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8" r:id="rId1"/>
    <p:sldMasterId id="2147483819" r:id="rId2"/>
    <p:sldMasterId id="2147483866" r:id="rId3"/>
  </p:sldMasterIdLst>
  <p:notesMasterIdLst>
    <p:notesMasterId r:id="rId26"/>
  </p:notesMasterIdLst>
  <p:handoutMasterIdLst>
    <p:handoutMasterId r:id="rId27"/>
  </p:handoutMasterIdLst>
  <p:sldIdLst>
    <p:sldId id="1142" r:id="rId4"/>
    <p:sldId id="1171" r:id="rId5"/>
    <p:sldId id="1172" r:id="rId6"/>
    <p:sldId id="1161" r:id="rId7"/>
    <p:sldId id="1166" r:id="rId8"/>
    <p:sldId id="1158" r:id="rId9"/>
    <p:sldId id="1164" r:id="rId10"/>
    <p:sldId id="1162" r:id="rId11"/>
    <p:sldId id="1157" r:id="rId12"/>
    <p:sldId id="1165" r:id="rId13"/>
    <p:sldId id="1154" r:id="rId14"/>
    <p:sldId id="1159" r:id="rId15"/>
    <p:sldId id="1147" r:id="rId16"/>
    <p:sldId id="1152" r:id="rId17"/>
    <p:sldId id="1151" r:id="rId18"/>
    <p:sldId id="1167" r:id="rId19"/>
    <p:sldId id="1168" r:id="rId20"/>
    <p:sldId id="1169" r:id="rId21"/>
    <p:sldId id="1170" r:id="rId22"/>
    <p:sldId id="1065" r:id="rId23"/>
    <p:sldId id="1107" r:id="rId24"/>
    <p:sldId id="115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nnifer League" initials="JL" lastIdx="6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5D5B"/>
    <a:srgbClr val="D7D9DC"/>
    <a:srgbClr val="EE7674"/>
    <a:srgbClr val="DA1F1E"/>
    <a:srgbClr val="323B46"/>
    <a:srgbClr val="ECEDEF"/>
    <a:srgbClr val="EE393A"/>
    <a:srgbClr val="DAD3C9"/>
    <a:srgbClr val="ED744F"/>
    <a:srgbClr val="F08C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00" autoAdjust="0"/>
    <p:restoredTop sz="74031" autoAdjust="0"/>
  </p:normalViewPr>
  <p:slideViewPr>
    <p:cSldViewPr snapToGrid="0" showGuides="1">
      <p:cViewPr varScale="1">
        <p:scale>
          <a:sx n="84" d="100"/>
          <a:sy n="84" d="100"/>
        </p:scale>
        <p:origin x="1266" y="90"/>
      </p:cViewPr>
      <p:guideLst/>
    </p:cSldViewPr>
  </p:slideViewPr>
  <p:outlineViewPr>
    <p:cViewPr>
      <p:scale>
        <a:sx n="33" d="100"/>
        <a:sy n="33" d="100"/>
      </p:scale>
      <p:origin x="0" y="-244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3" d="100"/>
        <a:sy n="63" d="100"/>
      </p:scale>
      <p:origin x="0" y="0"/>
    </p:cViewPr>
  </p:sorterViewPr>
  <p:notesViewPr>
    <p:cSldViewPr snapToGrid="0" showGuides="1">
      <p:cViewPr varScale="1">
        <p:scale>
          <a:sx n="91" d="100"/>
          <a:sy n="91" d="100"/>
        </p:scale>
        <p:origin x="2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© 2017 F5 Networks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DCCD72-8AE1-4C05-9C5F-14F19EA16EE4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5643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66CB99C2-7E86-4181-A534-A867C620D293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© 2017 F5 Networks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8BA17A2C-01D8-4C3B-BAC4-10BA82BB3F5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23012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 2017 F5 Networks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A17A2C-01D8-4C3B-BAC4-10BA82BB3F5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893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4088909"/>
          </a:xfrm>
        </p:spPr>
        <p:txBody>
          <a:bodyPr/>
          <a:lstStyle/>
          <a:p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F5 Agility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A17A2C-01D8-4C3B-BAC4-10BA82BB3F5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0854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4088909"/>
          </a:xfrm>
        </p:spPr>
        <p:txBody>
          <a:bodyPr/>
          <a:lstStyle/>
          <a:p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F5 Agility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A17A2C-01D8-4C3B-BAC4-10BA82BB3F5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480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4088909"/>
          </a:xfrm>
        </p:spPr>
        <p:txBody>
          <a:bodyPr/>
          <a:lstStyle/>
          <a:p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F5 Agility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A17A2C-01D8-4C3B-BAC4-10BA82BB3F5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674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4088909"/>
          </a:xfrm>
        </p:spPr>
        <p:txBody>
          <a:bodyPr/>
          <a:lstStyle/>
          <a:p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F5 Agility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A17A2C-01D8-4C3B-BAC4-10BA82BB3F5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516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4088909"/>
          </a:xfrm>
        </p:spPr>
        <p:txBody>
          <a:bodyPr/>
          <a:lstStyle/>
          <a:p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F5 Agility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A17A2C-01D8-4C3B-BAC4-10BA82BB3F5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5541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4088909"/>
          </a:xfrm>
        </p:spPr>
        <p:txBody>
          <a:bodyPr/>
          <a:lstStyle/>
          <a:p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F5 Agility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A17A2C-01D8-4C3B-BAC4-10BA82BB3F5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9251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4088909"/>
          </a:xfrm>
        </p:spPr>
        <p:txBody>
          <a:bodyPr/>
          <a:lstStyle/>
          <a:p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F5 Agility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A17A2C-01D8-4C3B-BAC4-10BA82BB3F5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0646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4088909"/>
          </a:xfrm>
        </p:spPr>
        <p:txBody>
          <a:bodyPr/>
          <a:lstStyle/>
          <a:p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F5 Agility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A17A2C-01D8-4C3B-BAC4-10BA82BB3F5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3447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4088909"/>
          </a:xfrm>
        </p:spPr>
        <p:txBody>
          <a:bodyPr/>
          <a:lstStyle/>
          <a:p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F5 Agility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A17A2C-01D8-4C3B-BAC4-10BA82BB3F5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4876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4088909"/>
          </a:xfrm>
        </p:spPr>
        <p:txBody>
          <a:bodyPr/>
          <a:lstStyle/>
          <a:p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F5 Agility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A17A2C-01D8-4C3B-BAC4-10BA82BB3F5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751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F5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A17A2C-01D8-4C3B-BAC4-10BA82BB3F5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1754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F5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A17A2C-01D8-4C3B-BAC4-10BA82BB3F5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1233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4088909"/>
          </a:xfrm>
        </p:spPr>
        <p:txBody>
          <a:bodyPr/>
          <a:lstStyle/>
          <a:p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F5 Agility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A17A2C-01D8-4C3B-BAC4-10BA82BB3F5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092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F5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A17A2C-01D8-4C3B-BAC4-10BA82BB3F5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593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4088909"/>
          </a:xfrm>
        </p:spPr>
        <p:txBody>
          <a:bodyPr/>
          <a:lstStyle/>
          <a:p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F5 Agility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A17A2C-01D8-4C3B-BAC4-10BA82BB3F5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17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4088909"/>
          </a:xfrm>
        </p:spPr>
        <p:txBody>
          <a:bodyPr/>
          <a:lstStyle/>
          <a:p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F5 Agility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A17A2C-01D8-4C3B-BAC4-10BA82BB3F5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99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4088909"/>
          </a:xfrm>
        </p:spPr>
        <p:txBody>
          <a:bodyPr/>
          <a:lstStyle/>
          <a:p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F5 Agility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A17A2C-01D8-4C3B-BAC4-10BA82BB3F5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843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4088909"/>
          </a:xfrm>
        </p:spPr>
        <p:txBody>
          <a:bodyPr/>
          <a:lstStyle/>
          <a:p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F5 Agility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A17A2C-01D8-4C3B-BAC4-10BA82BB3F5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353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4088909"/>
          </a:xfrm>
        </p:spPr>
        <p:txBody>
          <a:bodyPr/>
          <a:lstStyle/>
          <a:p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F5 Agility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A17A2C-01D8-4C3B-BAC4-10BA82BB3F5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688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4088909"/>
          </a:xfrm>
        </p:spPr>
        <p:txBody>
          <a:bodyPr/>
          <a:lstStyle/>
          <a:p>
            <a:r>
              <a:rPr lang="en-US" sz="1200" dirty="0"/>
              <a:t>Starts by designing a micro demo component, input / output </a:t>
            </a:r>
          </a:p>
          <a:p>
            <a:r>
              <a:rPr lang="en-US" sz="1200" dirty="0"/>
              <a:t>Build test into playbook </a:t>
            </a:r>
            <a:r>
              <a:rPr lang="en-US" sz="1200" dirty="0" err="1"/>
              <a:t>yaml</a:t>
            </a:r>
            <a:r>
              <a:rPr lang="en-US" sz="1200" dirty="0"/>
              <a:t> to be used by CI </a:t>
            </a:r>
          </a:p>
          <a:p>
            <a:r>
              <a:rPr lang="en-US" sz="1200" dirty="0"/>
              <a:t>Develop metrics to be sent to DAC-LOG </a:t>
            </a:r>
          </a:p>
          <a:p>
            <a:r>
              <a:rPr lang="en-US" sz="1200" dirty="0"/>
              <a:t>Goes into the library </a:t>
            </a:r>
          </a:p>
          <a:p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F5 Agility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A17A2C-01D8-4C3B-BAC4-10BA82BB3F5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19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">
    <p:bg bwMode="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8" name="Picture 139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white">
          <a:xfrm>
            <a:off x="0" y="0"/>
            <a:ext cx="12192000" cy="1066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28" name="Group 1527"/>
          <p:cNvGrpSpPr/>
          <p:nvPr userDrawn="1"/>
        </p:nvGrpSpPr>
        <p:grpSpPr bwMode="gray">
          <a:xfrm>
            <a:off x="5786463" y="295324"/>
            <a:ext cx="480987" cy="480988"/>
            <a:chOff x="4889592" y="1624851"/>
            <a:chExt cx="2408138" cy="2408141"/>
          </a:xfrm>
        </p:grpSpPr>
        <p:sp>
          <p:nvSpPr>
            <p:cNvPr id="1529" name="Freeform 1528"/>
            <p:cNvSpPr>
              <a:spLocks/>
            </p:cNvSpPr>
            <p:nvPr userDrawn="1"/>
          </p:nvSpPr>
          <p:spPr bwMode="gray">
            <a:xfrm>
              <a:off x="4889592" y="1624851"/>
              <a:ext cx="2408138" cy="2408141"/>
            </a:xfrm>
            <a:custGeom>
              <a:avLst/>
              <a:gdLst>
                <a:gd name="T0" fmla="*/ 1040 w 1139"/>
                <a:gd name="T1" fmla="*/ 248 h 1139"/>
                <a:gd name="T2" fmla="*/ 1019 w 1139"/>
                <a:gd name="T3" fmla="*/ 236 h 1139"/>
                <a:gd name="T4" fmla="*/ 1012 w 1139"/>
                <a:gd name="T5" fmla="*/ 211 h 1139"/>
                <a:gd name="T6" fmla="*/ 570 w 1139"/>
                <a:gd name="T7" fmla="*/ 0 h 1139"/>
                <a:gd name="T8" fmla="*/ 0 w 1139"/>
                <a:gd name="T9" fmla="*/ 569 h 1139"/>
                <a:gd name="T10" fmla="*/ 111 w 1139"/>
                <a:gd name="T11" fmla="*/ 907 h 1139"/>
                <a:gd name="T12" fmla="*/ 134 w 1139"/>
                <a:gd name="T13" fmla="*/ 923 h 1139"/>
                <a:gd name="T14" fmla="*/ 146 w 1139"/>
                <a:gd name="T15" fmla="*/ 949 h 1139"/>
                <a:gd name="T16" fmla="*/ 570 w 1139"/>
                <a:gd name="T17" fmla="*/ 1139 h 1139"/>
                <a:gd name="T18" fmla="*/ 1139 w 1139"/>
                <a:gd name="T19" fmla="*/ 569 h 1139"/>
                <a:gd name="T20" fmla="*/ 1040 w 1139"/>
                <a:gd name="T21" fmla="*/ 248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9" h="1139">
                  <a:moveTo>
                    <a:pt x="1040" y="248"/>
                  </a:moveTo>
                  <a:cubicBezTo>
                    <a:pt x="1019" y="236"/>
                    <a:pt x="1019" y="236"/>
                    <a:pt x="1019" y="236"/>
                  </a:cubicBezTo>
                  <a:cubicBezTo>
                    <a:pt x="1012" y="211"/>
                    <a:pt x="1012" y="211"/>
                    <a:pt x="1012" y="211"/>
                  </a:cubicBezTo>
                  <a:cubicBezTo>
                    <a:pt x="908" y="82"/>
                    <a:pt x="749" y="0"/>
                    <a:pt x="570" y="0"/>
                  </a:cubicBezTo>
                  <a:cubicBezTo>
                    <a:pt x="255" y="0"/>
                    <a:pt x="0" y="255"/>
                    <a:pt x="0" y="569"/>
                  </a:cubicBezTo>
                  <a:cubicBezTo>
                    <a:pt x="0" y="696"/>
                    <a:pt x="42" y="812"/>
                    <a:pt x="111" y="907"/>
                  </a:cubicBezTo>
                  <a:cubicBezTo>
                    <a:pt x="134" y="923"/>
                    <a:pt x="134" y="923"/>
                    <a:pt x="134" y="923"/>
                  </a:cubicBezTo>
                  <a:cubicBezTo>
                    <a:pt x="146" y="949"/>
                    <a:pt x="146" y="949"/>
                    <a:pt x="146" y="949"/>
                  </a:cubicBezTo>
                  <a:cubicBezTo>
                    <a:pt x="250" y="1066"/>
                    <a:pt x="401" y="1139"/>
                    <a:pt x="570" y="1139"/>
                  </a:cubicBezTo>
                  <a:cubicBezTo>
                    <a:pt x="884" y="1139"/>
                    <a:pt x="1139" y="884"/>
                    <a:pt x="1139" y="569"/>
                  </a:cubicBezTo>
                  <a:cubicBezTo>
                    <a:pt x="1139" y="450"/>
                    <a:pt x="1103" y="339"/>
                    <a:pt x="1040" y="2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30" name="Freeform 1529"/>
            <p:cNvSpPr>
              <a:spLocks noEditPoints="1"/>
            </p:cNvSpPr>
            <p:nvPr userDrawn="1"/>
          </p:nvSpPr>
          <p:spPr bwMode="gray">
            <a:xfrm>
              <a:off x="5018503" y="1918484"/>
              <a:ext cx="2186125" cy="1805659"/>
            </a:xfrm>
            <a:custGeom>
              <a:avLst/>
              <a:gdLst>
                <a:gd name="T0" fmla="*/ 970 w 1034"/>
                <a:gd name="T1" fmla="*/ 382 h 854"/>
                <a:gd name="T2" fmla="*/ 635 w 1034"/>
                <a:gd name="T3" fmla="*/ 262 h 854"/>
                <a:gd name="T4" fmla="*/ 663 w 1034"/>
                <a:gd name="T5" fmla="*/ 175 h 854"/>
                <a:gd name="T6" fmla="*/ 961 w 1034"/>
                <a:gd name="T7" fmla="*/ 198 h 854"/>
                <a:gd name="T8" fmla="*/ 979 w 1034"/>
                <a:gd name="T9" fmla="*/ 109 h 854"/>
                <a:gd name="T10" fmla="*/ 951 w 1034"/>
                <a:gd name="T11" fmla="*/ 72 h 854"/>
                <a:gd name="T12" fmla="*/ 826 w 1034"/>
                <a:gd name="T13" fmla="*/ 52 h 854"/>
                <a:gd name="T14" fmla="*/ 639 w 1034"/>
                <a:gd name="T15" fmla="*/ 35 h 854"/>
                <a:gd name="T16" fmla="*/ 491 w 1034"/>
                <a:gd name="T17" fmla="*/ 480 h 854"/>
                <a:gd name="T18" fmla="*/ 873 w 1034"/>
                <a:gd name="T19" fmla="*/ 687 h 854"/>
                <a:gd name="T20" fmla="*/ 746 w 1034"/>
                <a:gd name="T21" fmla="*/ 803 h 854"/>
                <a:gd name="T22" fmla="*/ 601 w 1034"/>
                <a:gd name="T23" fmla="*/ 739 h 854"/>
                <a:gd name="T24" fmla="*/ 534 w 1034"/>
                <a:gd name="T25" fmla="*/ 637 h 854"/>
                <a:gd name="T26" fmla="*/ 512 w 1034"/>
                <a:gd name="T27" fmla="*/ 641 h 854"/>
                <a:gd name="T28" fmla="*/ 462 w 1034"/>
                <a:gd name="T29" fmla="*/ 689 h 854"/>
                <a:gd name="T30" fmla="*/ 458 w 1034"/>
                <a:gd name="T31" fmla="*/ 714 h 854"/>
                <a:gd name="T32" fmla="*/ 503 w 1034"/>
                <a:gd name="T33" fmla="*/ 819 h 854"/>
                <a:gd name="T34" fmla="*/ 729 w 1034"/>
                <a:gd name="T35" fmla="*/ 848 h 854"/>
                <a:gd name="T36" fmla="*/ 921 w 1034"/>
                <a:gd name="T37" fmla="*/ 775 h 854"/>
                <a:gd name="T38" fmla="*/ 1031 w 1034"/>
                <a:gd name="T39" fmla="*/ 567 h 854"/>
                <a:gd name="T40" fmla="*/ 970 w 1034"/>
                <a:gd name="T41" fmla="*/ 382 h 854"/>
                <a:gd name="T42" fmla="*/ 308 w 1034"/>
                <a:gd name="T43" fmla="*/ 773 h 854"/>
                <a:gd name="T44" fmla="*/ 301 w 1034"/>
                <a:gd name="T45" fmla="*/ 724 h 854"/>
                <a:gd name="T46" fmla="*/ 295 w 1034"/>
                <a:gd name="T47" fmla="*/ 348 h 854"/>
                <a:gd name="T48" fmla="*/ 427 w 1034"/>
                <a:gd name="T49" fmla="*/ 346 h 854"/>
                <a:gd name="T50" fmla="*/ 491 w 1034"/>
                <a:gd name="T51" fmla="*/ 317 h 854"/>
                <a:gd name="T52" fmla="*/ 491 w 1034"/>
                <a:gd name="T53" fmla="*/ 272 h 854"/>
                <a:gd name="T54" fmla="*/ 297 w 1034"/>
                <a:gd name="T55" fmla="*/ 275 h 854"/>
                <a:gd name="T56" fmla="*/ 304 w 1034"/>
                <a:gd name="T57" fmla="*/ 122 h 854"/>
                <a:gd name="T58" fmla="*/ 352 w 1034"/>
                <a:gd name="T59" fmla="*/ 64 h 854"/>
                <a:gd name="T60" fmla="*/ 453 w 1034"/>
                <a:gd name="T61" fmla="*/ 92 h 854"/>
                <a:gd name="T62" fmla="*/ 506 w 1034"/>
                <a:gd name="T63" fmla="*/ 118 h 854"/>
                <a:gd name="T64" fmla="*/ 531 w 1034"/>
                <a:gd name="T65" fmla="*/ 115 h 854"/>
                <a:gd name="T66" fmla="*/ 563 w 1034"/>
                <a:gd name="T67" fmla="*/ 78 h 854"/>
                <a:gd name="T68" fmla="*/ 564 w 1034"/>
                <a:gd name="T69" fmla="*/ 62 h 854"/>
                <a:gd name="T70" fmla="*/ 497 w 1034"/>
                <a:gd name="T71" fmla="*/ 11 h 854"/>
                <a:gd name="T72" fmla="*/ 442 w 1034"/>
                <a:gd name="T73" fmla="*/ 0 h 854"/>
                <a:gd name="T74" fmla="*/ 417 w 1034"/>
                <a:gd name="T75" fmla="*/ 0 h 854"/>
                <a:gd name="T76" fmla="*/ 323 w 1034"/>
                <a:gd name="T77" fmla="*/ 16 h 854"/>
                <a:gd name="T78" fmla="*/ 88 w 1034"/>
                <a:gd name="T79" fmla="*/ 229 h 854"/>
                <a:gd name="T80" fmla="*/ 83 w 1034"/>
                <a:gd name="T81" fmla="*/ 286 h 854"/>
                <a:gd name="T82" fmla="*/ 4 w 1034"/>
                <a:gd name="T83" fmla="*/ 293 h 854"/>
                <a:gd name="T84" fmla="*/ 0 w 1034"/>
                <a:gd name="T85" fmla="*/ 358 h 854"/>
                <a:gd name="T86" fmla="*/ 80 w 1034"/>
                <a:gd name="T87" fmla="*/ 354 h 854"/>
                <a:gd name="T88" fmla="*/ 91 w 1034"/>
                <a:gd name="T89" fmla="*/ 708 h 854"/>
                <a:gd name="T90" fmla="*/ 93 w 1034"/>
                <a:gd name="T91" fmla="*/ 752 h 854"/>
                <a:gd name="T92" fmla="*/ 50 w 1034"/>
                <a:gd name="T93" fmla="*/ 768 h 854"/>
                <a:gd name="T94" fmla="*/ 85 w 1034"/>
                <a:gd name="T95" fmla="*/ 810 h 854"/>
                <a:gd name="T96" fmla="*/ 428 w 1034"/>
                <a:gd name="T97" fmla="*/ 843 h 854"/>
                <a:gd name="T98" fmla="*/ 427 w 1034"/>
                <a:gd name="T99" fmla="*/ 804 h 854"/>
                <a:gd name="T100" fmla="*/ 308 w 1034"/>
                <a:gd name="T101" fmla="*/ 773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34" h="854">
                  <a:moveTo>
                    <a:pt x="970" y="382"/>
                  </a:moveTo>
                  <a:cubicBezTo>
                    <a:pt x="916" y="323"/>
                    <a:pt x="824" y="274"/>
                    <a:pt x="635" y="262"/>
                  </a:cubicBezTo>
                  <a:cubicBezTo>
                    <a:pt x="645" y="232"/>
                    <a:pt x="654" y="204"/>
                    <a:pt x="663" y="175"/>
                  </a:cubicBezTo>
                  <a:cubicBezTo>
                    <a:pt x="776" y="179"/>
                    <a:pt x="876" y="187"/>
                    <a:pt x="961" y="198"/>
                  </a:cubicBezTo>
                  <a:cubicBezTo>
                    <a:pt x="968" y="167"/>
                    <a:pt x="972" y="137"/>
                    <a:pt x="979" y="109"/>
                  </a:cubicBezTo>
                  <a:cubicBezTo>
                    <a:pt x="970" y="96"/>
                    <a:pt x="961" y="84"/>
                    <a:pt x="951" y="72"/>
                  </a:cubicBezTo>
                  <a:cubicBezTo>
                    <a:pt x="911" y="67"/>
                    <a:pt x="870" y="57"/>
                    <a:pt x="826" y="52"/>
                  </a:cubicBezTo>
                  <a:cubicBezTo>
                    <a:pt x="767" y="44"/>
                    <a:pt x="706" y="38"/>
                    <a:pt x="639" y="35"/>
                  </a:cubicBezTo>
                  <a:cubicBezTo>
                    <a:pt x="597" y="160"/>
                    <a:pt x="545" y="318"/>
                    <a:pt x="491" y="480"/>
                  </a:cubicBezTo>
                  <a:cubicBezTo>
                    <a:pt x="771" y="504"/>
                    <a:pt x="879" y="580"/>
                    <a:pt x="873" y="687"/>
                  </a:cubicBezTo>
                  <a:cubicBezTo>
                    <a:pt x="868" y="744"/>
                    <a:pt x="815" y="797"/>
                    <a:pt x="746" y="803"/>
                  </a:cubicBezTo>
                  <a:cubicBezTo>
                    <a:pt x="663" y="808"/>
                    <a:pt x="626" y="775"/>
                    <a:pt x="601" y="739"/>
                  </a:cubicBezTo>
                  <a:cubicBezTo>
                    <a:pt x="579" y="706"/>
                    <a:pt x="557" y="673"/>
                    <a:pt x="534" y="637"/>
                  </a:cubicBezTo>
                  <a:cubicBezTo>
                    <a:pt x="528" y="627"/>
                    <a:pt x="520" y="633"/>
                    <a:pt x="512" y="641"/>
                  </a:cubicBezTo>
                  <a:cubicBezTo>
                    <a:pt x="495" y="657"/>
                    <a:pt x="479" y="673"/>
                    <a:pt x="462" y="689"/>
                  </a:cubicBezTo>
                  <a:cubicBezTo>
                    <a:pt x="451" y="698"/>
                    <a:pt x="454" y="706"/>
                    <a:pt x="458" y="714"/>
                  </a:cubicBezTo>
                  <a:cubicBezTo>
                    <a:pt x="473" y="751"/>
                    <a:pt x="488" y="785"/>
                    <a:pt x="503" y="819"/>
                  </a:cubicBezTo>
                  <a:cubicBezTo>
                    <a:pt x="527" y="834"/>
                    <a:pt x="642" y="854"/>
                    <a:pt x="729" y="848"/>
                  </a:cubicBezTo>
                  <a:cubicBezTo>
                    <a:pt x="787" y="843"/>
                    <a:pt x="860" y="820"/>
                    <a:pt x="921" y="775"/>
                  </a:cubicBezTo>
                  <a:cubicBezTo>
                    <a:pt x="981" y="728"/>
                    <a:pt x="1024" y="666"/>
                    <a:pt x="1031" y="567"/>
                  </a:cubicBezTo>
                  <a:cubicBezTo>
                    <a:pt x="1034" y="507"/>
                    <a:pt x="1023" y="441"/>
                    <a:pt x="970" y="382"/>
                  </a:cubicBezTo>
                  <a:close/>
                  <a:moveTo>
                    <a:pt x="308" y="773"/>
                  </a:moveTo>
                  <a:cubicBezTo>
                    <a:pt x="303" y="760"/>
                    <a:pt x="302" y="742"/>
                    <a:pt x="301" y="724"/>
                  </a:cubicBezTo>
                  <a:cubicBezTo>
                    <a:pt x="295" y="605"/>
                    <a:pt x="293" y="477"/>
                    <a:pt x="295" y="348"/>
                  </a:cubicBezTo>
                  <a:cubicBezTo>
                    <a:pt x="339" y="347"/>
                    <a:pt x="382" y="347"/>
                    <a:pt x="427" y="346"/>
                  </a:cubicBezTo>
                  <a:cubicBezTo>
                    <a:pt x="449" y="336"/>
                    <a:pt x="469" y="326"/>
                    <a:pt x="491" y="317"/>
                  </a:cubicBezTo>
                  <a:cubicBezTo>
                    <a:pt x="491" y="301"/>
                    <a:pt x="491" y="287"/>
                    <a:pt x="491" y="272"/>
                  </a:cubicBezTo>
                  <a:cubicBezTo>
                    <a:pt x="424" y="272"/>
                    <a:pt x="361" y="273"/>
                    <a:pt x="297" y="275"/>
                  </a:cubicBezTo>
                  <a:cubicBezTo>
                    <a:pt x="299" y="221"/>
                    <a:pt x="301" y="171"/>
                    <a:pt x="304" y="122"/>
                  </a:cubicBezTo>
                  <a:cubicBezTo>
                    <a:pt x="306" y="90"/>
                    <a:pt x="329" y="66"/>
                    <a:pt x="352" y="64"/>
                  </a:cubicBezTo>
                  <a:cubicBezTo>
                    <a:pt x="388" y="63"/>
                    <a:pt x="421" y="78"/>
                    <a:pt x="453" y="92"/>
                  </a:cubicBezTo>
                  <a:cubicBezTo>
                    <a:pt x="471" y="100"/>
                    <a:pt x="488" y="109"/>
                    <a:pt x="506" y="118"/>
                  </a:cubicBezTo>
                  <a:cubicBezTo>
                    <a:pt x="515" y="120"/>
                    <a:pt x="525" y="122"/>
                    <a:pt x="531" y="115"/>
                  </a:cubicBezTo>
                  <a:cubicBezTo>
                    <a:pt x="542" y="102"/>
                    <a:pt x="552" y="90"/>
                    <a:pt x="563" y="78"/>
                  </a:cubicBezTo>
                  <a:cubicBezTo>
                    <a:pt x="568" y="70"/>
                    <a:pt x="566" y="65"/>
                    <a:pt x="564" y="62"/>
                  </a:cubicBezTo>
                  <a:cubicBezTo>
                    <a:pt x="541" y="44"/>
                    <a:pt x="519" y="27"/>
                    <a:pt x="497" y="11"/>
                  </a:cubicBezTo>
                  <a:cubicBezTo>
                    <a:pt x="484" y="2"/>
                    <a:pt x="462" y="0"/>
                    <a:pt x="442" y="0"/>
                  </a:cubicBezTo>
                  <a:cubicBezTo>
                    <a:pt x="433" y="0"/>
                    <a:pt x="425" y="0"/>
                    <a:pt x="417" y="0"/>
                  </a:cubicBezTo>
                  <a:cubicBezTo>
                    <a:pt x="395" y="2"/>
                    <a:pt x="368" y="5"/>
                    <a:pt x="323" y="16"/>
                  </a:cubicBezTo>
                  <a:cubicBezTo>
                    <a:pt x="222" y="43"/>
                    <a:pt x="101" y="114"/>
                    <a:pt x="88" y="229"/>
                  </a:cubicBezTo>
                  <a:cubicBezTo>
                    <a:pt x="86" y="248"/>
                    <a:pt x="85" y="267"/>
                    <a:pt x="83" y="286"/>
                  </a:cubicBezTo>
                  <a:cubicBezTo>
                    <a:pt x="55" y="288"/>
                    <a:pt x="29" y="290"/>
                    <a:pt x="4" y="293"/>
                  </a:cubicBezTo>
                  <a:cubicBezTo>
                    <a:pt x="3" y="315"/>
                    <a:pt x="1" y="336"/>
                    <a:pt x="0" y="358"/>
                  </a:cubicBezTo>
                  <a:cubicBezTo>
                    <a:pt x="25" y="357"/>
                    <a:pt x="51" y="355"/>
                    <a:pt x="80" y="354"/>
                  </a:cubicBezTo>
                  <a:cubicBezTo>
                    <a:pt x="76" y="475"/>
                    <a:pt x="80" y="596"/>
                    <a:pt x="91" y="708"/>
                  </a:cubicBezTo>
                  <a:cubicBezTo>
                    <a:pt x="93" y="724"/>
                    <a:pt x="95" y="741"/>
                    <a:pt x="93" y="752"/>
                  </a:cubicBezTo>
                  <a:cubicBezTo>
                    <a:pt x="91" y="763"/>
                    <a:pt x="74" y="768"/>
                    <a:pt x="50" y="768"/>
                  </a:cubicBezTo>
                  <a:cubicBezTo>
                    <a:pt x="61" y="782"/>
                    <a:pt x="73" y="797"/>
                    <a:pt x="85" y="810"/>
                  </a:cubicBezTo>
                  <a:cubicBezTo>
                    <a:pt x="182" y="828"/>
                    <a:pt x="303" y="840"/>
                    <a:pt x="428" y="843"/>
                  </a:cubicBezTo>
                  <a:cubicBezTo>
                    <a:pt x="428" y="830"/>
                    <a:pt x="428" y="818"/>
                    <a:pt x="427" y="804"/>
                  </a:cubicBezTo>
                  <a:cubicBezTo>
                    <a:pt x="350" y="800"/>
                    <a:pt x="314" y="788"/>
                    <a:pt x="308" y="773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363" name="Group 4"/>
          <p:cNvGrpSpPr>
            <a:grpSpLocks noChangeAspect="1"/>
          </p:cNvGrpSpPr>
          <p:nvPr userDrawn="1"/>
        </p:nvGrpSpPr>
        <p:grpSpPr bwMode="white">
          <a:xfrm>
            <a:off x="4495800" y="5410200"/>
            <a:ext cx="3468688" cy="431800"/>
            <a:chOff x="5196" y="3829"/>
            <a:chExt cx="2185" cy="272"/>
          </a:xfrm>
        </p:grpSpPr>
        <p:sp>
          <p:nvSpPr>
            <p:cNvPr id="1364" name="AutoShape 3"/>
            <p:cNvSpPr>
              <a:spLocks noChangeAspect="1" noChangeArrowheads="1" noTextEdit="1"/>
            </p:cNvSpPr>
            <p:nvPr userDrawn="1"/>
          </p:nvSpPr>
          <p:spPr bwMode="white">
            <a:xfrm>
              <a:off x="5196" y="3829"/>
              <a:ext cx="2185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5" name="Freeform 1364"/>
            <p:cNvSpPr>
              <a:spLocks/>
            </p:cNvSpPr>
            <p:nvPr userDrawn="1"/>
          </p:nvSpPr>
          <p:spPr bwMode="white">
            <a:xfrm>
              <a:off x="6358" y="3830"/>
              <a:ext cx="248" cy="268"/>
            </a:xfrm>
            <a:custGeom>
              <a:avLst/>
              <a:gdLst>
                <a:gd name="T0" fmla="*/ 684 w 1362"/>
                <a:gd name="T1" fmla="*/ 923 h 1473"/>
                <a:gd name="T2" fmla="*/ 1059 w 1362"/>
                <a:gd name="T3" fmla="*/ 923 h 1473"/>
                <a:gd name="T4" fmla="*/ 1059 w 1362"/>
                <a:gd name="T5" fmla="*/ 1093 h 1473"/>
                <a:gd name="T6" fmla="*/ 757 w 1362"/>
                <a:gd name="T7" fmla="*/ 1202 h 1473"/>
                <a:gd name="T8" fmla="*/ 311 w 1362"/>
                <a:gd name="T9" fmla="*/ 735 h 1473"/>
                <a:gd name="T10" fmla="*/ 757 w 1362"/>
                <a:gd name="T11" fmla="*/ 269 h 1473"/>
                <a:gd name="T12" fmla="*/ 1093 w 1362"/>
                <a:gd name="T13" fmla="*/ 454 h 1473"/>
                <a:gd name="T14" fmla="*/ 1345 w 1362"/>
                <a:gd name="T15" fmla="*/ 318 h 1473"/>
                <a:gd name="T16" fmla="*/ 757 w 1362"/>
                <a:gd name="T17" fmla="*/ 0 h 1473"/>
                <a:gd name="T18" fmla="*/ 0 w 1362"/>
                <a:gd name="T19" fmla="*/ 735 h 1473"/>
                <a:gd name="T20" fmla="*/ 757 w 1362"/>
                <a:gd name="T21" fmla="*/ 1473 h 1473"/>
                <a:gd name="T22" fmla="*/ 1362 w 1362"/>
                <a:gd name="T23" fmla="*/ 1204 h 1473"/>
                <a:gd name="T24" fmla="*/ 1362 w 1362"/>
                <a:gd name="T25" fmla="*/ 658 h 1473"/>
                <a:gd name="T26" fmla="*/ 684 w 1362"/>
                <a:gd name="T27" fmla="*/ 658 h 1473"/>
                <a:gd name="T28" fmla="*/ 684 w 1362"/>
                <a:gd name="T29" fmla="*/ 923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62" h="1473">
                  <a:moveTo>
                    <a:pt x="684" y="923"/>
                  </a:moveTo>
                  <a:cubicBezTo>
                    <a:pt x="1059" y="923"/>
                    <a:pt x="1059" y="923"/>
                    <a:pt x="1059" y="923"/>
                  </a:cubicBezTo>
                  <a:cubicBezTo>
                    <a:pt x="1059" y="1093"/>
                    <a:pt x="1059" y="1093"/>
                    <a:pt x="1059" y="1093"/>
                  </a:cubicBezTo>
                  <a:cubicBezTo>
                    <a:pt x="1002" y="1146"/>
                    <a:pt x="882" y="1202"/>
                    <a:pt x="757" y="1202"/>
                  </a:cubicBezTo>
                  <a:cubicBezTo>
                    <a:pt x="499" y="1202"/>
                    <a:pt x="311" y="1004"/>
                    <a:pt x="311" y="735"/>
                  </a:cubicBezTo>
                  <a:cubicBezTo>
                    <a:pt x="311" y="467"/>
                    <a:pt x="499" y="269"/>
                    <a:pt x="757" y="269"/>
                  </a:cubicBezTo>
                  <a:cubicBezTo>
                    <a:pt x="908" y="269"/>
                    <a:pt x="1029" y="354"/>
                    <a:pt x="1093" y="454"/>
                  </a:cubicBezTo>
                  <a:cubicBezTo>
                    <a:pt x="1345" y="318"/>
                    <a:pt x="1345" y="318"/>
                    <a:pt x="1345" y="318"/>
                  </a:cubicBezTo>
                  <a:cubicBezTo>
                    <a:pt x="1238" y="149"/>
                    <a:pt x="1053" y="0"/>
                    <a:pt x="757" y="0"/>
                  </a:cubicBezTo>
                  <a:cubicBezTo>
                    <a:pt x="341" y="0"/>
                    <a:pt x="0" y="286"/>
                    <a:pt x="0" y="735"/>
                  </a:cubicBezTo>
                  <a:cubicBezTo>
                    <a:pt x="0" y="1183"/>
                    <a:pt x="341" y="1473"/>
                    <a:pt x="757" y="1473"/>
                  </a:cubicBezTo>
                  <a:cubicBezTo>
                    <a:pt x="1014" y="1473"/>
                    <a:pt x="1217" y="1366"/>
                    <a:pt x="1362" y="1204"/>
                  </a:cubicBezTo>
                  <a:cubicBezTo>
                    <a:pt x="1362" y="658"/>
                    <a:pt x="1362" y="658"/>
                    <a:pt x="1362" y="658"/>
                  </a:cubicBezTo>
                  <a:cubicBezTo>
                    <a:pt x="684" y="658"/>
                    <a:pt x="684" y="658"/>
                    <a:pt x="684" y="658"/>
                  </a:cubicBezTo>
                  <a:lnTo>
                    <a:pt x="684" y="9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6" name="Freeform 1365"/>
            <p:cNvSpPr>
              <a:spLocks/>
            </p:cNvSpPr>
            <p:nvPr userDrawn="1"/>
          </p:nvSpPr>
          <p:spPr bwMode="white">
            <a:xfrm>
              <a:off x="5196" y="3914"/>
              <a:ext cx="132" cy="107"/>
            </a:xfrm>
            <a:custGeom>
              <a:avLst/>
              <a:gdLst>
                <a:gd name="T0" fmla="*/ 92 w 132"/>
                <a:gd name="T1" fmla="*/ 107 h 107"/>
                <a:gd name="T2" fmla="*/ 66 w 132"/>
                <a:gd name="T3" fmla="*/ 15 h 107"/>
                <a:gd name="T4" fmla="*/ 41 w 132"/>
                <a:gd name="T5" fmla="*/ 107 h 107"/>
                <a:gd name="T6" fmla="*/ 30 w 132"/>
                <a:gd name="T7" fmla="*/ 107 h 107"/>
                <a:gd name="T8" fmla="*/ 0 w 132"/>
                <a:gd name="T9" fmla="*/ 0 h 107"/>
                <a:gd name="T10" fmla="*/ 10 w 132"/>
                <a:gd name="T11" fmla="*/ 0 h 107"/>
                <a:gd name="T12" fmla="*/ 36 w 132"/>
                <a:gd name="T13" fmla="*/ 94 h 107"/>
                <a:gd name="T14" fmla="*/ 62 w 132"/>
                <a:gd name="T15" fmla="*/ 0 h 107"/>
                <a:gd name="T16" fmla="*/ 70 w 132"/>
                <a:gd name="T17" fmla="*/ 0 h 107"/>
                <a:gd name="T18" fmla="*/ 96 w 132"/>
                <a:gd name="T19" fmla="*/ 94 h 107"/>
                <a:gd name="T20" fmla="*/ 122 w 132"/>
                <a:gd name="T21" fmla="*/ 0 h 107"/>
                <a:gd name="T22" fmla="*/ 132 w 132"/>
                <a:gd name="T23" fmla="*/ 0 h 107"/>
                <a:gd name="T24" fmla="*/ 102 w 132"/>
                <a:gd name="T25" fmla="*/ 107 h 107"/>
                <a:gd name="T26" fmla="*/ 92 w 132"/>
                <a:gd name="T27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107">
                  <a:moveTo>
                    <a:pt x="92" y="107"/>
                  </a:moveTo>
                  <a:lnTo>
                    <a:pt x="66" y="15"/>
                  </a:lnTo>
                  <a:lnTo>
                    <a:pt x="41" y="107"/>
                  </a:lnTo>
                  <a:lnTo>
                    <a:pt x="30" y="107"/>
                  </a:lnTo>
                  <a:lnTo>
                    <a:pt x="0" y="0"/>
                  </a:lnTo>
                  <a:lnTo>
                    <a:pt x="10" y="0"/>
                  </a:lnTo>
                  <a:lnTo>
                    <a:pt x="36" y="94"/>
                  </a:lnTo>
                  <a:lnTo>
                    <a:pt x="62" y="0"/>
                  </a:lnTo>
                  <a:lnTo>
                    <a:pt x="70" y="0"/>
                  </a:lnTo>
                  <a:lnTo>
                    <a:pt x="96" y="94"/>
                  </a:lnTo>
                  <a:lnTo>
                    <a:pt x="122" y="0"/>
                  </a:lnTo>
                  <a:lnTo>
                    <a:pt x="132" y="0"/>
                  </a:lnTo>
                  <a:lnTo>
                    <a:pt x="102" y="107"/>
                  </a:lnTo>
                  <a:lnTo>
                    <a:pt x="92" y="1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7" name="Freeform 7"/>
            <p:cNvSpPr>
              <a:spLocks/>
            </p:cNvSpPr>
            <p:nvPr userDrawn="1"/>
          </p:nvSpPr>
          <p:spPr bwMode="white">
            <a:xfrm>
              <a:off x="5345" y="3914"/>
              <a:ext cx="67" cy="107"/>
            </a:xfrm>
            <a:custGeom>
              <a:avLst/>
              <a:gdLst>
                <a:gd name="T0" fmla="*/ 0 w 67"/>
                <a:gd name="T1" fmla="*/ 107 h 107"/>
                <a:gd name="T2" fmla="*/ 0 w 67"/>
                <a:gd name="T3" fmla="*/ 0 h 107"/>
                <a:gd name="T4" fmla="*/ 67 w 67"/>
                <a:gd name="T5" fmla="*/ 0 h 107"/>
                <a:gd name="T6" fmla="*/ 67 w 67"/>
                <a:gd name="T7" fmla="*/ 8 h 107"/>
                <a:gd name="T8" fmla="*/ 9 w 67"/>
                <a:gd name="T9" fmla="*/ 8 h 107"/>
                <a:gd name="T10" fmla="*/ 9 w 67"/>
                <a:gd name="T11" fmla="*/ 48 h 107"/>
                <a:gd name="T12" fmla="*/ 66 w 67"/>
                <a:gd name="T13" fmla="*/ 48 h 107"/>
                <a:gd name="T14" fmla="*/ 66 w 67"/>
                <a:gd name="T15" fmla="*/ 56 h 107"/>
                <a:gd name="T16" fmla="*/ 9 w 67"/>
                <a:gd name="T17" fmla="*/ 56 h 107"/>
                <a:gd name="T18" fmla="*/ 9 w 67"/>
                <a:gd name="T19" fmla="*/ 98 h 107"/>
                <a:gd name="T20" fmla="*/ 67 w 67"/>
                <a:gd name="T21" fmla="*/ 98 h 107"/>
                <a:gd name="T22" fmla="*/ 67 w 67"/>
                <a:gd name="T23" fmla="*/ 107 h 107"/>
                <a:gd name="T24" fmla="*/ 0 w 67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107">
                  <a:moveTo>
                    <a:pt x="0" y="107"/>
                  </a:moveTo>
                  <a:lnTo>
                    <a:pt x="0" y="0"/>
                  </a:lnTo>
                  <a:lnTo>
                    <a:pt x="67" y="0"/>
                  </a:lnTo>
                  <a:lnTo>
                    <a:pt x="67" y="8"/>
                  </a:lnTo>
                  <a:lnTo>
                    <a:pt x="9" y="8"/>
                  </a:lnTo>
                  <a:lnTo>
                    <a:pt x="9" y="48"/>
                  </a:lnTo>
                  <a:lnTo>
                    <a:pt x="66" y="48"/>
                  </a:lnTo>
                  <a:lnTo>
                    <a:pt x="66" y="56"/>
                  </a:lnTo>
                  <a:lnTo>
                    <a:pt x="9" y="56"/>
                  </a:lnTo>
                  <a:lnTo>
                    <a:pt x="9" y="98"/>
                  </a:lnTo>
                  <a:lnTo>
                    <a:pt x="67" y="98"/>
                  </a:lnTo>
                  <a:lnTo>
                    <a:pt x="67" y="107"/>
                  </a:lnTo>
                  <a:lnTo>
                    <a:pt x="0" y="1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8" name="Freeform 8"/>
            <p:cNvSpPr>
              <a:spLocks/>
            </p:cNvSpPr>
            <p:nvPr userDrawn="1"/>
          </p:nvSpPr>
          <p:spPr bwMode="white">
            <a:xfrm>
              <a:off x="5476" y="3914"/>
              <a:ext cx="100" cy="107"/>
            </a:xfrm>
            <a:custGeom>
              <a:avLst/>
              <a:gdLst>
                <a:gd name="T0" fmla="*/ 90 w 100"/>
                <a:gd name="T1" fmla="*/ 107 h 107"/>
                <a:gd name="T2" fmla="*/ 90 w 100"/>
                <a:gd name="T3" fmla="*/ 13 h 107"/>
                <a:gd name="T4" fmla="*/ 52 w 100"/>
                <a:gd name="T5" fmla="*/ 107 h 107"/>
                <a:gd name="T6" fmla="*/ 48 w 100"/>
                <a:gd name="T7" fmla="*/ 107 h 107"/>
                <a:gd name="T8" fmla="*/ 9 w 100"/>
                <a:gd name="T9" fmla="*/ 13 h 107"/>
                <a:gd name="T10" fmla="*/ 9 w 100"/>
                <a:gd name="T11" fmla="*/ 107 h 107"/>
                <a:gd name="T12" fmla="*/ 0 w 100"/>
                <a:gd name="T13" fmla="*/ 107 h 107"/>
                <a:gd name="T14" fmla="*/ 0 w 100"/>
                <a:gd name="T15" fmla="*/ 0 h 107"/>
                <a:gd name="T16" fmla="*/ 14 w 100"/>
                <a:gd name="T17" fmla="*/ 0 h 107"/>
                <a:gd name="T18" fmla="*/ 50 w 100"/>
                <a:gd name="T19" fmla="*/ 88 h 107"/>
                <a:gd name="T20" fmla="*/ 86 w 100"/>
                <a:gd name="T21" fmla="*/ 0 h 107"/>
                <a:gd name="T22" fmla="*/ 100 w 100"/>
                <a:gd name="T23" fmla="*/ 0 h 107"/>
                <a:gd name="T24" fmla="*/ 100 w 100"/>
                <a:gd name="T25" fmla="*/ 107 h 107"/>
                <a:gd name="T26" fmla="*/ 90 w 100"/>
                <a:gd name="T27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0" h="107">
                  <a:moveTo>
                    <a:pt x="90" y="107"/>
                  </a:moveTo>
                  <a:lnTo>
                    <a:pt x="90" y="13"/>
                  </a:lnTo>
                  <a:lnTo>
                    <a:pt x="52" y="107"/>
                  </a:lnTo>
                  <a:lnTo>
                    <a:pt x="48" y="107"/>
                  </a:lnTo>
                  <a:lnTo>
                    <a:pt x="9" y="13"/>
                  </a:lnTo>
                  <a:lnTo>
                    <a:pt x="9" y="107"/>
                  </a:lnTo>
                  <a:lnTo>
                    <a:pt x="0" y="107"/>
                  </a:lnTo>
                  <a:lnTo>
                    <a:pt x="0" y="0"/>
                  </a:lnTo>
                  <a:lnTo>
                    <a:pt x="14" y="0"/>
                  </a:lnTo>
                  <a:lnTo>
                    <a:pt x="50" y="88"/>
                  </a:lnTo>
                  <a:lnTo>
                    <a:pt x="86" y="0"/>
                  </a:lnTo>
                  <a:lnTo>
                    <a:pt x="100" y="0"/>
                  </a:lnTo>
                  <a:lnTo>
                    <a:pt x="100" y="107"/>
                  </a:lnTo>
                  <a:lnTo>
                    <a:pt x="90" y="1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9" name="Freeform 9"/>
            <p:cNvSpPr>
              <a:spLocks noEditPoints="1"/>
            </p:cNvSpPr>
            <p:nvPr userDrawn="1"/>
          </p:nvSpPr>
          <p:spPr bwMode="white">
            <a:xfrm>
              <a:off x="5591" y="3914"/>
              <a:ext cx="99" cy="107"/>
            </a:xfrm>
            <a:custGeom>
              <a:avLst/>
              <a:gdLst>
                <a:gd name="T0" fmla="*/ 88 w 99"/>
                <a:gd name="T1" fmla="*/ 107 h 107"/>
                <a:gd name="T2" fmla="*/ 78 w 99"/>
                <a:gd name="T3" fmla="*/ 81 h 107"/>
                <a:gd name="T4" fmla="*/ 21 w 99"/>
                <a:gd name="T5" fmla="*/ 81 h 107"/>
                <a:gd name="T6" fmla="*/ 11 w 99"/>
                <a:gd name="T7" fmla="*/ 107 h 107"/>
                <a:gd name="T8" fmla="*/ 0 w 99"/>
                <a:gd name="T9" fmla="*/ 107 h 107"/>
                <a:gd name="T10" fmla="*/ 44 w 99"/>
                <a:gd name="T11" fmla="*/ 0 h 107"/>
                <a:gd name="T12" fmla="*/ 55 w 99"/>
                <a:gd name="T13" fmla="*/ 0 h 107"/>
                <a:gd name="T14" fmla="*/ 99 w 99"/>
                <a:gd name="T15" fmla="*/ 107 h 107"/>
                <a:gd name="T16" fmla="*/ 88 w 99"/>
                <a:gd name="T17" fmla="*/ 107 h 107"/>
                <a:gd name="T18" fmla="*/ 49 w 99"/>
                <a:gd name="T19" fmla="*/ 10 h 107"/>
                <a:gd name="T20" fmla="*/ 24 w 99"/>
                <a:gd name="T21" fmla="*/ 72 h 107"/>
                <a:gd name="T22" fmla="*/ 75 w 99"/>
                <a:gd name="T23" fmla="*/ 72 h 107"/>
                <a:gd name="T24" fmla="*/ 49 w 99"/>
                <a:gd name="T25" fmla="*/ 1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9" h="107">
                  <a:moveTo>
                    <a:pt x="88" y="107"/>
                  </a:moveTo>
                  <a:lnTo>
                    <a:pt x="78" y="81"/>
                  </a:lnTo>
                  <a:lnTo>
                    <a:pt x="21" y="81"/>
                  </a:lnTo>
                  <a:lnTo>
                    <a:pt x="11" y="107"/>
                  </a:lnTo>
                  <a:lnTo>
                    <a:pt x="0" y="107"/>
                  </a:lnTo>
                  <a:lnTo>
                    <a:pt x="44" y="0"/>
                  </a:lnTo>
                  <a:lnTo>
                    <a:pt x="55" y="0"/>
                  </a:lnTo>
                  <a:lnTo>
                    <a:pt x="99" y="107"/>
                  </a:lnTo>
                  <a:lnTo>
                    <a:pt x="88" y="107"/>
                  </a:lnTo>
                  <a:close/>
                  <a:moveTo>
                    <a:pt x="49" y="10"/>
                  </a:moveTo>
                  <a:lnTo>
                    <a:pt x="24" y="72"/>
                  </a:lnTo>
                  <a:lnTo>
                    <a:pt x="75" y="72"/>
                  </a:lnTo>
                  <a:lnTo>
                    <a:pt x="49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0" name="Freeform 10"/>
            <p:cNvSpPr>
              <a:spLocks/>
            </p:cNvSpPr>
            <p:nvPr userDrawn="1"/>
          </p:nvSpPr>
          <p:spPr bwMode="white">
            <a:xfrm>
              <a:off x="5705" y="3914"/>
              <a:ext cx="77" cy="107"/>
            </a:xfrm>
            <a:custGeom>
              <a:avLst/>
              <a:gdLst>
                <a:gd name="T0" fmla="*/ 65 w 77"/>
                <a:gd name="T1" fmla="*/ 107 h 107"/>
                <a:gd name="T2" fmla="*/ 21 w 77"/>
                <a:gd name="T3" fmla="*/ 57 h 107"/>
                <a:gd name="T4" fmla="*/ 10 w 77"/>
                <a:gd name="T5" fmla="*/ 70 h 107"/>
                <a:gd name="T6" fmla="*/ 10 w 77"/>
                <a:gd name="T7" fmla="*/ 107 h 107"/>
                <a:gd name="T8" fmla="*/ 0 w 77"/>
                <a:gd name="T9" fmla="*/ 107 h 107"/>
                <a:gd name="T10" fmla="*/ 0 w 77"/>
                <a:gd name="T11" fmla="*/ 0 h 107"/>
                <a:gd name="T12" fmla="*/ 10 w 77"/>
                <a:gd name="T13" fmla="*/ 0 h 107"/>
                <a:gd name="T14" fmla="*/ 10 w 77"/>
                <a:gd name="T15" fmla="*/ 58 h 107"/>
                <a:gd name="T16" fmla="*/ 61 w 77"/>
                <a:gd name="T17" fmla="*/ 0 h 107"/>
                <a:gd name="T18" fmla="*/ 73 w 77"/>
                <a:gd name="T19" fmla="*/ 0 h 107"/>
                <a:gd name="T20" fmla="*/ 27 w 77"/>
                <a:gd name="T21" fmla="*/ 51 h 107"/>
                <a:gd name="T22" fmla="*/ 77 w 77"/>
                <a:gd name="T23" fmla="*/ 107 h 107"/>
                <a:gd name="T24" fmla="*/ 65 w 77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107">
                  <a:moveTo>
                    <a:pt x="65" y="107"/>
                  </a:moveTo>
                  <a:lnTo>
                    <a:pt x="21" y="57"/>
                  </a:lnTo>
                  <a:lnTo>
                    <a:pt x="10" y="70"/>
                  </a:lnTo>
                  <a:lnTo>
                    <a:pt x="10" y="107"/>
                  </a:lnTo>
                  <a:lnTo>
                    <a:pt x="0" y="107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58"/>
                  </a:lnTo>
                  <a:lnTo>
                    <a:pt x="61" y="0"/>
                  </a:lnTo>
                  <a:lnTo>
                    <a:pt x="73" y="0"/>
                  </a:lnTo>
                  <a:lnTo>
                    <a:pt x="27" y="51"/>
                  </a:lnTo>
                  <a:lnTo>
                    <a:pt x="77" y="107"/>
                  </a:lnTo>
                  <a:lnTo>
                    <a:pt x="65" y="1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1" name="Freeform 11"/>
            <p:cNvSpPr>
              <a:spLocks/>
            </p:cNvSpPr>
            <p:nvPr userDrawn="1"/>
          </p:nvSpPr>
          <p:spPr bwMode="white">
            <a:xfrm>
              <a:off x="5799" y="3914"/>
              <a:ext cx="67" cy="107"/>
            </a:xfrm>
            <a:custGeom>
              <a:avLst/>
              <a:gdLst>
                <a:gd name="T0" fmla="*/ 0 w 67"/>
                <a:gd name="T1" fmla="*/ 107 h 107"/>
                <a:gd name="T2" fmla="*/ 0 w 67"/>
                <a:gd name="T3" fmla="*/ 0 h 107"/>
                <a:gd name="T4" fmla="*/ 67 w 67"/>
                <a:gd name="T5" fmla="*/ 0 h 107"/>
                <a:gd name="T6" fmla="*/ 67 w 67"/>
                <a:gd name="T7" fmla="*/ 8 h 107"/>
                <a:gd name="T8" fmla="*/ 9 w 67"/>
                <a:gd name="T9" fmla="*/ 8 h 107"/>
                <a:gd name="T10" fmla="*/ 9 w 67"/>
                <a:gd name="T11" fmla="*/ 48 h 107"/>
                <a:gd name="T12" fmla="*/ 66 w 67"/>
                <a:gd name="T13" fmla="*/ 48 h 107"/>
                <a:gd name="T14" fmla="*/ 66 w 67"/>
                <a:gd name="T15" fmla="*/ 56 h 107"/>
                <a:gd name="T16" fmla="*/ 9 w 67"/>
                <a:gd name="T17" fmla="*/ 56 h 107"/>
                <a:gd name="T18" fmla="*/ 9 w 67"/>
                <a:gd name="T19" fmla="*/ 98 h 107"/>
                <a:gd name="T20" fmla="*/ 67 w 67"/>
                <a:gd name="T21" fmla="*/ 98 h 107"/>
                <a:gd name="T22" fmla="*/ 67 w 67"/>
                <a:gd name="T23" fmla="*/ 107 h 107"/>
                <a:gd name="T24" fmla="*/ 0 w 67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107">
                  <a:moveTo>
                    <a:pt x="0" y="107"/>
                  </a:moveTo>
                  <a:lnTo>
                    <a:pt x="0" y="0"/>
                  </a:lnTo>
                  <a:lnTo>
                    <a:pt x="67" y="0"/>
                  </a:lnTo>
                  <a:lnTo>
                    <a:pt x="67" y="8"/>
                  </a:lnTo>
                  <a:lnTo>
                    <a:pt x="9" y="8"/>
                  </a:lnTo>
                  <a:lnTo>
                    <a:pt x="9" y="48"/>
                  </a:lnTo>
                  <a:lnTo>
                    <a:pt x="66" y="48"/>
                  </a:lnTo>
                  <a:lnTo>
                    <a:pt x="66" y="56"/>
                  </a:lnTo>
                  <a:lnTo>
                    <a:pt x="9" y="56"/>
                  </a:lnTo>
                  <a:lnTo>
                    <a:pt x="9" y="98"/>
                  </a:lnTo>
                  <a:lnTo>
                    <a:pt x="67" y="98"/>
                  </a:lnTo>
                  <a:lnTo>
                    <a:pt x="67" y="107"/>
                  </a:lnTo>
                  <a:lnTo>
                    <a:pt x="0" y="1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2" name="Freeform 12"/>
            <p:cNvSpPr>
              <a:spLocks noEditPoints="1"/>
            </p:cNvSpPr>
            <p:nvPr userDrawn="1"/>
          </p:nvSpPr>
          <p:spPr bwMode="white">
            <a:xfrm>
              <a:off x="5919" y="3914"/>
              <a:ext cx="99" cy="107"/>
            </a:xfrm>
            <a:custGeom>
              <a:avLst/>
              <a:gdLst>
                <a:gd name="T0" fmla="*/ 88 w 99"/>
                <a:gd name="T1" fmla="*/ 107 h 107"/>
                <a:gd name="T2" fmla="*/ 78 w 99"/>
                <a:gd name="T3" fmla="*/ 81 h 107"/>
                <a:gd name="T4" fmla="*/ 22 w 99"/>
                <a:gd name="T5" fmla="*/ 81 h 107"/>
                <a:gd name="T6" fmla="*/ 11 w 99"/>
                <a:gd name="T7" fmla="*/ 107 h 107"/>
                <a:gd name="T8" fmla="*/ 0 w 99"/>
                <a:gd name="T9" fmla="*/ 107 h 107"/>
                <a:gd name="T10" fmla="*/ 44 w 99"/>
                <a:gd name="T11" fmla="*/ 0 h 107"/>
                <a:gd name="T12" fmla="*/ 55 w 99"/>
                <a:gd name="T13" fmla="*/ 0 h 107"/>
                <a:gd name="T14" fmla="*/ 99 w 99"/>
                <a:gd name="T15" fmla="*/ 107 h 107"/>
                <a:gd name="T16" fmla="*/ 88 w 99"/>
                <a:gd name="T17" fmla="*/ 107 h 107"/>
                <a:gd name="T18" fmla="*/ 50 w 99"/>
                <a:gd name="T19" fmla="*/ 10 h 107"/>
                <a:gd name="T20" fmla="*/ 25 w 99"/>
                <a:gd name="T21" fmla="*/ 72 h 107"/>
                <a:gd name="T22" fmla="*/ 75 w 99"/>
                <a:gd name="T23" fmla="*/ 72 h 107"/>
                <a:gd name="T24" fmla="*/ 50 w 99"/>
                <a:gd name="T25" fmla="*/ 1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9" h="107">
                  <a:moveTo>
                    <a:pt x="88" y="107"/>
                  </a:moveTo>
                  <a:lnTo>
                    <a:pt x="78" y="81"/>
                  </a:lnTo>
                  <a:lnTo>
                    <a:pt x="22" y="81"/>
                  </a:lnTo>
                  <a:lnTo>
                    <a:pt x="11" y="107"/>
                  </a:lnTo>
                  <a:lnTo>
                    <a:pt x="0" y="107"/>
                  </a:lnTo>
                  <a:lnTo>
                    <a:pt x="44" y="0"/>
                  </a:lnTo>
                  <a:lnTo>
                    <a:pt x="55" y="0"/>
                  </a:lnTo>
                  <a:lnTo>
                    <a:pt x="99" y="107"/>
                  </a:lnTo>
                  <a:lnTo>
                    <a:pt x="88" y="107"/>
                  </a:lnTo>
                  <a:close/>
                  <a:moveTo>
                    <a:pt x="50" y="10"/>
                  </a:moveTo>
                  <a:lnTo>
                    <a:pt x="25" y="72"/>
                  </a:lnTo>
                  <a:lnTo>
                    <a:pt x="75" y="72"/>
                  </a:lnTo>
                  <a:lnTo>
                    <a:pt x="5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3" name="Freeform 13"/>
            <p:cNvSpPr>
              <a:spLocks noEditPoints="1"/>
            </p:cNvSpPr>
            <p:nvPr userDrawn="1"/>
          </p:nvSpPr>
          <p:spPr bwMode="white">
            <a:xfrm>
              <a:off x="6034" y="3914"/>
              <a:ext cx="72" cy="107"/>
            </a:xfrm>
            <a:custGeom>
              <a:avLst/>
              <a:gdLst>
                <a:gd name="T0" fmla="*/ 0 w 395"/>
                <a:gd name="T1" fmla="*/ 585 h 585"/>
                <a:gd name="T2" fmla="*/ 0 w 395"/>
                <a:gd name="T3" fmla="*/ 0 h 585"/>
                <a:gd name="T4" fmla="*/ 219 w 395"/>
                <a:gd name="T5" fmla="*/ 0 h 585"/>
                <a:gd name="T6" fmla="*/ 395 w 395"/>
                <a:gd name="T7" fmla="*/ 171 h 585"/>
                <a:gd name="T8" fmla="*/ 219 w 395"/>
                <a:gd name="T9" fmla="*/ 342 h 585"/>
                <a:gd name="T10" fmla="*/ 50 w 395"/>
                <a:gd name="T11" fmla="*/ 342 h 585"/>
                <a:gd name="T12" fmla="*/ 50 w 395"/>
                <a:gd name="T13" fmla="*/ 585 h 585"/>
                <a:gd name="T14" fmla="*/ 0 w 395"/>
                <a:gd name="T15" fmla="*/ 585 h 585"/>
                <a:gd name="T16" fmla="*/ 343 w 395"/>
                <a:gd name="T17" fmla="*/ 171 h 585"/>
                <a:gd name="T18" fmla="*/ 214 w 395"/>
                <a:gd name="T19" fmla="*/ 46 h 585"/>
                <a:gd name="T20" fmla="*/ 50 w 395"/>
                <a:gd name="T21" fmla="*/ 46 h 585"/>
                <a:gd name="T22" fmla="*/ 50 w 395"/>
                <a:gd name="T23" fmla="*/ 297 h 585"/>
                <a:gd name="T24" fmla="*/ 214 w 395"/>
                <a:gd name="T25" fmla="*/ 297 h 585"/>
                <a:gd name="T26" fmla="*/ 343 w 395"/>
                <a:gd name="T27" fmla="*/ 171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5" h="585">
                  <a:moveTo>
                    <a:pt x="0" y="58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331" y="0"/>
                    <a:pt x="395" y="79"/>
                    <a:pt x="395" y="171"/>
                  </a:cubicBezTo>
                  <a:cubicBezTo>
                    <a:pt x="395" y="263"/>
                    <a:pt x="330" y="342"/>
                    <a:pt x="219" y="342"/>
                  </a:cubicBezTo>
                  <a:cubicBezTo>
                    <a:pt x="50" y="342"/>
                    <a:pt x="50" y="342"/>
                    <a:pt x="50" y="342"/>
                  </a:cubicBezTo>
                  <a:cubicBezTo>
                    <a:pt x="50" y="585"/>
                    <a:pt x="50" y="585"/>
                    <a:pt x="50" y="585"/>
                  </a:cubicBezTo>
                  <a:lnTo>
                    <a:pt x="0" y="585"/>
                  </a:lnTo>
                  <a:close/>
                  <a:moveTo>
                    <a:pt x="343" y="171"/>
                  </a:moveTo>
                  <a:cubicBezTo>
                    <a:pt x="343" y="98"/>
                    <a:pt x="291" y="46"/>
                    <a:pt x="214" y="46"/>
                  </a:cubicBezTo>
                  <a:cubicBezTo>
                    <a:pt x="50" y="46"/>
                    <a:pt x="50" y="46"/>
                    <a:pt x="50" y="46"/>
                  </a:cubicBezTo>
                  <a:cubicBezTo>
                    <a:pt x="50" y="297"/>
                    <a:pt x="50" y="297"/>
                    <a:pt x="50" y="297"/>
                  </a:cubicBezTo>
                  <a:cubicBezTo>
                    <a:pt x="214" y="297"/>
                    <a:pt x="214" y="297"/>
                    <a:pt x="214" y="297"/>
                  </a:cubicBezTo>
                  <a:cubicBezTo>
                    <a:pt x="291" y="297"/>
                    <a:pt x="343" y="245"/>
                    <a:pt x="343" y="1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4" name="Freeform 14"/>
            <p:cNvSpPr>
              <a:spLocks noEditPoints="1"/>
            </p:cNvSpPr>
            <p:nvPr userDrawn="1"/>
          </p:nvSpPr>
          <p:spPr bwMode="white">
            <a:xfrm>
              <a:off x="6125" y="3914"/>
              <a:ext cx="72" cy="107"/>
            </a:xfrm>
            <a:custGeom>
              <a:avLst/>
              <a:gdLst>
                <a:gd name="T0" fmla="*/ 0 w 395"/>
                <a:gd name="T1" fmla="*/ 585 h 585"/>
                <a:gd name="T2" fmla="*/ 0 w 395"/>
                <a:gd name="T3" fmla="*/ 0 h 585"/>
                <a:gd name="T4" fmla="*/ 219 w 395"/>
                <a:gd name="T5" fmla="*/ 0 h 585"/>
                <a:gd name="T6" fmla="*/ 395 w 395"/>
                <a:gd name="T7" fmla="*/ 171 h 585"/>
                <a:gd name="T8" fmla="*/ 219 w 395"/>
                <a:gd name="T9" fmla="*/ 342 h 585"/>
                <a:gd name="T10" fmla="*/ 50 w 395"/>
                <a:gd name="T11" fmla="*/ 342 h 585"/>
                <a:gd name="T12" fmla="*/ 50 w 395"/>
                <a:gd name="T13" fmla="*/ 585 h 585"/>
                <a:gd name="T14" fmla="*/ 0 w 395"/>
                <a:gd name="T15" fmla="*/ 585 h 585"/>
                <a:gd name="T16" fmla="*/ 342 w 395"/>
                <a:gd name="T17" fmla="*/ 171 h 585"/>
                <a:gd name="T18" fmla="*/ 213 w 395"/>
                <a:gd name="T19" fmla="*/ 46 h 585"/>
                <a:gd name="T20" fmla="*/ 50 w 395"/>
                <a:gd name="T21" fmla="*/ 46 h 585"/>
                <a:gd name="T22" fmla="*/ 50 w 395"/>
                <a:gd name="T23" fmla="*/ 297 h 585"/>
                <a:gd name="T24" fmla="*/ 213 w 395"/>
                <a:gd name="T25" fmla="*/ 297 h 585"/>
                <a:gd name="T26" fmla="*/ 342 w 395"/>
                <a:gd name="T27" fmla="*/ 171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5" h="585">
                  <a:moveTo>
                    <a:pt x="0" y="58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331" y="0"/>
                    <a:pt x="395" y="79"/>
                    <a:pt x="395" y="171"/>
                  </a:cubicBezTo>
                  <a:cubicBezTo>
                    <a:pt x="395" y="263"/>
                    <a:pt x="330" y="342"/>
                    <a:pt x="219" y="342"/>
                  </a:cubicBezTo>
                  <a:cubicBezTo>
                    <a:pt x="50" y="342"/>
                    <a:pt x="50" y="342"/>
                    <a:pt x="50" y="342"/>
                  </a:cubicBezTo>
                  <a:cubicBezTo>
                    <a:pt x="50" y="585"/>
                    <a:pt x="50" y="585"/>
                    <a:pt x="50" y="585"/>
                  </a:cubicBezTo>
                  <a:lnTo>
                    <a:pt x="0" y="585"/>
                  </a:lnTo>
                  <a:close/>
                  <a:moveTo>
                    <a:pt x="342" y="171"/>
                  </a:moveTo>
                  <a:cubicBezTo>
                    <a:pt x="342" y="98"/>
                    <a:pt x="291" y="46"/>
                    <a:pt x="213" y="46"/>
                  </a:cubicBezTo>
                  <a:cubicBezTo>
                    <a:pt x="50" y="46"/>
                    <a:pt x="50" y="46"/>
                    <a:pt x="50" y="46"/>
                  </a:cubicBezTo>
                  <a:cubicBezTo>
                    <a:pt x="50" y="297"/>
                    <a:pt x="50" y="297"/>
                    <a:pt x="50" y="297"/>
                  </a:cubicBezTo>
                  <a:cubicBezTo>
                    <a:pt x="213" y="297"/>
                    <a:pt x="213" y="297"/>
                    <a:pt x="213" y="297"/>
                  </a:cubicBezTo>
                  <a:cubicBezTo>
                    <a:pt x="291" y="297"/>
                    <a:pt x="342" y="245"/>
                    <a:pt x="342" y="1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5" name="Freeform 15"/>
            <p:cNvSpPr>
              <a:spLocks/>
            </p:cNvSpPr>
            <p:nvPr userDrawn="1"/>
          </p:nvSpPr>
          <p:spPr bwMode="white">
            <a:xfrm>
              <a:off x="6210" y="3912"/>
              <a:ext cx="77" cy="111"/>
            </a:xfrm>
            <a:custGeom>
              <a:avLst/>
              <a:gdLst>
                <a:gd name="T0" fmla="*/ 0 w 421"/>
                <a:gd name="T1" fmla="*/ 512 h 604"/>
                <a:gd name="T2" fmla="*/ 32 w 421"/>
                <a:gd name="T3" fmla="*/ 474 h 604"/>
                <a:gd name="T4" fmla="*/ 214 w 421"/>
                <a:gd name="T5" fmla="*/ 559 h 604"/>
                <a:gd name="T6" fmla="*/ 369 w 421"/>
                <a:gd name="T7" fmla="*/ 442 h 604"/>
                <a:gd name="T8" fmla="*/ 18 w 421"/>
                <a:gd name="T9" fmla="*/ 156 h 604"/>
                <a:gd name="T10" fmla="*/ 210 w 421"/>
                <a:gd name="T11" fmla="*/ 0 h 604"/>
                <a:gd name="T12" fmla="*/ 408 w 421"/>
                <a:gd name="T13" fmla="*/ 82 h 604"/>
                <a:gd name="T14" fmla="*/ 375 w 421"/>
                <a:gd name="T15" fmla="*/ 119 h 604"/>
                <a:gd name="T16" fmla="*/ 207 w 421"/>
                <a:gd name="T17" fmla="*/ 45 h 604"/>
                <a:gd name="T18" fmla="*/ 71 w 421"/>
                <a:gd name="T19" fmla="*/ 153 h 604"/>
                <a:gd name="T20" fmla="*/ 421 w 421"/>
                <a:gd name="T21" fmla="*/ 439 h 604"/>
                <a:gd name="T22" fmla="*/ 213 w 421"/>
                <a:gd name="T23" fmla="*/ 604 h 604"/>
                <a:gd name="T24" fmla="*/ 0 w 421"/>
                <a:gd name="T25" fmla="*/ 512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1" h="604">
                  <a:moveTo>
                    <a:pt x="0" y="512"/>
                  </a:moveTo>
                  <a:cubicBezTo>
                    <a:pt x="32" y="474"/>
                    <a:pt x="32" y="474"/>
                    <a:pt x="32" y="474"/>
                  </a:cubicBezTo>
                  <a:cubicBezTo>
                    <a:pt x="70" y="518"/>
                    <a:pt x="131" y="559"/>
                    <a:pt x="214" y="559"/>
                  </a:cubicBezTo>
                  <a:cubicBezTo>
                    <a:pt x="334" y="559"/>
                    <a:pt x="369" y="492"/>
                    <a:pt x="369" y="442"/>
                  </a:cubicBezTo>
                  <a:cubicBezTo>
                    <a:pt x="369" y="271"/>
                    <a:pt x="18" y="360"/>
                    <a:pt x="18" y="156"/>
                  </a:cubicBezTo>
                  <a:cubicBezTo>
                    <a:pt x="18" y="60"/>
                    <a:pt x="104" y="0"/>
                    <a:pt x="210" y="0"/>
                  </a:cubicBezTo>
                  <a:cubicBezTo>
                    <a:pt x="298" y="0"/>
                    <a:pt x="362" y="30"/>
                    <a:pt x="408" y="82"/>
                  </a:cubicBezTo>
                  <a:cubicBezTo>
                    <a:pt x="375" y="119"/>
                    <a:pt x="375" y="119"/>
                    <a:pt x="375" y="119"/>
                  </a:cubicBezTo>
                  <a:cubicBezTo>
                    <a:pt x="333" y="68"/>
                    <a:pt x="273" y="45"/>
                    <a:pt x="207" y="45"/>
                  </a:cubicBezTo>
                  <a:cubicBezTo>
                    <a:pt x="129" y="45"/>
                    <a:pt x="71" y="90"/>
                    <a:pt x="71" y="153"/>
                  </a:cubicBezTo>
                  <a:cubicBezTo>
                    <a:pt x="71" y="303"/>
                    <a:pt x="421" y="221"/>
                    <a:pt x="421" y="439"/>
                  </a:cubicBezTo>
                  <a:cubicBezTo>
                    <a:pt x="421" y="514"/>
                    <a:pt x="371" y="604"/>
                    <a:pt x="213" y="604"/>
                  </a:cubicBezTo>
                  <a:cubicBezTo>
                    <a:pt x="117" y="604"/>
                    <a:pt x="44" y="566"/>
                    <a:pt x="0" y="5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6" name="Freeform 16"/>
            <p:cNvSpPr>
              <a:spLocks noEditPoints="1"/>
            </p:cNvSpPr>
            <p:nvPr userDrawn="1"/>
          </p:nvSpPr>
          <p:spPr bwMode="white">
            <a:xfrm>
              <a:off x="6633" y="3828"/>
              <a:ext cx="272" cy="274"/>
            </a:xfrm>
            <a:custGeom>
              <a:avLst/>
              <a:gdLst>
                <a:gd name="T0" fmla="*/ 752 w 1493"/>
                <a:gd name="T1" fmla="*/ 3 h 1497"/>
                <a:gd name="T2" fmla="*/ 4 w 1493"/>
                <a:gd name="T3" fmla="*/ 742 h 1497"/>
                <a:gd name="T4" fmla="*/ 745 w 1493"/>
                <a:gd name="T5" fmla="*/ 1493 h 1497"/>
                <a:gd name="T6" fmla="*/ 1493 w 1493"/>
                <a:gd name="T7" fmla="*/ 750 h 1497"/>
                <a:gd name="T8" fmla="*/ 752 w 1493"/>
                <a:gd name="T9" fmla="*/ 3 h 1497"/>
                <a:gd name="T10" fmla="*/ 1274 w 1493"/>
                <a:gd name="T11" fmla="*/ 812 h 1497"/>
                <a:gd name="T12" fmla="*/ 901 w 1493"/>
                <a:gd name="T13" fmla="*/ 1184 h 1497"/>
                <a:gd name="T14" fmla="*/ 761 w 1493"/>
                <a:gd name="T15" fmla="*/ 1184 h 1497"/>
                <a:gd name="T16" fmla="*/ 732 w 1493"/>
                <a:gd name="T17" fmla="*/ 1155 h 1497"/>
                <a:gd name="T18" fmla="*/ 732 w 1493"/>
                <a:gd name="T19" fmla="*/ 1015 h 1497"/>
                <a:gd name="T20" fmla="*/ 885 w 1493"/>
                <a:gd name="T21" fmla="*/ 861 h 1497"/>
                <a:gd name="T22" fmla="*/ 295 w 1493"/>
                <a:gd name="T23" fmla="*/ 861 h 1497"/>
                <a:gd name="T24" fmla="*/ 195 w 1493"/>
                <a:gd name="T25" fmla="*/ 761 h 1497"/>
                <a:gd name="T26" fmla="*/ 195 w 1493"/>
                <a:gd name="T27" fmla="*/ 722 h 1497"/>
                <a:gd name="T28" fmla="*/ 295 w 1493"/>
                <a:gd name="T29" fmla="*/ 622 h 1497"/>
                <a:gd name="T30" fmla="*/ 885 w 1493"/>
                <a:gd name="T31" fmla="*/ 622 h 1497"/>
                <a:gd name="T32" fmla="*/ 733 w 1493"/>
                <a:gd name="T33" fmla="*/ 470 h 1497"/>
                <a:gd name="T34" fmla="*/ 733 w 1493"/>
                <a:gd name="T35" fmla="*/ 330 h 1497"/>
                <a:gd name="T36" fmla="*/ 763 w 1493"/>
                <a:gd name="T37" fmla="*/ 300 h 1497"/>
                <a:gd name="T38" fmla="*/ 903 w 1493"/>
                <a:gd name="T39" fmla="*/ 300 h 1497"/>
                <a:gd name="T40" fmla="*/ 1274 w 1493"/>
                <a:gd name="T41" fmla="*/ 671 h 1497"/>
                <a:gd name="T42" fmla="*/ 1302 w 1493"/>
                <a:gd name="T43" fmla="*/ 751 h 1497"/>
                <a:gd name="T44" fmla="*/ 1274 w 1493"/>
                <a:gd name="T45" fmla="*/ 812 h 1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93" h="1497">
                  <a:moveTo>
                    <a:pt x="752" y="3"/>
                  </a:moveTo>
                  <a:cubicBezTo>
                    <a:pt x="347" y="0"/>
                    <a:pt x="8" y="324"/>
                    <a:pt x="4" y="742"/>
                  </a:cubicBezTo>
                  <a:cubicBezTo>
                    <a:pt x="0" y="1152"/>
                    <a:pt x="328" y="1488"/>
                    <a:pt x="745" y="1493"/>
                  </a:cubicBezTo>
                  <a:cubicBezTo>
                    <a:pt x="1152" y="1497"/>
                    <a:pt x="1488" y="1164"/>
                    <a:pt x="1493" y="750"/>
                  </a:cubicBezTo>
                  <a:cubicBezTo>
                    <a:pt x="1492" y="343"/>
                    <a:pt x="1169" y="6"/>
                    <a:pt x="752" y="3"/>
                  </a:cubicBezTo>
                  <a:close/>
                  <a:moveTo>
                    <a:pt x="1274" y="812"/>
                  </a:moveTo>
                  <a:cubicBezTo>
                    <a:pt x="901" y="1184"/>
                    <a:pt x="901" y="1184"/>
                    <a:pt x="901" y="1184"/>
                  </a:cubicBezTo>
                  <a:cubicBezTo>
                    <a:pt x="863" y="1223"/>
                    <a:pt x="800" y="1223"/>
                    <a:pt x="761" y="1184"/>
                  </a:cubicBezTo>
                  <a:cubicBezTo>
                    <a:pt x="732" y="1155"/>
                    <a:pt x="732" y="1155"/>
                    <a:pt x="732" y="1155"/>
                  </a:cubicBezTo>
                  <a:cubicBezTo>
                    <a:pt x="693" y="1116"/>
                    <a:pt x="693" y="1053"/>
                    <a:pt x="732" y="1015"/>
                  </a:cubicBezTo>
                  <a:cubicBezTo>
                    <a:pt x="885" y="861"/>
                    <a:pt x="885" y="861"/>
                    <a:pt x="885" y="861"/>
                  </a:cubicBezTo>
                  <a:cubicBezTo>
                    <a:pt x="295" y="861"/>
                    <a:pt x="295" y="861"/>
                    <a:pt x="295" y="861"/>
                  </a:cubicBezTo>
                  <a:cubicBezTo>
                    <a:pt x="240" y="861"/>
                    <a:pt x="195" y="816"/>
                    <a:pt x="195" y="761"/>
                  </a:cubicBezTo>
                  <a:cubicBezTo>
                    <a:pt x="195" y="722"/>
                    <a:pt x="195" y="722"/>
                    <a:pt x="195" y="722"/>
                  </a:cubicBezTo>
                  <a:cubicBezTo>
                    <a:pt x="195" y="667"/>
                    <a:pt x="240" y="622"/>
                    <a:pt x="295" y="622"/>
                  </a:cubicBezTo>
                  <a:cubicBezTo>
                    <a:pt x="885" y="622"/>
                    <a:pt x="885" y="622"/>
                    <a:pt x="885" y="622"/>
                  </a:cubicBezTo>
                  <a:cubicBezTo>
                    <a:pt x="733" y="470"/>
                    <a:pt x="733" y="470"/>
                    <a:pt x="733" y="470"/>
                  </a:cubicBezTo>
                  <a:cubicBezTo>
                    <a:pt x="695" y="431"/>
                    <a:pt x="695" y="368"/>
                    <a:pt x="733" y="330"/>
                  </a:cubicBezTo>
                  <a:cubicBezTo>
                    <a:pt x="763" y="300"/>
                    <a:pt x="763" y="300"/>
                    <a:pt x="763" y="300"/>
                  </a:cubicBezTo>
                  <a:cubicBezTo>
                    <a:pt x="802" y="262"/>
                    <a:pt x="864" y="262"/>
                    <a:pt x="903" y="300"/>
                  </a:cubicBezTo>
                  <a:cubicBezTo>
                    <a:pt x="1274" y="671"/>
                    <a:pt x="1274" y="671"/>
                    <a:pt x="1274" y="671"/>
                  </a:cubicBezTo>
                  <a:cubicBezTo>
                    <a:pt x="1296" y="693"/>
                    <a:pt x="1305" y="723"/>
                    <a:pt x="1302" y="751"/>
                  </a:cubicBezTo>
                  <a:cubicBezTo>
                    <a:pt x="1300" y="773"/>
                    <a:pt x="1290" y="795"/>
                    <a:pt x="1274" y="8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7" name="Freeform 17"/>
            <p:cNvSpPr>
              <a:spLocks/>
            </p:cNvSpPr>
            <p:nvPr userDrawn="1"/>
          </p:nvSpPr>
          <p:spPr bwMode="white">
            <a:xfrm>
              <a:off x="6963" y="3843"/>
              <a:ext cx="41" cy="65"/>
            </a:xfrm>
            <a:custGeom>
              <a:avLst/>
              <a:gdLst>
                <a:gd name="T0" fmla="*/ 0 w 41"/>
                <a:gd name="T1" fmla="*/ 65 h 65"/>
                <a:gd name="T2" fmla="*/ 0 w 41"/>
                <a:gd name="T3" fmla="*/ 0 h 65"/>
                <a:gd name="T4" fmla="*/ 41 w 41"/>
                <a:gd name="T5" fmla="*/ 0 h 65"/>
                <a:gd name="T6" fmla="*/ 41 w 41"/>
                <a:gd name="T7" fmla="*/ 5 h 65"/>
                <a:gd name="T8" fmla="*/ 6 w 41"/>
                <a:gd name="T9" fmla="*/ 5 h 65"/>
                <a:gd name="T10" fmla="*/ 6 w 41"/>
                <a:gd name="T11" fmla="*/ 29 h 65"/>
                <a:gd name="T12" fmla="*/ 41 w 41"/>
                <a:gd name="T13" fmla="*/ 29 h 65"/>
                <a:gd name="T14" fmla="*/ 41 w 41"/>
                <a:gd name="T15" fmla="*/ 34 h 65"/>
                <a:gd name="T16" fmla="*/ 6 w 41"/>
                <a:gd name="T17" fmla="*/ 34 h 65"/>
                <a:gd name="T18" fmla="*/ 6 w 41"/>
                <a:gd name="T19" fmla="*/ 65 h 65"/>
                <a:gd name="T20" fmla="*/ 0 w 41"/>
                <a:gd name="T21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65">
                  <a:moveTo>
                    <a:pt x="0" y="65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41" y="5"/>
                  </a:lnTo>
                  <a:lnTo>
                    <a:pt x="6" y="5"/>
                  </a:lnTo>
                  <a:lnTo>
                    <a:pt x="6" y="29"/>
                  </a:lnTo>
                  <a:lnTo>
                    <a:pt x="41" y="29"/>
                  </a:lnTo>
                  <a:lnTo>
                    <a:pt x="41" y="34"/>
                  </a:lnTo>
                  <a:lnTo>
                    <a:pt x="6" y="34"/>
                  </a:lnTo>
                  <a:lnTo>
                    <a:pt x="6" y="65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8" name="Freeform 18"/>
            <p:cNvSpPr>
              <a:spLocks noEditPoints="1"/>
            </p:cNvSpPr>
            <p:nvPr userDrawn="1"/>
          </p:nvSpPr>
          <p:spPr bwMode="white">
            <a:xfrm>
              <a:off x="7002" y="3843"/>
              <a:ext cx="60" cy="65"/>
            </a:xfrm>
            <a:custGeom>
              <a:avLst/>
              <a:gdLst>
                <a:gd name="T0" fmla="*/ 53 w 60"/>
                <a:gd name="T1" fmla="*/ 65 h 65"/>
                <a:gd name="T2" fmla="*/ 47 w 60"/>
                <a:gd name="T3" fmla="*/ 49 h 65"/>
                <a:gd name="T4" fmla="*/ 13 w 60"/>
                <a:gd name="T5" fmla="*/ 49 h 65"/>
                <a:gd name="T6" fmla="*/ 7 w 60"/>
                <a:gd name="T7" fmla="*/ 65 h 65"/>
                <a:gd name="T8" fmla="*/ 0 w 60"/>
                <a:gd name="T9" fmla="*/ 65 h 65"/>
                <a:gd name="T10" fmla="*/ 27 w 60"/>
                <a:gd name="T11" fmla="*/ 0 h 65"/>
                <a:gd name="T12" fmla="*/ 34 w 60"/>
                <a:gd name="T13" fmla="*/ 0 h 65"/>
                <a:gd name="T14" fmla="*/ 60 w 60"/>
                <a:gd name="T15" fmla="*/ 65 h 65"/>
                <a:gd name="T16" fmla="*/ 53 w 60"/>
                <a:gd name="T17" fmla="*/ 65 h 65"/>
                <a:gd name="T18" fmla="*/ 30 w 60"/>
                <a:gd name="T19" fmla="*/ 6 h 65"/>
                <a:gd name="T20" fmla="*/ 15 w 60"/>
                <a:gd name="T21" fmla="*/ 44 h 65"/>
                <a:gd name="T22" fmla="*/ 45 w 60"/>
                <a:gd name="T23" fmla="*/ 44 h 65"/>
                <a:gd name="T24" fmla="*/ 30 w 60"/>
                <a:gd name="T25" fmla="*/ 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65">
                  <a:moveTo>
                    <a:pt x="53" y="65"/>
                  </a:moveTo>
                  <a:lnTo>
                    <a:pt x="47" y="49"/>
                  </a:lnTo>
                  <a:lnTo>
                    <a:pt x="13" y="49"/>
                  </a:lnTo>
                  <a:lnTo>
                    <a:pt x="7" y="65"/>
                  </a:lnTo>
                  <a:lnTo>
                    <a:pt x="0" y="65"/>
                  </a:lnTo>
                  <a:lnTo>
                    <a:pt x="27" y="0"/>
                  </a:lnTo>
                  <a:lnTo>
                    <a:pt x="34" y="0"/>
                  </a:lnTo>
                  <a:lnTo>
                    <a:pt x="60" y="65"/>
                  </a:lnTo>
                  <a:lnTo>
                    <a:pt x="53" y="65"/>
                  </a:lnTo>
                  <a:close/>
                  <a:moveTo>
                    <a:pt x="30" y="6"/>
                  </a:moveTo>
                  <a:lnTo>
                    <a:pt x="15" y="44"/>
                  </a:lnTo>
                  <a:lnTo>
                    <a:pt x="45" y="44"/>
                  </a:lnTo>
                  <a:lnTo>
                    <a:pt x="3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9" name="Freeform 19"/>
            <p:cNvSpPr>
              <a:spLocks/>
            </p:cNvSpPr>
            <p:nvPr userDrawn="1"/>
          </p:nvSpPr>
          <p:spPr bwMode="white">
            <a:xfrm>
              <a:off x="7066" y="3842"/>
              <a:ext cx="47" cy="67"/>
            </a:xfrm>
            <a:custGeom>
              <a:avLst/>
              <a:gdLst>
                <a:gd name="T0" fmla="*/ 0 w 255"/>
                <a:gd name="T1" fmla="*/ 309 h 366"/>
                <a:gd name="T2" fmla="*/ 19 w 255"/>
                <a:gd name="T3" fmla="*/ 287 h 366"/>
                <a:gd name="T4" fmla="*/ 130 w 255"/>
                <a:gd name="T5" fmla="*/ 338 h 366"/>
                <a:gd name="T6" fmla="*/ 223 w 255"/>
                <a:gd name="T7" fmla="*/ 268 h 366"/>
                <a:gd name="T8" fmla="*/ 11 w 255"/>
                <a:gd name="T9" fmla="*/ 94 h 366"/>
                <a:gd name="T10" fmla="*/ 127 w 255"/>
                <a:gd name="T11" fmla="*/ 0 h 366"/>
                <a:gd name="T12" fmla="*/ 247 w 255"/>
                <a:gd name="T13" fmla="*/ 50 h 366"/>
                <a:gd name="T14" fmla="*/ 227 w 255"/>
                <a:gd name="T15" fmla="*/ 72 h 366"/>
                <a:gd name="T16" fmla="*/ 126 w 255"/>
                <a:gd name="T17" fmla="*/ 27 h 366"/>
                <a:gd name="T18" fmla="*/ 43 w 255"/>
                <a:gd name="T19" fmla="*/ 93 h 366"/>
                <a:gd name="T20" fmla="*/ 255 w 255"/>
                <a:gd name="T21" fmla="*/ 265 h 366"/>
                <a:gd name="T22" fmla="*/ 129 w 255"/>
                <a:gd name="T23" fmla="*/ 366 h 366"/>
                <a:gd name="T24" fmla="*/ 0 w 255"/>
                <a:gd name="T25" fmla="*/ 309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5" h="366">
                  <a:moveTo>
                    <a:pt x="0" y="309"/>
                  </a:moveTo>
                  <a:cubicBezTo>
                    <a:pt x="19" y="287"/>
                    <a:pt x="19" y="287"/>
                    <a:pt x="19" y="287"/>
                  </a:cubicBezTo>
                  <a:cubicBezTo>
                    <a:pt x="42" y="313"/>
                    <a:pt x="79" y="338"/>
                    <a:pt x="130" y="338"/>
                  </a:cubicBezTo>
                  <a:cubicBezTo>
                    <a:pt x="203" y="338"/>
                    <a:pt x="223" y="298"/>
                    <a:pt x="223" y="268"/>
                  </a:cubicBezTo>
                  <a:cubicBezTo>
                    <a:pt x="223" y="164"/>
                    <a:pt x="11" y="218"/>
                    <a:pt x="11" y="94"/>
                  </a:cubicBezTo>
                  <a:cubicBezTo>
                    <a:pt x="11" y="36"/>
                    <a:pt x="63" y="0"/>
                    <a:pt x="127" y="0"/>
                  </a:cubicBezTo>
                  <a:cubicBezTo>
                    <a:pt x="180" y="0"/>
                    <a:pt x="219" y="18"/>
                    <a:pt x="247" y="50"/>
                  </a:cubicBezTo>
                  <a:cubicBezTo>
                    <a:pt x="227" y="72"/>
                    <a:pt x="227" y="72"/>
                    <a:pt x="227" y="72"/>
                  </a:cubicBezTo>
                  <a:cubicBezTo>
                    <a:pt x="201" y="41"/>
                    <a:pt x="165" y="27"/>
                    <a:pt x="126" y="27"/>
                  </a:cubicBezTo>
                  <a:cubicBezTo>
                    <a:pt x="78" y="27"/>
                    <a:pt x="43" y="54"/>
                    <a:pt x="43" y="93"/>
                  </a:cubicBezTo>
                  <a:cubicBezTo>
                    <a:pt x="43" y="183"/>
                    <a:pt x="255" y="133"/>
                    <a:pt x="255" y="265"/>
                  </a:cubicBezTo>
                  <a:cubicBezTo>
                    <a:pt x="255" y="311"/>
                    <a:pt x="225" y="366"/>
                    <a:pt x="129" y="366"/>
                  </a:cubicBezTo>
                  <a:cubicBezTo>
                    <a:pt x="71" y="366"/>
                    <a:pt x="27" y="342"/>
                    <a:pt x="0" y="3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0" name="Freeform 20"/>
            <p:cNvSpPr>
              <a:spLocks/>
            </p:cNvSpPr>
            <p:nvPr userDrawn="1"/>
          </p:nvSpPr>
          <p:spPr bwMode="white">
            <a:xfrm>
              <a:off x="7121" y="3843"/>
              <a:ext cx="48" cy="65"/>
            </a:xfrm>
            <a:custGeom>
              <a:avLst/>
              <a:gdLst>
                <a:gd name="T0" fmla="*/ 21 w 48"/>
                <a:gd name="T1" fmla="*/ 65 h 65"/>
                <a:gd name="T2" fmla="*/ 21 w 48"/>
                <a:gd name="T3" fmla="*/ 5 h 65"/>
                <a:gd name="T4" fmla="*/ 0 w 48"/>
                <a:gd name="T5" fmla="*/ 5 h 65"/>
                <a:gd name="T6" fmla="*/ 0 w 48"/>
                <a:gd name="T7" fmla="*/ 0 h 65"/>
                <a:gd name="T8" fmla="*/ 48 w 48"/>
                <a:gd name="T9" fmla="*/ 0 h 65"/>
                <a:gd name="T10" fmla="*/ 48 w 48"/>
                <a:gd name="T11" fmla="*/ 5 h 65"/>
                <a:gd name="T12" fmla="*/ 27 w 48"/>
                <a:gd name="T13" fmla="*/ 5 h 65"/>
                <a:gd name="T14" fmla="*/ 27 w 48"/>
                <a:gd name="T15" fmla="*/ 65 h 65"/>
                <a:gd name="T16" fmla="*/ 21 w 48"/>
                <a:gd name="T17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65">
                  <a:moveTo>
                    <a:pt x="21" y="65"/>
                  </a:moveTo>
                  <a:lnTo>
                    <a:pt x="21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5"/>
                  </a:lnTo>
                  <a:lnTo>
                    <a:pt x="27" y="5"/>
                  </a:lnTo>
                  <a:lnTo>
                    <a:pt x="27" y="65"/>
                  </a:lnTo>
                  <a:lnTo>
                    <a:pt x="21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1" name="Freeform 21"/>
            <p:cNvSpPr>
              <a:spLocks/>
            </p:cNvSpPr>
            <p:nvPr userDrawn="1"/>
          </p:nvSpPr>
          <p:spPr bwMode="white">
            <a:xfrm>
              <a:off x="7180" y="3843"/>
              <a:ext cx="41" cy="65"/>
            </a:xfrm>
            <a:custGeom>
              <a:avLst/>
              <a:gdLst>
                <a:gd name="T0" fmla="*/ 0 w 41"/>
                <a:gd name="T1" fmla="*/ 65 h 65"/>
                <a:gd name="T2" fmla="*/ 0 w 41"/>
                <a:gd name="T3" fmla="*/ 0 h 65"/>
                <a:gd name="T4" fmla="*/ 41 w 41"/>
                <a:gd name="T5" fmla="*/ 0 h 65"/>
                <a:gd name="T6" fmla="*/ 41 w 41"/>
                <a:gd name="T7" fmla="*/ 5 h 65"/>
                <a:gd name="T8" fmla="*/ 6 w 41"/>
                <a:gd name="T9" fmla="*/ 5 h 65"/>
                <a:gd name="T10" fmla="*/ 6 w 41"/>
                <a:gd name="T11" fmla="*/ 29 h 65"/>
                <a:gd name="T12" fmla="*/ 40 w 41"/>
                <a:gd name="T13" fmla="*/ 29 h 65"/>
                <a:gd name="T14" fmla="*/ 40 w 41"/>
                <a:gd name="T15" fmla="*/ 34 h 65"/>
                <a:gd name="T16" fmla="*/ 6 w 41"/>
                <a:gd name="T17" fmla="*/ 34 h 65"/>
                <a:gd name="T18" fmla="*/ 6 w 41"/>
                <a:gd name="T19" fmla="*/ 60 h 65"/>
                <a:gd name="T20" fmla="*/ 41 w 41"/>
                <a:gd name="T21" fmla="*/ 60 h 65"/>
                <a:gd name="T22" fmla="*/ 41 w 41"/>
                <a:gd name="T23" fmla="*/ 65 h 65"/>
                <a:gd name="T24" fmla="*/ 0 w 41"/>
                <a:gd name="T25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65">
                  <a:moveTo>
                    <a:pt x="0" y="65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41" y="5"/>
                  </a:lnTo>
                  <a:lnTo>
                    <a:pt x="6" y="5"/>
                  </a:lnTo>
                  <a:lnTo>
                    <a:pt x="6" y="29"/>
                  </a:lnTo>
                  <a:lnTo>
                    <a:pt x="40" y="29"/>
                  </a:lnTo>
                  <a:lnTo>
                    <a:pt x="40" y="34"/>
                  </a:lnTo>
                  <a:lnTo>
                    <a:pt x="6" y="34"/>
                  </a:lnTo>
                  <a:lnTo>
                    <a:pt x="6" y="60"/>
                  </a:lnTo>
                  <a:lnTo>
                    <a:pt x="41" y="60"/>
                  </a:lnTo>
                  <a:lnTo>
                    <a:pt x="41" y="65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2" name="Freeform 22"/>
            <p:cNvSpPr>
              <a:spLocks noEditPoints="1"/>
            </p:cNvSpPr>
            <p:nvPr userDrawn="1"/>
          </p:nvSpPr>
          <p:spPr bwMode="white">
            <a:xfrm>
              <a:off x="7235" y="3843"/>
              <a:ext cx="44" cy="65"/>
            </a:xfrm>
            <a:custGeom>
              <a:avLst/>
              <a:gdLst>
                <a:gd name="T0" fmla="*/ 207 w 244"/>
                <a:gd name="T1" fmla="*/ 353 h 353"/>
                <a:gd name="T2" fmla="*/ 108 w 244"/>
                <a:gd name="T3" fmla="*/ 207 h 353"/>
                <a:gd name="T4" fmla="*/ 30 w 244"/>
                <a:gd name="T5" fmla="*/ 207 h 353"/>
                <a:gd name="T6" fmla="*/ 30 w 244"/>
                <a:gd name="T7" fmla="*/ 353 h 353"/>
                <a:gd name="T8" fmla="*/ 0 w 244"/>
                <a:gd name="T9" fmla="*/ 353 h 353"/>
                <a:gd name="T10" fmla="*/ 0 w 244"/>
                <a:gd name="T11" fmla="*/ 0 h 353"/>
                <a:gd name="T12" fmla="*/ 132 w 244"/>
                <a:gd name="T13" fmla="*/ 0 h 353"/>
                <a:gd name="T14" fmla="*/ 239 w 244"/>
                <a:gd name="T15" fmla="*/ 103 h 353"/>
                <a:gd name="T16" fmla="*/ 141 w 244"/>
                <a:gd name="T17" fmla="*/ 205 h 353"/>
                <a:gd name="T18" fmla="*/ 244 w 244"/>
                <a:gd name="T19" fmla="*/ 353 h 353"/>
                <a:gd name="T20" fmla="*/ 207 w 244"/>
                <a:gd name="T21" fmla="*/ 353 h 353"/>
                <a:gd name="T22" fmla="*/ 208 w 244"/>
                <a:gd name="T23" fmla="*/ 103 h 353"/>
                <a:gd name="T24" fmla="*/ 129 w 244"/>
                <a:gd name="T25" fmla="*/ 27 h 353"/>
                <a:gd name="T26" fmla="*/ 30 w 244"/>
                <a:gd name="T27" fmla="*/ 27 h 353"/>
                <a:gd name="T28" fmla="*/ 30 w 244"/>
                <a:gd name="T29" fmla="*/ 179 h 353"/>
                <a:gd name="T30" fmla="*/ 129 w 244"/>
                <a:gd name="T31" fmla="*/ 179 h 353"/>
                <a:gd name="T32" fmla="*/ 208 w 244"/>
                <a:gd name="T33" fmla="*/ 103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4" h="353">
                  <a:moveTo>
                    <a:pt x="207" y="353"/>
                  </a:moveTo>
                  <a:cubicBezTo>
                    <a:pt x="108" y="207"/>
                    <a:pt x="108" y="207"/>
                    <a:pt x="108" y="207"/>
                  </a:cubicBezTo>
                  <a:cubicBezTo>
                    <a:pt x="30" y="207"/>
                    <a:pt x="30" y="207"/>
                    <a:pt x="30" y="207"/>
                  </a:cubicBezTo>
                  <a:cubicBezTo>
                    <a:pt x="30" y="353"/>
                    <a:pt x="30" y="353"/>
                    <a:pt x="30" y="353"/>
                  </a:cubicBezTo>
                  <a:cubicBezTo>
                    <a:pt x="0" y="353"/>
                    <a:pt x="0" y="353"/>
                    <a:pt x="0" y="3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93" y="0"/>
                    <a:pt x="239" y="38"/>
                    <a:pt x="239" y="103"/>
                  </a:cubicBezTo>
                  <a:cubicBezTo>
                    <a:pt x="239" y="167"/>
                    <a:pt x="194" y="203"/>
                    <a:pt x="141" y="205"/>
                  </a:cubicBezTo>
                  <a:cubicBezTo>
                    <a:pt x="244" y="353"/>
                    <a:pt x="244" y="353"/>
                    <a:pt x="244" y="353"/>
                  </a:cubicBezTo>
                  <a:lnTo>
                    <a:pt x="207" y="353"/>
                  </a:lnTo>
                  <a:close/>
                  <a:moveTo>
                    <a:pt x="208" y="103"/>
                  </a:moveTo>
                  <a:cubicBezTo>
                    <a:pt x="208" y="58"/>
                    <a:pt x="176" y="27"/>
                    <a:pt x="129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179"/>
                    <a:pt x="30" y="179"/>
                    <a:pt x="30" y="179"/>
                  </a:cubicBezTo>
                  <a:cubicBezTo>
                    <a:pt x="129" y="179"/>
                    <a:pt x="129" y="179"/>
                    <a:pt x="129" y="179"/>
                  </a:cubicBezTo>
                  <a:cubicBezTo>
                    <a:pt x="176" y="179"/>
                    <a:pt x="208" y="148"/>
                    <a:pt x="208" y="1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3" name="Oval 23"/>
            <p:cNvSpPr>
              <a:spLocks noChangeArrowheads="1"/>
            </p:cNvSpPr>
            <p:nvPr userDrawn="1"/>
          </p:nvSpPr>
          <p:spPr bwMode="white">
            <a:xfrm>
              <a:off x="7288" y="3900"/>
              <a:ext cx="9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4" name="Freeform 24"/>
            <p:cNvSpPr>
              <a:spLocks/>
            </p:cNvSpPr>
            <p:nvPr userDrawn="1"/>
          </p:nvSpPr>
          <p:spPr bwMode="white">
            <a:xfrm>
              <a:off x="6957" y="3932"/>
              <a:ext cx="46" cy="66"/>
            </a:xfrm>
            <a:custGeom>
              <a:avLst/>
              <a:gdLst>
                <a:gd name="T0" fmla="*/ 0 w 255"/>
                <a:gd name="T1" fmla="*/ 309 h 366"/>
                <a:gd name="T2" fmla="*/ 19 w 255"/>
                <a:gd name="T3" fmla="*/ 287 h 366"/>
                <a:gd name="T4" fmla="*/ 130 w 255"/>
                <a:gd name="T5" fmla="*/ 338 h 366"/>
                <a:gd name="T6" fmla="*/ 223 w 255"/>
                <a:gd name="T7" fmla="*/ 267 h 366"/>
                <a:gd name="T8" fmla="*/ 11 w 255"/>
                <a:gd name="T9" fmla="*/ 94 h 366"/>
                <a:gd name="T10" fmla="*/ 127 w 255"/>
                <a:gd name="T11" fmla="*/ 0 h 366"/>
                <a:gd name="T12" fmla="*/ 247 w 255"/>
                <a:gd name="T13" fmla="*/ 49 h 366"/>
                <a:gd name="T14" fmla="*/ 227 w 255"/>
                <a:gd name="T15" fmla="*/ 72 h 366"/>
                <a:gd name="T16" fmla="*/ 125 w 255"/>
                <a:gd name="T17" fmla="*/ 27 h 366"/>
                <a:gd name="T18" fmla="*/ 43 w 255"/>
                <a:gd name="T19" fmla="*/ 92 h 366"/>
                <a:gd name="T20" fmla="*/ 255 w 255"/>
                <a:gd name="T21" fmla="*/ 265 h 366"/>
                <a:gd name="T22" fmla="*/ 129 w 255"/>
                <a:gd name="T23" fmla="*/ 366 h 366"/>
                <a:gd name="T24" fmla="*/ 0 w 255"/>
                <a:gd name="T25" fmla="*/ 309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5" h="366">
                  <a:moveTo>
                    <a:pt x="0" y="309"/>
                  </a:moveTo>
                  <a:cubicBezTo>
                    <a:pt x="19" y="287"/>
                    <a:pt x="19" y="287"/>
                    <a:pt x="19" y="287"/>
                  </a:cubicBezTo>
                  <a:cubicBezTo>
                    <a:pt x="42" y="313"/>
                    <a:pt x="79" y="338"/>
                    <a:pt x="130" y="338"/>
                  </a:cubicBezTo>
                  <a:cubicBezTo>
                    <a:pt x="202" y="338"/>
                    <a:pt x="223" y="298"/>
                    <a:pt x="223" y="267"/>
                  </a:cubicBezTo>
                  <a:cubicBezTo>
                    <a:pt x="223" y="163"/>
                    <a:pt x="11" y="218"/>
                    <a:pt x="11" y="94"/>
                  </a:cubicBezTo>
                  <a:cubicBezTo>
                    <a:pt x="11" y="36"/>
                    <a:pt x="63" y="0"/>
                    <a:pt x="127" y="0"/>
                  </a:cubicBezTo>
                  <a:cubicBezTo>
                    <a:pt x="180" y="0"/>
                    <a:pt x="219" y="18"/>
                    <a:pt x="247" y="49"/>
                  </a:cubicBezTo>
                  <a:cubicBezTo>
                    <a:pt x="227" y="72"/>
                    <a:pt x="227" y="72"/>
                    <a:pt x="227" y="72"/>
                  </a:cubicBezTo>
                  <a:cubicBezTo>
                    <a:pt x="201" y="41"/>
                    <a:pt x="165" y="27"/>
                    <a:pt x="125" y="27"/>
                  </a:cubicBezTo>
                  <a:cubicBezTo>
                    <a:pt x="78" y="27"/>
                    <a:pt x="43" y="54"/>
                    <a:pt x="43" y="92"/>
                  </a:cubicBezTo>
                  <a:cubicBezTo>
                    <a:pt x="43" y="183"/>
                    <a:pt x="255" y="133"/>
                    <a:pt x="255" y="265"/>
                  </a:cubicBezTo>
                  <a:cubicBezTo>
                    <a:pt x="255" y="311"/>
                    <a:pt x="225" y="366"/>
                    <a:pt x="129" y="366"/>
                  </a:cubicBezTo>
                  <a:cubicBezTo>
                    <a:pt x="71" y="366"/>
                    <a:pt x="27" y="342"/>
                    <a:pt x="0" y="3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5" name="Freeform 25"/>
            <p:cNvSpPr>
              <a:spLocks/>
            </p:cNvSpPr>
            <p:nvPr userDrawn="1"/>
          </p:nvSpPr>
          <p:spPr bwMode="white">
            <a:xfrm>
              <a:off x="7016" y="3932"/>
              <a:ext cx="61" cy="65"/>
            </a:xfrm>
            <a:custGeom>
              <a:avLst/>
              <a:gdLst>
                <a:gd name="T0" fmla="*/ 55 w 61"/>
                <a:gd name="T1" fmla="*/ 65 h 65"/>
                <a:gd name="T2" fmla="*/ 55 w 61"/>
                <a:gd name="T3" fmla="*/ 8 h 65"/>
                <a:gd name="T4" fmla="*/ 32 w 61"/>
                <a:gd name="T5" fmla="*/ 65 h 65"/>
                <a:gd name="T6" fmla="*/ 29 w 61"/>
                <a:gd name="T7" fmla="*/ 65 h 65"/>
                <a:gd name="T8" fmla="*/ 6 w 61"/>
                <a:gd name="T9" fmla="*/ 8 h 65"/>
                <a:gd name="T10" fmla="*/ 6 w 61"/>
                <a:gd name="T11" fmla="*/ 65 h 65"/>
                <a:gd name="T12" fmla="*/ 0 w 61"/>
                <a:gd name="T13" fmla="*/ 65 h 65"/>
                <a:gd name="T14" fmla="*/ 0 w 61"/>
                <a:gd name="T15" fmla="*/ 0 h 65"/>
                <a:gd name="T16" fmla="*/ 9 w 61"/>
                <a:gd name="T17" fmla="*/ 0 h 65"/>
                <a:gd name="T18" fmla="*/ 30 w 61"/>
                <a:gd name="T19" fmla="*/ 54 h 65"/>
                <a:gd name="T20" fmla="*/ 52 w 61"/>
                <a:gd name="T21" fmla="*/ 0 h 65"/>
                <a:gd name="T22" fmla="*/ 61 w 61"/>
                <a:gd name="T23" fmla="*/ 0 h 65"/>
                <a:gd name="T24" fmla="*/ 61 w 61"/>
                <a:gd name="T25" fmla="*/ 65 h 65"/>
                <a:gd name="T26" fmla="*/ 55 w 61"/>
                <a:gd name="T27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65">
                  <a:moveTo>
                    <a:pt x="55" y="65"/>
                  </a:moveTo>
                  <a:lnTo>
                    <a:pt x="55" y="8"/>
                  </a:lnTo>
                  <a:lnTo>
                    <a:pt x="32" y="65"/>
                  </a:lnTo>
                  <a:lnTo>
                    <a:pt x="29" y="65"/>
                  </a:lnTo>
                  <a:lnTo>
                    <a:pt x="6" y="8"/>
                  </a:lnTo>
                  <a:lnTo>
                    <a:pt x="6" y="65"/>
                  </a:lnTo>
                  <a:lnTo>
                    <a:pt x="0" y="65"/>
                  </a:lnTo>
                  <a:lnTo>
                    <a:pt x="0" y="0"/>
                  </a:lnTo>
                  <a:lnTo>
                    <a:pt x="9" y="0"/>
                  </a:lnTo>
                  <a:lnTo>
                    <a:pt x="30" y="54"/>
                  </a:lnTo>
                  <a:lnTo>
                    <a:pt x="52" y="0"/>
                  </a:lnTo>
                  <a:lnTo>
                    <a:pt x="61" y="0"/>
                  </a:lnTo>
                  <a:lnTo>
                    <a:pt x="61" y="65"/>
                  </a:lnTo>
                  <a:lnTo>
                    <a:pt x="5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6" name="Freeform 26"/>
            <p:cNvSpPr>
              <a:spLocks noEditPoints="1"/>
            </p:cNvSpPr>
            <p:nvPr userDrawn="1"/>
          </p:nvSpPr>
          <p:spPr bwMode="white">
            <a:xfrm>
              <a:off x="7086" y="3932"/>
              <a:ext cx="60" cy="65"/>
            </a:xfrm>
            <a:custGeom>
              <a:avLst/>
              <a:gdLst>
                <a:gd name="T0" fmla="*/ 53 w 60"/>
                <a:gd name="T1" fmla="*/ 65 h 65"/>
                <a:gd name="T2" fmla="*/ 47 w 60"/>
                <a:gd name="T3" fmla="*/ 49 h 65"/>
                <a:gd name="T4" fmla="*/ 13 w 60"/>
                <a:gd name="T5" fmla="*/ 49 h 65"/>
                <a:gd name="T6" fmla="*/ 7 w 60"/>
                <a:gd name="T7" fmla="*/ 65 h 65"/>
                <a:gd name="T8" fmla="*/ 0 w 60"/>
                <a:gd name="T9" fmla="*/ 65 h 65"/>
                <a:gd name="T10" fmla="*/ 27 w 60"/>
                <a:gd name="T11" fmla="*/ 0 h 65"/>
                <a:gd name="T12" fmla="*/ 33 w 60"/>
                <a:gd name="T13" fmla="*/ 0 h 65"/>
                <a:gd name="T14" fmla="*/ 60 w 60"/>
                <a:gd name="T15" fmla="*/ 65 h 65"/>
                <a:gd name="T16" fmla="*/ 53 w 60"/>
                <a:gd name="T17" fmla="*/ 65 h 65"/>
                <a:gd name="T18" fmla="*/ 30 w 60"/>
                <a:gd name="T19" fmla="*/ 7 h 65"/>
                <a:gd name="T20" fmla="*/ 15 w 60"/>
                <a:gd name="T21" fmla="*/ 44 h 65"/>
                <a:gd name="T22" fmla="*/ 45 w 60"/>
                <a:gd name="T23" fmla="*/ 44 h 65"/>
                <a:gd name="T24" fmla="*/ 30 w 60"/>
                <a:gd name="T25" fmla="*/ 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65">
                  <a:moveTo>
                    <a:pt x="53" y="65"/>
                  </a:moveTo>
                  <a:lnTo>
                    <a:pt x="47" y="49"/>
                  </a:lnTo>
                  <a:lnTo>
                    <a:pt x="13" y="49"/>
                  </a:lnTo>
                  <a:lnTo>
                    <a:pt x="7" y="65"/>
                  </a:lnTo>
                  <a:lnTo>
                    <a:pt x="0" y="65"/>
                  </a:lnTo>
                  <a:lnTo>
                    <a:pt x="27" y="0"/>
                  </a:lnTo>
                  <a:lnTo>
                    <a:pt x="33" y="0"/>
                  </a:lnTo>
                  <a:lnTo>
                    <a:pt x="60" y="65"/>
                  </a:lnTo>
                  <a:lnTo>
                    <a:pt x="53" y="65"/>
                  </a:lnTo>
                  <a:close/>
                  <a:moveTo>
                    <a:pt x="30" y="7"/>
                  </a:moveTo>
                  <a:lnTo>
                    <a:pt x="15" y="44"/>
                  </a:lnTo>
                  <a:lnTo>
                    <a:pt x="45" y="44"/>
                  </a:lnTo>
                  <a:lnTo>
                    <a:pt x="3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7" name="Freeform 27"/>
            <p:cNvSpPr>
              <a:spLocks noEditPoints="1"/>
            </p:cNvSpPr>
            <p:nvPr userDrawn="1"/>
          </p:nvSpPr>
          <p:spPr bwMode="white">
            <a:xfrm>
              <a:off x="7155" y="3932"/>
              <a:ext cx="45" cy="65"/>
            </a:xfrm>
            <a:custGeom>
              <a:avLst/>
              <a:gdLst>
                <a:gd name="T0" fmla="*/ 207 w 244"/>
                <a:gd name="T1" fmla="*/ 354 h 354"/>
                <a:gd name="T2" fmla="*/ 108 w 244"/>
                <a:gd name="T3" fmla="*/ 208 h 354"/>
                <a:gd name="T4" fmla="*/ 30 w 244"/>
                <a:gd name="T5" fmla="*/ 208 h 354"/>
                <a:gd name="T6" fmla="*/ 30 w 244"/>
                <a:gd name="T7" fmla="*/ 354 h 354"/>
                <a:gd name="T8" fmla="*/ 0 w 244"/>
                <a:gd name="T9" fmla="*/ 354 h 354"/>
                <a:gd name="T10" fmla="*/ 0 w 244"/>
                <a:gd name="T11" fmla="*/ 0 h 354"/>
                <a:gd name="T12" fmla="*/ 132 w 244"/>
                <a:gd name="T13" fmla="*/ 0 h 354"/>
                <a:gd name="T14" fmla="*/ 240 w 244"/>
                <a:gd name="T15" fmla="*/ 104 h 354"/>
                <a:gd name="T16" fmla="*/ 142 w 244"/>
                <a:gd name="T17" fmla="*/ 206 h 354"/>
                <a:gd name="T18" fmla="*/ 244 w 244"/>
                <a:gd name="T19" fmla="*/ 354 h 354"/>
                <a:gd name="T20" fmla="*/ 207 w 244"/>
                <a:gd name="T21" fmla="*/ 354 h 354"/>
                <a:gd name="T22" fmla="*/ 208 w 244"/>
                <a:gd name="T23" fmla="*/ 104 h 354"/>
                <a:gd name="T24" fmla="*/ 129 w 244"/>
                <a:gd name="T25" fmla="*/ 28 h 354"/>
                <a:gd name="T26" fmla="*/ 30 w 244"/>
                <a:gd name="T27" fmla="*/ 28 h 354"/>
                <a:gd name="T28" fmla="*/ 30 w 244"/>
                <a:gd name="T29" fmla="*/ 180 h 354"/>
                <a:gd name="T30" fmla="*/ 129 w 244"/>
                <a:gd name="T31" fmla="*/ 180 h 354"/>
                <a:gd name="T32" fmla="*/ 208 w 244"/>
                <a:gd name="T33" fmla="*/ 10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4" h="354">
                  <a:moveTo>
                    <a:pt x="207" y="354"/>
                  </a:moveTo>
                  <a:cubicBezTo>
                    <a:pt x="108" y="208"/>
                    <a:pt x="108" y="208"/>
                    <a:pt x="108" y="208"/>
                  </a:cubicBezTo>
                  <a:cubicBezTo>
                    <a:pt x="30" y="208"/>
                    <a:pt x="30" y="208"/>
                    <a:pt x="30" y="208"/>
                  </a:cubicBezTo>
                  <a:cubicBezTo>
                    <a:pt x="30" y="354"/>
                    <a:pt x="30" y="354"/>
                    <a:pt x="30" y="354"/>
                  </a:cubicBezTo>
                  <a:cubicBezTo>
                    <a:pt x="0" y="354"/>
                    <a:pt x="0" y="354"/>
                    <a:pt x="0" y="3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93" y="0"/>
                    <a:pt x="240" y="39"/>
                    <a:pt x="240" y="104"/>
                  </a:cubicBezTo>
                  <a:cubicBezTo>
                    <a:pt x="240" y="168"/>
                    <a:pt x="194" y="204"/>
                    <a:pt x="142" y="206"/>
                  </a:cubicBezTo>
                  <a:cubicBezTo>
                    <a:pt x="244" y="354"/>
                    <a:pt x="244" y="354"/>
                    <a:pt x="244" y="354"/>
                  </a:cubicBezTo>
                  <a:lnTo>
                    <a:pt x="207" y="354"/>
                  </a:lnTo>
                  <a:close/>
                  <a:moveTo>
                    <a:pt x="208" y="104"/>
                  </a:moveTo>
                  <a:cubicBezTo>
                    <a:pt x="208" y="59"/>
                    <a:pt x="176" y="28"/>
                    <a:pt x="129" y="28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129" y="180"/>
                    <a:pt x="129" y="180"/>
                    <a:pt x="129" y="180"/>
                  </a:cubicBezTo>
                  <a:cubicBezTo>
                    <a:pt x="176" y="180"/>
                    <a:pt x="208" y="148"/>
                    <a:pt x="208" y="1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8" name="Freeform 28"/>
            <p:cNvSpPr>
              <a:spLocks/>
            </p:cNvSpPr>
            <p:nvPr userDrawn="1"/>
          </p:nvSpPr>
          <p:spPr bwMode="white">
            <a:xfrm>
              <a:off x="7207" y="3932"/>
              <a:ext cx="48" cy="65"/>
            </a:xfrm>
            <a:custGeom>
              <a:avLst/>
              <a:gdLst>
                <a:gd name="T0" fmla="*/ 21 w 48"/>
                <a:gd name="T1" fmla="*/ 65 h 65"/>
                <a:gd name="T2" fmla="*/ 21 w 48"/>
                <a:gd name="T3" fmla="*/ 6 h 65"/>
                <a:gd name="T4" fmla="*/ 0 w 48"/>
                <a:gd name="T5" fmla="*/ 6 h 65"/>
                <a:gd name="T6" fmla="*/ 0 w 48"/>
                <a:gd name="T7" fmla="*/ 0 h 65"/>
                <a:gd name="T8" fmla="*/ 48 w 48"/>
                <a:gd name="T9" fmla="*/ 0 h 65"/>
                <a:gd name="T10" fmla="*/ 48 w 48"/>
                <a:gd name="T11" fmla="*/ 6 h 65"/>
                <a:gd name="T12" fmla="*/ 27 w 48"/>
                <a:gd name="T13" fmla="*/ 6 h 65"/>
                <a:gd name="T14" fmla="*/ 27 w 48"/>
                <a:gd name="T15" fmla="*/ 65 h 65"/>
                <a:gd name="T16" fmla="*/ 21 w 48"/>
                <a:gd name="T17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65">
                  <a:moveTo>
                    <a:pt x="21" y="65"/>
                  </a:moveTo>
                  <a:lnTo>
                    <a:pt x="21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6"/>
                  </a:lnTo>
                  <a:lnTo>
                    <a:pt x="27" y="6"/>
                  </a:lnTo>
                  <a:lnTo>
                    <a:pt x="27" y="65"/>
                  </a:lnTo>
                  <a:lnTo>
                    <a:pt x="21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9" name="Freeform 29"/>
            <p:cNvSpPr>
              <a:spLocks/>
            </p:cNvSpPr>
            <p:nvPr userDrawn="1"/>
          </p:nvSpPr>
          <p:spPr bwMode="white">
            <a:xfrm>
              <a:off x="7266" y="3932"/>
              <a:ext cx="41" cy="65"/>
            </a:xfrm>
            <a:custGeom>
              <a:avLst/>
              <a:gdLst>
                <a:gd name="T0" fmla="*/ 0 w 41"/>
                <a:gd name="T1" fmla="*/ 65 h 65"/>
                <a:gd name="T2" fmla="*/ 0 w 41"/>
                <a:gd name="T3" fmla="*/ 0 h 65"/>
                <a:gd name="T4" fmla="*/ 41 w 41"/>
                <a:gd name="T5" fmla="*/ 0 h 65"/>
                <a:gd name="T6" fmla="*/ 41 w 41"/>
                <a:gd name="T7" fmla="*/ 6 h 65"/>
                <a:gd name="T8" fmla="*/ 6 w 41"/>
                <a:gd name="T9" fmla="*/ 6 h 65"/>
                <a:gd name="T10" fmla="*/ 6 w 41"/>
                <a:gd name="T11" fmla="*/ 30 h 65"/>
                <a:gd name="T12" fmla="*/ 40 w 41"/>
                <a:gd name="T13" fmla="*/ 30 h 65"/>
                <a:gd name="T14" fmla="*/ 40 w 41"/>
                <a:gd name="T15" fmla="*/ 35 h 65"/>
                <a:gd name="T16" fmla="*/ 6 w 41"/>
                <a:gd name="T17" fmla="*/ 35 h 65"/>
                <a:gd name="T18" fmla="*/ 6 w 41"/>
                <a:gd name="T19" fmla="*/ 60 h 65"/>
                <a:gd name="T20" fmla="*/ 41 w 41"/>
                <a:gd name="T21" fmla="*/ 60 h 65"/>
                <a:gd name="T22" fmla="*/ 41 w 41"/>
                <a:gd name="T23" fmla="*/ 65 h 65"/>
                <a:gd name="T24" fmla="*/ 0 w 41"/>
                <a:gd name="T25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65">
                  <a:moveTo>
                    <a:pt x="0" y="65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41" y="6"/>
                  </a:lnTo>
                  <a:lnTo>
                    <a:pt x="6" y="6"/>
                  </a:lnTo>
                  <a:lnTo>
                    <a:pt x="6" y="30"/>
                  </a:lnTo>
                  <a:lnTo>
                    <a:pt x="40" y="30"/>
                  </a:lnTo>
                  <a:lnTo>
                    <a:pt x="40" y="35"/>
                  </a:lnTo>
                  <a:lnTo>
                    <a:pt x="6" y="35"/>
                  </a:lnTo>
                  <a:lnTo>
                    <a:pt x="6" y="60"/>
                  </a:lnTo>
                  <a:lnTo>
                    <a:pt x="41" y="60"/>
                  </a:lnTo>
                  <a:lnTo>
                    <a:pt x="41" y="65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0" name="Freeform 30"/>
            <p:cNvSpPr>
              <a:spLocks noEditPoints="1"/>
            </p:cNvSpPr>
            <p:nvPr userDrawn="1"/>
          </p:nvSpPr>
          <p:spPr bwMode="white">
            <a:xfrm>
              <a:off x="7321" y="3932"/>
              <a:ext cx="44" cy="65"/>
            </a:xfrm>
            <a:custGeom>
              <a:avLst/>
              <a:gdLst>
                <a:gd name="T0" fmla="*/ 208 w 244"/>
                <a:gd name="T1" fmla="*/ 354 h 354"/>
                <a:gd name="T2" fmla="*/ 109 w 244"/>
                <a:gd name="T3" fmla="*/ 208 h 354"/>
                <a:gd name="T4" fmla="*/ 31 w 244"/>
                <a:gd name="T5" fmla="*/ 208 h 354"/>
                <a:gd name="T6" fmla="*/ 31 w 244"/>
                <a:gd name="T7" fmla="*/ 354 h 354"/>
                <a:gd name="T8" fmla="*/ 0 w 244"/>
                <a:gd name="T9" fmla="*/ 354 h 354"/>
                <a:gd name="T10" fmla="*/ 0 w 244"/>
                <a:gd name="T11" fmla="*/ 0 h 354"/>
                <a:gd name="T12" fmla="*/ 132 w 244"/>
                <a:gd name="T13" fmla="*/ 0 h 354"/>
                <a:gd name="T14" fmla="*/ 240 w 244"/>
                <a:gd name="T15" fmla="*/ 104 h 354"/>
                <a:gd name="T16" fmla="*/ 142 w 244"/>
                <a:gd name="T17" fmla="*/ 206 h 354"/>
                <a:gd name="T18" fmla="*/ 244 w 244"/>
                <a:gd name="T19" fmla="*/ 354 h 354"/>
                <a:gd name="T20" fmla="*/ 208 w 244"/>
                <a:gd name="T21" fmla="*/ 354 h 354"/>
                <a:gd name="T22" fmla="*/ 208 w 244"/>
                <a:gd name="T23" fmla="*/ 104 h 354"/>
                <a:gd name="T24" fmla="*/ 130 w 244"/>
                <a:gd name="T25" fmla="*/ 28 h 354"/>
                <a:gd name="T26" fmla="*/ 31 w 244"/>
                <a:gd name="T27" fmla="*/ 28 h 354"/>
                <a:gd name="T28" fmla="*/ 31 w 244"/>
                <a:gd name="T29" fmla="*/ 180 h 354"/>
                <a:gd name="T30" fmla="*/ 130 w 244"/>
                <a:gd name="T31" fmla="*/ 180 h 354"/>
                <a:gd name="T32" fmla="*/ 208 w 244"/>
                <a:gd name="T33" fmla="*/ 10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4" h="354">
                  <a:moveTo>
                    <a:pt x="208" y="354"/>
                  </a:moveTo>
                  <a:cubicBezTo>
                    <a:pt x="109" y="208"/>
                    <a:pt x="109" y="208"/>
                    <a:pt x="109" y="208"/>
                  </a:cubicBezTo>
                  <a:cubicBezTo>
                    <a:pt x="31" y="208"/>
                    <a:pt x="31" y="208"/>
                    <a:pt x="31" y="208"/>
                  </a:cubicBezTo>
                  <a:cubicBezTo>
                    <a:pt x="31" y="354"/>
                    <a:pt x="31" y="354"/>
                    <a:pt x="31" y="354"/>
                  </a:cubicBezTo>
                  <a:cubicBezTo>
                    <a:pt x="0" y="354"/>
                    <a:pt x="0" y="354"/>
                    <a:pt x="0" y="3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93" y="0"/>
                    <a:pt x="240" y="39"/>
                    <a:pt x="240" y="104"/>
                  </a:cubicBezTo>
                  <a:cubicBezTo>
                    <a:pt x="240" y="168"/>
                    <a:pt x="195" y="204"/>
                    <a:pt x="142" y="206"/>
                  </a:cubicBezTo>
                  <a:cubicBezTo>
                    <a:pt x="244" y="354"/>
                    <a:pt x="244" y="354"/>
                    <a:pt x="244" y="354"/>
                  </a:cubicBezTo>
                  <a:lnTo>
                    <a:pt x="208" y="354"/>
                  </a:lnTo>
                  <a:close/>
                  <a:moveTo>
                    <a:pt x="208" y="104"/>
                  </a:moveTo>
                  <a:cubicBezTo>
                    <a:pt x="208" y="59"/>
                    <a:pt x="176" y="28"/>
                    <a:pt x="130" y="28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180"/>
                    <a:pt x="31" y="180"/>
                    <a:pt x="31" y="180"/>
                  </a:cubicBezTo>
                  <a:cubicBezTo>
                    <a:pt x="130" y="180"/>
                    <a:pt x="130" y="180"/>
                    <a:pt x="130" y="180"/>
                  </a:cubicBezTo>
                  <a:cubicBezTo>
                    <a:pt x="176" y="180"/>
                    <a:pt x="208" y="148"/>
                    <a:pt x="208" y="1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1" name="Oval 31"/>
            <p:cNvSpPr>
              <a:spLocks noChangeArrowheads="1"/>
            </p:cNvSpPr>
            <p:nvPr userDrawn="1"/>
          </p:nvSpPr>
          <p:spPr bwMode="white">
            <a:xfrm>
              <a:off x="7372" y="3990"/>
              <a:ext cx="9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2" name="Freeform 32"/>
            <p:cNvSpPr>
              <a:spLocks/>
            </p:cNvSpPr>
            <p:nvPr userDrawn="1"/>
          </p:nvSpPr>
          <p:spPr bwMode="white">
            <a:xfrm>
              <a:off x="6957" y="4021"/>
              <a:ext cx="46" cy="67"/>
            </a:xfrm>
            <a:custGeom>
              <a:avLst/>
              <a:gdLst>
                <a:gd name="T0" fmla="*/ 0 w 255"/>
                <a:gd name="T1" fmla="*/ 310 h 366"/>
                <a:gd name="T2" fmla="*/ 19 w 255"/>
                <a:gd name="T3" fmla="*/ 287 h 366"/>
                <a:gd name="T4" fmla="*/ 130 w 255"/>
                <a:gd name="T5" fmla="*/ 338 h 366"/>
                <a:gd name="T6" fmla="*/ 223 w 255"/>
                <a:gd name="T7" fmla="*/ 268 h 366"/>
                <a:gd name="T8" fmla="*/ 11 w 255"/>
                <a:gd name="T9" fmla="*/ 94 h 366"/>
                <a:gd name="T10" fmla="*/ 127 w 255"/>
                <a:gd name="T11" fmla="*/ 0 h 366"/>
                <a:gd name="T12" fmla="*/ 247 w 255"/>
                <a:gd name="T13" fmla="*/ 50 h 366"/>
                <a:gd name="T14" fmla="*/ 227 w 255"/>
                <a:gd name="T15" fmla="*/ 72 h 366"/>
                <a:gd name="T16" fmla="*/ 125 w 255"/>
                <a:gd name="T17" fmla="*/ 28 h 366"/>
                <a:gd name="T18" fmla="*/ 43 w 255"/>
                <a:gd name="T19" fmla="*/ 93 h 366"/>
                <a:gd name="T20" fmla="*/ 255 w 255"/>
                <a:gd name="T21" fmla="*/ 266 h 366"/>
                <a:gd name="T22" fmla="*/ 129 w 255"/>
                <a:gd name="T23" fmla="*/ 366 h 366"/>
                <a:gd name="T24" fmla="*/ 0 w 255"/>
                <a:gd name="T25" fmla="*/ 31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5" h="366">
                  <a:moveTo>
                    <a:pt x="0" y="310"/>
                  </a:moveTo>
                  <a:cubicBezTo>
                    <a:pt x="19" y="287"/>
                    <a:pt x="19" y="287"/>
                    <a:pt x="19" y="287"/>
                  </a:cubicBezTo>
                  <a:cubicBezTo>
                    <a:pt x="42" y="313"/>
                    <a:pt x="79" y="338"/>
                    <a:pt x="130" y="338"/>
                  </a:cubicBezTo>
                  <a:cubicBezTo>
                    <a:pt x="202" y="338"/>
                    <a:pt x="223" y="298"/>
                    <a:pt x="223" y="268"/>
                  </a:cubicBezTo>
                  <a:cubicBezTo>
                    <a:pt x="223" y="164"/>
                    <a:pt x="11" y="218"/>
                    <a:pt x="11" y="94"/>
                  </a:cubicBezTo>
                  <a:cubicBezTo>
                    <a:pt x="11" y="37"/>
                    <a:pt x="63" y="0"/>
                    <a:pt x="127" y="0"/>
                  </a:cubicBezTo>
                  <a:cubicBezTo>
                    <a:pt x="180" y="0"/>
                    <a:pt x="219" y="19"/>
                    <a:pt x="247" y="50"/>
                  </a:cubicBezTo>
                  <a:cubicBezTo>
                    <a:pt x="227" y="72"/>
                    <a:pt x="227" y="72"/>
                    <a:pt x="227" y="72"/>
                  </a:cubicBezTo>
                  <a:cubicBezTo>
                    <a:pt x="201" y="41"/>
                    <a:pt x="165" y="28"/>
                    <a:pt x="125" y="28"/>
                  </a:cubicBezTo>
                  <a:cubicBezTo>
                    <a:pt x="78" y="28"/>
                    <a:pt x="43" y="55"/>
                    <a:pt x="43" y="93"/>
                  </a:cubicBezTo>
                  <a:cubicBezTo>
                    <a:pt x="43" y="184"/>
                    <a:pt x="255" y="134"/>
                    <a:pt x="255" y="266"/>
                  </a:cubicBezTo>
                  <a:cubicBezTo>
                    <a:pt x="255" y="311"/>
                    <a:pt x="225" y="366"/>
                    <a:pt x="129" y="366"/>
                  </a:cubicBezTo>
                  <a:cubicBezTo>
                    <a:pt x="71" y="366"/>
                    <a:pt x="27" y="343"/>
                    <a:pt x="0" y="3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3" name="Freeform 33"/>
            <p:cNvSpPr>
              <a:spLocks noEditPoints="1"/>
            </p:cNvSpPr>
            <p:nvPr userDrawn="1"/>
          </p:nvSpPr>
          <p:spPr bwMode="white">
            <a:xfrm>
              <a:off x="7005" y="4022"/>
              <a:ext cx="59" cy="65"/>
            </a:xfrm>
            <a:custGeom>
              <a:avLst/>
              <a:gdLst>
                <a:gd name="T0" fmla="*/ 53 w 59"/>
                <a:gd name="T1" fmla="*/ 65 h 65"/>
                <a:gd name="T2" fmla="*/ 47 w 59"/>
                <a:gd name="T3" fmla="*/ 49 h 65"/>
                <a:gd name="T4" fmla="*/ 13 w 59"/>
                <a:gd name="T5" fmla="*/ 49 h 65"/>
                <a:gd name="T6" fmla="*/ 6 w 59"/>
                <a:gd name="T7" fmla="*/ 65 h 65"/>
                <a:gd name="T8" fmla="*/ 0 w 59"/>
                <a:gd name="T9" fmla="*/ 65 h 65"/>
                <a:gd name="T10" fmla="*/ 26 w 59"/>
                <a:gd name="T11" fmla="*/ 0 h 65"/>
                <a:gd name="T12" fmla="*/ 33 w 59"/>
                <a:gd name="T13" fmla="*/ 0 h 65"/>
                <a:gd name="T14" fmla="*/ 59 w 59"/>
                <a:gd name="T15" fmla="*/ 65 h 65"/>
                <a:gd name="T16" fmla="*/ 53 w 59"/>
                <a:gd name="T17" fmla="*/ 65 h 65"/>
                <a:gd name="T18" fmla="*/ 30 w 59"/>
                <a:gd name="T19" fmla="*/ 6 h 65"/>
                <a:gd name="T20" fmla="*/ 14 w 59"/>
                <a:gd name="T21" fmla="*/ 44 h 65"/>
                <a:gd name="T22" fmla="*/ 45 w 59"/>
                <a:gd name="T23" fmla="*/ 44 h 65"/>
                <a:gd name="T24" fmla="*/ 30 w 59"/>
                <a:gd name="T25" fmla="*/ 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65">
                  <a:moveTo>
                    <a:pt x="53" y="65"/>
                  </a:moveTo>
                  <a:lnTo>
                    <a:pt x="47" y="49"/>
                  </a:lnTo>
                  <a:lnTo>
                    <a:pt x="13" y="49"/>
                  </a:lnTo>
                  <a:lnTo>
                    <a:pt x="6" y="65"/>
                  </a:lnTo>
                  <a:lnTo>
                    <a:pt x="0" y="65"/>
                  </a:lnTo>
                  <a:lnTo>
                    <a:pt x="26" y="0"/>
                  </a:lnTo>
                  <a:lnTo>
                    <a:pt x="33" y="0"/>
                  </a:lnTo>
                  <a:lnTo>
                    <a:pt x="59" y="65"/>
                  </a:lnTo>
                  <a:lnTo>
                    <a:pt x="53" y="65"/>
                  </a:lnTo>
                  <a:close/>
                  <a:moveTo>
                    <a:pt x="30" y="6"/>
                  </a:moveTo>
                  <a:lnTo>
                    <a:pt x="14" y="44"/>
                  </a:lnTo>
                  <a:lnTo>
                    <a:pt x="45" y="44"/>
                  </a:lnTo>
                  <a:lnTo>
                    <a:pt x="3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4" name="Freeform 34"/>
            <p:cNvSpPr>
              <a:spLocks/>
            </p:cNvSpPr>
            <p:nvPr userDrawn="1"/>
          </p:nvSpPr>
          <p:spPr bwMode="white">
            <a:xfrm>
              <a:off x="7074" y="4022"/>
              <a:ext cx="41" cy="65"/>
            </a:xfrm>
            <a:custGeom>
              <a:avLst/>
              <a:gdLst>
                <a:gd name="T0" fmla="*/ 0 w 41"/>
                <a:gd name="T1" fmla="*/ 65 h 65"/>
                <a:gd name="T2" fmla="*/ 0 w 41"/>
                <a:gd name="T3" fmla="*/ 0 h 65"/>
                <a:gd name="T4" fmla="*/ 41 w 41"/>
                <a:gd name="T5" fmla="*/ 0 h 65"/>
                <a:gd name="T6" fmla="*/ 41 w 41"/>
                <a:gd name="T7" fmla="*/ 5 h 65"/>
                <a:gd name="T8" fmla="*/ 6 w 41"/>
                <a:gd name="T9" fmla="*/ 5 h 65"/>
                <a:gd name="T10" fmla="*/ 6 w 41"/>
                <a:gd name="T11" fmla="*/ 29 h 65"/>
                <a:gd name="T12" fmla="*/ 40 w 41"/>
                <a:gd name="T13" fmla="*/ 29 h 65"/>
                <a:gd name="T14" fmla="*/ 40 w 41"/>
                <a:gd name="T15" fmla="*/ 34 h 65"/>
                <a:gd name="T16" fmla="*/ 6 w 41"/>
                <a:gd name="T17" fmla="*/ 34 h 65"/>
                <a:gd name="T18" fmla="*/ 6 w 41"/>
                <a:gd name="T19" fmla="*/ 65 h 65"/>
                <a:gd name="T20" fmla="*/ 0 w 41"/>
                <a:gd name="T21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65">
                  <a:moveTo>
                    <a:pt x="0" y="65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41" y="5"/>
                  </a:lnTo>
                  <a:lnTo>
                    <a:pt x="6" y="5"/>
                  </a:lnTo>
                  <a:lnTo>
                    <a:pt x="6" y="29"/>
                  </a:lnTo>
                  <a:lnTo>
                    <a:pt x="40" y="29"/>
                  </a:lnTo>
                  <a:lnTo>
                    <a:pt x="40" y="34"/>
                  </a:lnTo>
                  <a:lnTo>
                    <a:pt x="6" y="34"/>
                  </a:lnTo>
                  <a:lnTo>
                    <a:pt x="6" y="65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5" name="Freeform 35"/>
            <p:cNvSpPr>
              <a:spLocks/>
            </p:cNvSpPr>
            <p:nvPr userDrawn="1"/>
          </p:nvSpPr>
          <p:spPr bwMode="white">
            <a:xfrm>
              <a:off x="7126" y="4022"/>
              <a:ext cx="41" cy="65"/>
            </a:xfrm>
            <a:custGeom>
              <a:avLst/>
              <a:gdLst>
                <a:gd name="T0" fmla="*/ 0 w 41"/>
                <a:gd name="T1" fmla="*/ 65 h 65"/>
                <a:gd name="T2" fmla="*/ 0 w 41"/>
                <a:gd name="T3" fmla="*/ 0 h 65"/>
                <a:gd name="T4" fmla="*/ 41 w 41"/>
                <a:gd name="T5" fmla="*/ 0 h 65"/>
                <a:gd name="T6" fmla="*/ 41 w 41"/>
                <a:gd name="T7" fmla="*/ 5 h 65"/>
                <a:gd name="T8" fmla="*/ 6 w 41"/>
                <a:gd name="T9" fmla="*/ 5 h 65"/>
                <a:gd name="T10" fmla="*/ 6 w 41"/>
                <a:gd name="T11" fmla="*/ 29 h 65"/>
                <a:gd name="T12" fmla="*/ 41 w 41"/>
                <a:gd name="T13" fmla="*/ 29 h 65"/>
                <a:gd name="T14" fmla="*/ 41 w 41"/>
                <a:gd name="T15" fmla="*/ 34 h 65"/>
                <a:gd name="T16" fmla="*/ 6 w 41"/>
                <a:gd name="T17" fmla="*/ 34 h 65"/>
                <a:gd name="T18" fmla="*/ 6 w 41"/>
                <a:gd name="T19" fmla="*/ 59 h 65"/>
                <a:gd name="T20" fmla="*/ 41 w 41"/>
                <a:gd name="T21" fmla="*/ 59 h 65"/>
                <a:gd name="T22" fmla="*/ 41 w 41"/>
                <a:gd name="T23" fmla="*/ 65 h 65"/>
                <a:gd name="T24" fmla="*/ 0 w 41"/>
                <a:gd name="T25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65">
                  <a:moveTo>
                    <a:pt x="0" y="65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41" y="5"/>
                  </a:lnTo>
                  <a:lnTo>
                    <a:pt x="6" y="5"/>
                  </a:lnTo>
                  <a:lnTo>
                    <a:pt x="6" y="29"/>
                  </a:lnTo>
                  <a:lnTo>
                    <a:pt x="41" y="29"/>
                  </a:lnTo>
                  <a:lnTo>
                    <a:pt x="41" y="34"/>
                  </a:lnTo>
                  <a:lnTo>
                    <a:pt x="6" y="34"/>
                  </a:lnTo>
                  <a:lnTo>
                    <a:pt x="6" y="59"/>
                  </a:lnTo>
                  <a:lnTo>
                    <a:pt x="41" y="59"/>
                  </a:lnTo>
                  <a:lnTo>
                    <a:pt x="41" y="65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6" name="Freeform 36"/>
            <p:cNvSpPr>
              <a:spLocks noEditPoints="1"/>
            </p:cNvSpPr>
            <p:nvPr userDrawn="1"/>
          </p:nvSpPr>
          <p:spPr bwMode="white">
            <a:xfrm>
              <a:off x="7181" y="4022"/>
              <a:ext cx="44" cy="65"/>
            </a:xfrm>
            <a:custGeom>
              <a:avLst/>
              <a:gdLst>
                <a:gd name="T0" fmla="*/ 208 w 244"/>
                <a:gd name="T1" fmla="*/ 354 h 354"/>
                <a:gd name="T2" fmla="*/ 108 w 244"/>
                <a:gd name="T3" fmla="*/ 207 h 354"/>
                <a:gd name="T4" fmla="*/ 30 w 244"/>
                <a:gd name="T5" fmla="*/ 207 h 354"/>
                <a:gd name="T6" fmla="*/ 30 w 244"/>
                <a:gd name="T7" fmla="*/ 354 h 354"/>
                <a:gd name="T8" fmla="*/ 0 w 244"/>
                <a:gd name="T9" fmla="*/ 354 h 354"/>
                <a:gd name="T10" fmla="*/ 0 w 244"/>
                <a:gd name="T11" fmla="*/ 0 h 354"/>
                <a:gd name="T12" fmla="*/ 132 w 244"/>
                <a:gd name="T13" fmla="*/ 0 h 354"/>
                <a:gd name="T14" fmla="*/ 240 w 244"/>
                <a:gd name="T15" fmla="*/ 103 h 354"/>
                <a:gd name="T16" fmla="*/ 142 w 244"/>
                <a:gd name="T17" fmla="*/ 205 h 354"/>
                <a:gd name="T18" fmla="*/ 244 w 244"/>
                <a:gd name="T19" fmla="*/ 354 h 354"/>
                <a:gd name="T20" fmla="*/ 208 w 244"/>
                <a:gd name="T21" fmla="*/ 354 h 354"/>
                <a:gd name="T22" fmla="*/ 208 w 244"/>
                <a:gd name="T23" fmla="*/ 103 h 354"/>
                <a:gd name="T24" fmla="*/ 130 w 244"/>
                <a:gd name="T25" fmla="*/ 27 h 354"/>
                <a:gd name="T26" fmla="*/ 30 w 244"/>
                <a:gd name="T27" fmla="*/ 27 h 354"/>
                <a:gd name="T28" fmla="*/ 30 w 244"/>
                <a:gd name="T29" fmla="*/ 180 h 354"/>
                <a:gd name="T30" fmla="*/ 130 w 244"/>
                <a:gd name="T31" fmla="*/ 180 h 354"/>
                <a:gd name="T32" fmla="*/ 208 w 244"/>
                <a:gd name="T33" fmla="*/ 103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4" h="354">
                  <a:moveTo>
                    <a:pt x="208" y="354"/>
                  </a:moveTo>
                  <a:cubicBezTo>
                    <a:pt x="108" y="207"/>
                    <a:pt x="108" y="207"/>
                    <a:pt x="108" y="207"/>
                  </a:cubicBezTo>
                  <a:cubicBezTo>
                    <a:pt x="30" y="207"/>
                    <a:pt x="30" y="207"/>
                    <a:pt x="30" y="207"/>
                  </a:cubicBezTo>
                  <a:cubicBezTo>
                    <a:pt x="30" y="354"/>
                    <a:pt x="30" y="354"/>
                    <a:pt x="30" y="354"/>
                  </a:cubicBezTo>
                  <a:cubicBezTo>
                    <a:pt x="0" y="354"/>
                    <a:pt x="0" y="354"/>
                    <a:pt x="0" y="3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93" y="0"/>
                    <a:pt x="240" y="39"/>
                    <a:pt x="240" y="103"/>
                  </a:cubicBezTo>
                  <a:cubicBezTo>
                    <a:pt x="240" y="167"/>
                    <a:pt x="194" y="203"/>
                    <a:pt x="142" y="205"/>
                  </a:cubicBezTo>
                  <a:cubicBezTo>
                    <a:pt x="244" y="354"/>
                    <a:pt x="244" y="354"/>
                    <a:pt x="244" y="354"/>
                  </a:cubicBezTo>
                  <a:lnTo>
                    <a:pt x="208" y="354"/>
                  </a:lnTo>
                  <a:close/>
                  <a:moveTo>
                    <a:pt x="208" y="103"/>
                  </a:moveTo>
                  <a:cubicBezTo>
                    <a:pt x="208" y="59"/>
                    <a:pt x="176" y="27"/>
                    <a:pt x="1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130" y="180"/>
                    <a:pt x="130" y="180"/>
                    <a:pt x="130" y="180"/>
                  </a:cubicBezTo>
                  <a:cubicBezTo>
                    <a:pt x="176" y="180"/>
                    <a:pt x="208" y="148"/>
                    <a:pt x="208" y="1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7" name="Oval 37"/>
            <p:cNvSpPr>
              <a:spLocks noChangeArrowheads="1"/>
            </p:cNvSpPr>
            <p:nvPr userDrawn="1"/>
          </p:nvSpPr>
          <p:spPr bwMode="white">
            <a:xfrm>
              <a:off x="7233" y="4079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587"/>
          <a:stretch/>
        </p:blipFill>
        <p:spPr>
          <a:xfrm>
            <a:off x="0" y="4223657"/>
            <a:ext cx="12192000" cy="2634343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white">
          <a:xfrm>
            <a:off x="0" y="6400800"/>
            <a:ext cx="1219200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-735496" y="4353339"/>
            <a:ext cx="313997" cy="646331"/>
          </a:xfrm>
          <a:prstGeom prst="rect">
            <a:avLst/>
          </a:prstGeom>
          <a:noFill/>
        </p:spPr>
        <p:txBody>
          <a:bodyPr wrap="none" lIns="155448" tIns="155448" rIns="155448" bIns="155448" rtlCol="0">
            <a:spAutoFit/>
          </a:bodyPr>
          <a:lstStyle/>
          <a:p>
            <a:endParaRPr lang="en-US" sz="2400" dirty="0" err="1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322" y="2133602"/>
            <a:ext cx="4775362" cy="166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66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wo Conten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304800"/>
            <a:ext cx="11582400" cy="1421928"/>
          </a:xfrm>
        </p:spPr>
        <p:txBody>
          <a:bodyPr/>
          <a:lstStyle/>
          <a:p>
            <a:r>
              <a:rPr lang="en-US" dirty="0"/>
              <a:t>Click to edit 2-Line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2017 F5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828800"/>
            <a:ext cx="5715000" cy="4572000"/>
          </a:xfrm>
        </p:spPr>
        <p:txBody>
          <a:bodyPr/>
          <a:lstStyle>
            <a:lvl1pPr marL="463550" indent="-463550">
              <a:buClr>
                <a:schemeClr val="accent5"/>
              </a:buClr>
              <a:tabLst/>
              <a:defRPr/>
            </a:lvl1pPr>
            <a:lvl2pPr marL="463550" indent="-463550">
              <a:buClr>
                <a:schemeClr val="accent5"/>
              </a:buClr>
              <a:tabLst/>
              <a:defRPr/>
            </a:lvl2pPr>
            <a:lvl3pPr marL="463550" indent="-463550">
              <a:buClr>
                <a:schemeClr val="accent5"/>
              </a:buClr>
              <a:tabLst/>
              <a:defRPr/>
            </a:lvl3pPr>
            <a:lvl4pPr marL="463550" indent="-463550">
              <a:buClr>
                <a:schemeClr val="accent5"/>
              </a:buClr>
              <a:tabLst/>
              <a:defRPr/>
            </a:lvl4pPr>
            <a:lvl5pPr marL="463550" indent="-46355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019800" y="1828800"/>
            <a:ext cx="5867400" cy="4572000"/>
          </a:xfrm>
        </p:spPr>
        <p:txBody>
          <a:bodyPr/>
          <a:lstStyle>
            <a:lvl1pPr marL="463550" indent="-463550">
              <a:buClr>
                <a:schemeClr val="accent5"/>
              </a:buClr>
              <a:tabLst/>
              <a:defRPr/>
            </a:lvl1pPr>
            <a:lvl2pPr marL="463550" indent="-463550">
              <a:buClr>
                <a:schemeClr val="accent5"/>
              </a:buClr>
              <a:tabLst/>
              <a:defRPr/>
            </a:lvl2pPr>
            <a:lvl3pPr marL="463550" indent="-463550">
              <a:buClr>
                <a:schemeClr val="accent5"/>
              </a:buClr>
              <a:tabLst/>
              <a:defRPr/>
            </a:lvl3pPr>
            <a:lvl4pPr marL="463550" indent="-463550">
              <a:buClr>
                <a:schemeClr val="accent5"/>
              </a:buClr>
              <a:tabLst/>
              <a:defRPr/>
            </a:lvl4pPr>
            <a:lvl5pPr marL="463550" indent="-46355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8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 bwMode="inv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409700" y="2461074"/>
            <a:ext cx="9372600" cy="1371600"/>
          </a:xfrm>
        </p:spPr>
        <p:txBody>
          <a:bodyPr anchor="b" anchorCtr="0"/>
          <a:lstStyle>
            <a:lvl1pPr algn="ctr">
              <a:buFontTx/>
              <a:buNone/>
              <a:defRPr sz="6600" spc="-200"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95950" y="4062248"/>
            <a:ext cx="800100" cy="0"/>
          </a:xfrm>
          <a:prstGeom prst="line">
            <a:avLst/>
          </a:prstGeom>
          <a:ln w="1143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43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 bwMode="inv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09700" y="2414016"/>
            <a:ext cx="9372600" cy="1371600"/>
          </a:xfrm>
        </p:spPr>
        <p:txBody>
          <a:bodyPr/>
          <a:lstStyle>
            <a:lvl1pPr algn="ctr">
              <a:buFontTx/>
              <a:buNone/>
              <a:defRPr sz="8000" spc="-200"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647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1637" y="2669710"/>
            <a:ext cx="10034363" cy="978729"/>
          </a:xfrm>
          <a:noFill/>
        </p:spPr>
        <p:txBody>
          <a:bodyPr vert="horz" wrap="square" lIns="155448" tIns="155448" rIns="155448" bIns="155448" rtlCol="0" anchor="ctr" anchorCtr="0">
            <a:spAutoFit/>
          </a:bodyPr>
          <a:lstStyle>
            <a:lvl1pPr>
              <a:defRPr lang="en-US" sz="4800" spc="-200" dirty="0">
                <a:gradFill>
                  <a:gsLst>
                    <a:gs pos="0">
                      <a:schemeClr val="bg1"/>
                    </a:gs>
                    <a:gs pos="99000">
                      <a:schemeClr val="bg1"/>
                    </a:gs>
                  </a:gsLst>
                  <a:lin ang="5400000" scaled="1"/>
                </a:gradFill>
                <a:ea typeface="+mn-ea"/>
              </a:defRPr>
            </a:lvl1pPr>
          </a:lstStyle>
          <a:p>
            <a:pPr marL="290513" lvl="0" indent="-290513"/>
            <a:r>
              <a:rPr lang="en-US" dirty="0"/>
              <a:t>“Click to edit Master quote slide.”</a:t>
            </a:r>
          </a:p>
        </p:txBody>
      </p:sp>
      <p:sp>
        <p:nvSpPr>
          <p:cNvPr id="52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4800" y="6492875"/>
            <a:ext cx="4114800" cy="365125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l">
              <a:defRPr sz="10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dirty="0"/>
              <a:t>© 2017 F5 Networks</a:t>
            </a:r>
          </a:p>
        </p:txBody>
      </p:sp>
      <p:sp>
        <p:nvSpPr>
          <p:cNvPr id="52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92874"/>
            <a:ext cx="2743200" cy="365125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r">
              <a:defRPr lang="en-US" sz="100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68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4800" y="6492875"/>
            <a:ext cx="4114800" cy="365125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l">
              <a:defRPr sz="10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dirty="0"/>
              <a:t>© 2017 F5 Networks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92874"/>
            <a:ext cx="2743200" cy="365125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r">
              <a:defRPr lang="en-US" sz="100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96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4800" y="6492875"/>
            <a:ext cx="4114800" cy="365125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l">
              <a:defRPr sz="10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dirty="0"/>
              <a:t>© 2017 F5 Networks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92874"/>
            <a:ext cx="2743200" cy="365125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r">
              <a:defRPr lang="en-US" sz="100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5 Penultimate Slid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586" y="1998303"/>
            <a:ext cx="3384828" cy="2658194"/>
          </a:xfrm>
          <a:prstGeom prst="rect">
            <a:avLst/>
          </a:prstGeom>
        </p:spPr>
      </p:pic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3076681" y="1600200"/>
            <a:ext cx="6035462" cy="341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076681" y="1600200"/>
            <a:ext cx="6035462" cy="341203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62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5 End Slide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gray">
          <a:xfrm>
            <a:off x="4629083" y="1841637"/>
            <a:ext cx="2929156" cy="2929160"/>
            <a:chOff x="4864938" y="1600200"/>
            <a:chExt cx="2457445" cy="2457446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gray">
            <a:xfrm>
              <a:off x="4864938" y="1600200"/>
              <a:ext cx="2457445" cy="245744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gray">
            <a:xfrm>
              <a:off x="7124857" y="3332129"/>
              <a:ext cx="154717" cy="152464"/>
            </a:xfrm>
            <a:custGeom>
              <a:avLst/>
              <a:gdLst>
                <a:gd name="T0" fmla="*/ 70 w 87"/>
                <a:gd name="T1" fmla="*/ 17 h 86"/>
                <a:gd name="T2" fmla="*/ 80 w 87"/>
                <a:gd name="T3" fmla="*/ 43 h 86"/>
                <a:gd name="T4" fmla="*/ 70 w 87"/>
                <a:gd name="T5" fmla="*/ 69 h 86"/>
                <a:gd name="T6" fmla="*/ 43 w 87"/>
                <a:gd name="T7" fmla="*/ 80 h 86"/>
                <a:gd name="T8" fmla="*/ 17 w 87"/>
                <a:gd name="T9" fmla="*/ 69 h 86"/>
                <a:gd name="T10" fmla="*/ 6 w 87"/>
                <a:gd name="T11" fmla="*/ 43 h 86"/>
                <a:gd name="T12" fmla="*/ 17 w 87"/>
                <a:gd name="T13" fmla="*/ 17 h 86"/>
                <a:gd name="T14" fmla="*/ 43 w 87"/>
                <a:gd name="T15" fmla="*/ 6 h 86"/>
                <a:gd name="T16" fmla="*/ 70 w 87"/>
                <a:gd name="T17" fmla="*/ 17 h 86"/>
                <a:gd name="T18" fmla="*/ 74 w 87"/>
                <a:gd name="T19" fmla="*/ 12 h 86"/>
                <a:gd name="T20" fmla="*/ 43 w 87"/>
                <a:gd name="T21" fmla="*/ 0 h 86"/>
                <a:gd name="T22" fmla="*/ 13 w 87"/>
                <a:gd name="T23" fmla="*/ 12 h 86"/>
                <a:gd name="T24" fmla="*/ 0 w 87"/>
                <a:gd name="T25" fmla="*/ 43 h 86"/>
                <a:gd name="T26" fmla="*/ 13 w 87"/>
                <a:gd name="T27" fmla="*/ 73 h 86"/>
                <a:gd name="T28" fmla="*/ 43 w 87"/>
                <a:gd name="T29" fmla="*/ 86 h 86"/>
                <a:gd name="T30" fmla="*/ 74 w 87"/>
                <a:gd name="T31" fmla="*/ 73 h 86"/>
                <a:gd name="T32" fmla="*/ 87 w 87"/>
                <a:gd name="T33" fmla="*/ 43 h 86"/>
                <a:gd name="T34" fmla="*/ 74 w 87"/>
                <a:gd name="T35" fmla="*/ 12 h 86"/>
                <a:gd name="T36" fmla="*/ 50 w 87"/>
                <a:gd name="T37" fmla="*/ 41 h 86"/>
                <a:gd name="T38" fmla="*/ 42 w 87"/>
                <a:gd name="T39" fmla="*/ 42 h 86"/>
                <a:gd name="T40" fmla="*/ 34 w 87"/>
                <a:gd name="T41" fmla="*/ 42 h 86"/>
                <a:gd name="T42" fmla="*/ 34 w 87"/>
                <a:gd name="T43" fmla="*/ 25 h 86"/>
                <a:gd name="T44" fmla="*/ 41 w 87"/>
                <a:gd name="T45" fmla="*/ 25 h 86"/>
                <a:gd name="T46" fmla="*/ 51 w 87"/>
                <a:gd name="T47" fmla="*/ 26 h 86"/>
                <a:gd name="T48" fmla="*/ 55 w 87"/>
                <a:gd name="T49" fmla="*/ 33 h 86"/>
                <a:gd name="T50" fmla="*/ 50 w 87"/>
                <a:gd name="T51" fmla="*/ 41 h 86"/>
                <a:gd name="T52" fmla="*/ 26 w 87"/>
                <a:gd name="T53" fmla="*/ 66 h 86"/>
                <a:gd name="T54" fmla="*/ 34 w 87"/>
                <a:gd name="T55" fmla="*/ 66 h 86"/>
                <a:gd name="T56" fmla="*/ 34 w 87"/>
                <a:gd name="T57" fmla="*/ 48 h 86"/>
                <a:gd name="T58" fmla="*/ 41 w 87"/>
                <a:gd name="T59" fmla="*/ 48 h 86"/>
                <a:gd name="T60" fmla="*/ 50 w 87"/>
                <a:gd name="T61" fmla="*/ 49 h 86"/>
                <a:gd name="T62" fmla="*/ 55 w 87"/>
                <a:gd name="T63" fmla="*/ 60 h 86"/>
                <a:gd name="T64" fmla="*/ 55 w 87"/>
                <a:gd name="T65" fmla="*/ 64 h 86"/>
                <a:gd name="T66" fmla="*/ 55 w 87"/>
                <a:gd name="T67" fmla="*/ 65 h 86"/>
                <a:gd name="T68" fmla="*/ 55 w 87"/>
                <a:gd name="T69" fmla="*/ 66 h 86"/>
                <a:gd name="T70" fmla="*/ 55 w 87"/>
                <a:gd name="T71" fmla="*/ 66 h 86"/>
                <a:gd name="T72" fmla="*/ 63 w 87"/>
                <a:gd name="T73" fmla="*/ 66 h 86"/>
                <a:gd name="T74" fmla="*/ 63 w 87"/>
                <a:gd name="T75" fmla="*/ 66 h 86"/>
                <a:gd name="T76" fmla="*/ 62 w 87"/>
                <a:gd name="T77" fmla="*/ 63 h 86"/>
                <a:gd name="T78" fmla="*/ 62 w 87"/>
                <a:gd name="T79" fmla="*/ 60 h 86"/>
                <a:gd name="T80" fmla="*/ 62 w 87"/>
                <a:gd name="T81" fmla="*/ 56 h 86"/>
                <a:gd name="T82" fmla="*/ 59 w 87"/>
                <a:gd name="T83" fmla="*/ 49 h 86"/>
                <a:gd name="T84" fmla="*/ 51 w 87"/>
                <a:gd name="T85" fmla="*/ 44 h 86"/>
                <a:gd name="T86" fmla="*/ 58 w 87"/>
                <a:gd name="T87" fmla="*/ 42 h 86"/>
                <a:gd name="T88" fmla="*/ 63 w 87"/>
                <a:gd name="T89" fmla="*/ 33 h 86"/>
                <a:gd name="T90" fmla="*/ 55 w 87"/>
                <a:gd name="T91" fmla="*/ 21 h 86"/>
                <a:gd name="T92" fmla="*/ 43 w 87"/>
                <a:gd name="T93" fmla="*/ 19 h 86"/>
                <a:gd name="T94" fmla="*/ 26 w 87"/>
                <a:gd name="T95" fmla="*/ 19 h 86"/>
                <a:gd name="T96" fmla="*/ 26 w 87"/>
                <a:gd name="T97" fmla="*/ 6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7" h="86">
                  <a:moveTo>
                    <a:pt x="70" y="17"/>
                  </a:moveTo>
                  <a:cubicBezTo>
                    <a:pt x="77" y="24"/>
                    <a:pt x="80" y="33"/>
                    <a:pt x="80" y="43"/>
                  </a:cubicBezTo>
                  <a:cubicBezTo>
                    <a:pt x="80" y="53"/>
                    <a:pt x="77" y="62"/>
                    <a:pt x="70" y="69"/>
                  </a:cubicBezTo>
                  <a:cubicBezTo>
                    <a:pt x="62" y="76"/>
                    <a:pt x="54" y="80"/>
                    <a:pt x="43" y="80"/>
                  </a:cubicBezTo>
                  <a:cubicBezTo>
                    <a:pt x="33" y="80"/>
                    <a:pt x="24" y="76"/>
                    <a:pt x="17" y="69"/>
                  </a:cubicBezTo>
                  <a:cubicBezTo>
                    <a:pt x="10" y="62"/>
                    <a:pt x="6" y="53"/>
                    <a:pt x="6" y="43"/>
                  </a:cubicBezTo>
                  <a:cubicBezTo>
                    <a:pt x="6" y="33"/>
                    <a:pt x="10" y="24"/>
                    <a:pt x="17" y="17"/>
                  </a:cubicBezTo>
                  <a:cubicBezTo>
                    <a:pt x="24" y="9"/>
                    <a:pt x="33" y="6"/>
                    <a:pt x="43" y="6"/>
                  </a:cubicBezTo>
                  <a:cubicBezTo>
                    <a:pt x="54" y="6"/>
                    <a:pt x="62" y="9"/>
                    <a:pt x="70" y="17"/>
                  </a:cubicBezTo>
                  <a:close/>
                  <a:moveTo>
                    <a:pt x="74" y="12"/>
                  </a:moveTo>
                  <a:cubicBezTo>
                    <a:pt x="65" y="4"/>
                    <a:pt x="55" y="0"/>
                    <a:pt x="43" y="0"/>
                  </a:cubicBezTo>
                  <a:cubicBezTo>
                    <a:pt x="32" y="0"/>
                    <a:pt x="21" y="4"/>
                    <a:pt x="13" y="12"/>
                  </a:cubicBezTo>
                  <a:cubicBezTo>
                    <a:pt x="5" y="21"/>
                    <a:pt x="0" y="31"/>
                    <a:pt x="0" y="43"/>
                  </a:cubicBezTo>
                  <a:cubicBezTo>
                    <a:pt x="0" y="55"/>
                    <a:pt x="5" y="65"/>
                    <a:pt x="13" y="73"/>
                  </a:cubicBezTo>
                  <a:cubicBezTo>
                    <a:pt x="21" y="82"/>
                    <a:pt x="31" y="86"/>
                    <a:pt x="43" y="86"/>
                  </a:cubicBezTo>
                  <a:cubicBezTo>
                    <a:pt x="55" y="86"/>
                    <a:pt x="65" y="82"/>
                    <a:pt x="74" y="73"/>
                  </a:cubicBezTo>
                  <a:cubicBezTo>
                    <a:pt x="82" y="65"/>
                    <a:pt x="87" y="55"/>
                    <a:pt x="87" y="43"/>
                  </a:cubicBezTo>
                  <a:cubicBezTo>
                    <a:pt x="87" y="31"/>
                    <a:pt x="82" y="21"/>
                    <a:pt x="74" y="12"/>
                  </a:cubicBezTo>
                  <a:close/>
                  <a:moveTo>
                    <a:pt x="50" y="41"/>
                  </a:moveTo>
                  <a:cubicBezTo>
                    <a:pt x="48" y="41"/>
                    <a:pt x="45" y="42"/>
                    <a:pt x="42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6" y="25"/>
                    <a:pt x="49" y="25"/>
                    <a:pt x="51" y="26"/>
                  </a:cubicBezTo>
                  <a:cubicBezTo>
                    <a:pt x="54" y="28"/>
                    <a:pt x="55" y="30"/>
                    <a:pt x="55" y="33"/>
                  </a:cubicBezTo>
                  <a:cubicBezTo>
                    <a:pt x="55" y="37"/>
                    <a:pt x="53" y="39"/>
                    <a:pt x="50" y="41"/>
                  </a:cubicBezTo>
                  <a:close/>
                  <a:moveTo>
                    <a:pt x="26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5" y="48"/>
                    <a:pt x="48" y="48"/>
                    <a:pt x="50" y="49"/>
                  </a:cubicBezTo>
                  <a:cubicBezTo>
                    <a:pt x="53" y="51"/>
                    <a:pt x="55" y="55"/>
                    <a:pt x="55" y="60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5" y="65"/>
                    <a:pt x="55" y="66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62" y="65"/>
                    <a:pt x="62" y="64"/>
                    <a:pt x="62" y="63"/>
                  </a:cubicBezTo>
                  <a:cubicBezTo>
                    <a:pt x="62" y="62"/>
                    <a:pt x="62" y="61"/>
                    <a:pt x="62" y="60"/>
                  </a:cubicBezTo>
                  <a:cubicBezTo>
                    <a:pt x="62" y="56"/>
                    <a:pt x="62" y="56"/>
                    <a:pt x="62" y="56"/>
                  </a:cubicBezTo>
                  <a:cubicBezTo>
                    <a:pt x="62" y="54"/>
                    <a:pt x="61" y="51"/>
                    <a:pt x="59" y="49"/>
                  </a:cubicBezTo>
                  <a:cubicBezTo>
                    <a:pt x="58" y="46"/>
                    <a:pt x="55" y="45"/>
                    <a:pt x="51" y="44"/>
                  </a:cubicBezTo>
                  <a:cubicBezTo>
                    <a:pt x="54" y="44"/>
                    <a:pt x="57" y="43"/>
                    <a:pt x="58" y="42"/>
                  </a:cubicBezTo>
                  <a:cubicBezTo>
                    <a:pt x="61" y="40"/>
                    <a:pt x="63" y="37"/>
                    <a:pt x="63" y="33"/>
                  </a:cubicBezTo>
                  <a:cubicBezTo>
                    <a:pt x="63" y="27"/>
                    <a:pt x="60" y="23"/>
                    <a:pt x="55" y="21"/>
                  </a:cubicBezTo>
                  <a:cubicBezTo>
                    <a:pt x="53" y="20"/>
                    <a:pt x="48" y="19"/>
                    <a:pt x="43" y="19"/>
                  </a:cubicBezTo>
                  <a:cubicBezTo>
                    <a:pt x="26" y="19"/>
                    <a:pt x="26" y="19"/>
                    <a:pt x="26" y="19"/>
                  </a:cubicBezTo>
                  <a:lnTo>
                    <a:pt x="26" y="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gray">
            <a:xfrm>
              <a:off x="5083495" y="1818756"/>
              <a:ext cx="2020332" cy="2020332"/>
            </a:xfrm>
            <a:custGeom>
              <a:avLst/>
              <a:gdLst>
                <a:gd name="T0" fmla="*/ 1040 w 1139"/>
                <a:gd name="T1" fmla="*/ 248 h 1139"/>
                <a:gd name="T2" fmla="*/ 1019 w 1139"/>
                <a:gd name="T3" fmla="*/ 236 h 1139"/>
                <a:gd name="T4" fmla="*/ 1012 w 1139"/>
                <a:gd name="T5" fmla="*/ 211 h 1139"/>
                <a:gd name="T6" fmla="*/ 570 w 1139"/>
                <a:gd name="T7" fmla="*/ 0 h 1139"/>
                <a:gd name="T8" fmla="*/ 0 w 1139"/>
                <a:gd name="T9" fmla="*/ 569 h 1139"/>
                <a:gd name="T10" fmla="*/ 111 w 1139"/>
                <a:gd name="T11" fmla="*/ 907 h 1139"/>
                <a:gd name="T12" fmla="*/ 134 w 1139"/>
                <a:gd name="T13" fmla="*/ 923 h 1139"/>
                <a:gd name="T14" fmla="*/ 146 w 1139"/>
                <a:gd name="T15" fmla="*/ 949 h 1139"/>
                <a:gd name="T16" fmla="*/ 570 w 1139"/>
                <a:gd name="T17" fmla="*/ 1139 h 1139"/>
                <a:gd name="T18" fmla="*/ 1139 w 1139"/>
                <a:gd name="T19" fmla="*/ 569 h 1139"/>
                <a:gd name="T20" fmla="*/ 1040 w 1139"/>
                <a:gd name="T21" fmla="*/ 248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9" h="1139">
                  <a:moveTo>
                    <a:pt x="1040" y="248"/>
                  </a:moveTo>
                  <a:cubicBezTo>
                    <a:pt x="1019" y="236"/>
                    <a:pt x="1019" y="236"/>
                    <a:pt x="1019" y="236"/>
                  </a:cubicBezTo>
                  <a:cubicBezTo>
                    <a:pt x="1012" y="211"/>
                    <a:pt x="1012" y="211"/>
                    <a:pt x="1012" y="211"/>
                  </a:cubicBezTo>
                  <a:cubicBezTo>
                    <a:pt x="908" y="82"/>
                    <a:pt x="749" y="0"/>
                    <a:pt x="570" y="0"/>
                  </a:cubicBezTo>
                  <a:cubicBezTo>
                    <a:pt x="255" y="0"/>
                    <a:pt x="0" y="255"/>
                    <a:pt x="0" y="569"/>
                  </a:cubicBezTo>
                  <a:cubicBezTo>
                    <a:pt x="0" y="696"/>
                    <a:pt x="42" y="812"/>
                    <a:pt x="111" y="907"/>
                  </a:cubicBezTo>
                  <a:cubicBezTo>
                    <a:pt x="134" y="923"/>
                    <a:pt x="134" y="923"/>
                    <a:pt x="134" y="923"/>
                  </a:cubicBezTo>
                  <a:cubicBezTo>
                    <a:pt x="146" y="949"/>
                    <a:pt x="146" y="949"/>
                    <a:pt x="146" y="949"/>
                  </a:cubicBezTo>
                  <a:cubicBezTo>
                    <a:pt x="250" y="1066"/>
                    <a:pt x="401" y="1139"/>
                    <a:pt x="570" y="1139"/>
                  </a:cubicBezTo>
                  <a:cubicBezTo>
                    <a:pt x="884" y="1139"/>
                    <a:pt x="1139" y="884"/>
                    <a:pt x="1139" y="569"/>
                  </a:cubicBezTo>
                  <a:cubicBezTo>
                    <a:pt x="1139" y="450"/>
                    <a:pt x="1103" y="339"/>
                    <a:pt x="1040" y="2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gray">
            <a:xfrm>
              <a:off x="5191646" y="2065102"/>
              <a:ext cx="1834072" cy="1514874"/>
            </a:xfrm>
            <a:custGeom>
              <a:avLst/>
              <a:gdLst>
                <a:gd name="T0" fmla="*/ 970 w 1034"/>
                <a:gd name="T1" fmla="*/ 382 h 854"/>
                <a:gd name="T2" fmla="*/ 635 w 1034"/>
                <a:gd name="T3" fmla="*/ 262 h 854"/>
                <a:gd name="T4" fmla="*/ 663 w 1034"/>
                <a:gd name="T5" fmla="*/ 175 h 854"/>
                <a:gd name="T6" fmla="*/ 961 w 1034"/>
                <a:gd name="T7" fmla="*/ 198 h 854"/>
                <a:gd name="T8" fmla="*/ 979 w 1034"/>
                <a:gd name="T9" fmla="*/ 109 h 854"/>
                <a:gd name="T10" fmla="*/ 951 w 1034"/>
                <a:gd name="T11" fmla="*/ 72 h 854"/>
                <a:gd name="T12" fmla="*/ 826 w 1034"/>
                <a:gd name="T13" fmla="*/ 52 h 854"/>
                <a:gd name="T14" fmla="*/ 639 w 1034"/>
                <a:gd name="T15" fmla="*/ 35 h 854"/>
                <a:gd name="T16" fmla="*/ 491 w 1034"/>
                <a:gd name="T17" fmla="*/ 480 h 854"/>
                <a:gd name="T18" fmla="*/ 873 w 1034"/>
                <a:gd name="T19" fmla="*/ 687 h 854"/>
                <a:gd name="T20" fmla="*/ 746 w 1034"/>
                <a:gd name="T21" fmla="*/ 803 h 854"/>
                <a:gd name="T22" fmla="*/ 601 w 1034"/>
                <a:gd name="T23" fmla="*/ 739 h 854"/>
                <a:gd name="T24" fmla="*/ 534 w 1034"/>
                <a:gd name="T25" fmla="*/ 637 h 854"/>
                <a:gd name="T26" fmla="*/ 512 w 1034"/>
                <a:gd name="T27" fmla="*/ 641 h 854"/>
                <a:gd name="T28" fmla="*/ 462 w 1034"/>
                <a:gd name="T29" fmla="*/ 689 h 854"/>
                <a:gd name="T30" fmla="*/ 458 w 1034"/>
                <a:gd name="T31" fmla="*/ 714 h 854"/>
                <a:gd name="T32" fmla="*/ 503 w 1034"/>
                <a:gd name="T33" fmla="*/ 819 h 854"/>
                <a:gd name="T34" fmla="*/ 729 w 1034"/>
                <a:gd name="T35" fmla="*/ 848 h 854"/>
                <a:gd name="T36" fmla="*/ 921 w 1034"/>
                <a:gd name="T37" fmla="*/ 775 h 854"/>
                <a:gd name="T38" fmla="*/ 1031 w 1034"/>
                <a:gd name="T39" fmla="*/ 567 h 854"/>
                <a:gd name="T40" fmla="*/ 970 w 1034"/>
                <a:gd name="T41" fmla="*/ 382 h 854"/>
                <a:gd name="T42" fmla="*/ 308 w 1034"/>
                <a:gd name="T43" fmla="*/ 773 h 854"/>
                <a:gd name="T44" fmla="*/ 301 w 1034"/>
                <a:gd name="T45" fmla="*/ 724 h 854"/>
                <a:gd name="T46" fmla="*/ 295 w 1034"/>
                <a:gd name="T47" fmla="*/ 348 h 854"/>
                <a:gd name="T48" fmla="*/ 427 w 1034"/>
                <a:gd name="T49" fmla="*/ 346 h 854"/>
                <a:gd name="T50" fmla="*/ 491 w 1034"/>
                <a:gd name="T51" fmla="*/ 317 h 854"/>
                <a:gd name="T52" fmla="*/ 491 w 1034"/>
                <a:gd name="T53" fmla="*/ 272 h 854"/>
                <a:gd name="T54" fmla="*/ 297 w 1034"/>
                <a:gd name="T55" fmla="*/ 275 h 854"/>
                <a:gd name="T56" fmla="*/ 304 w 1034"/>
                <a:gd name="T57" fmla="*/ 122 h 854"/>
                <a:gd name="T58" fmla="*/ 352 w 1034"/>
                <a:gd name="T59" fmla="*/ 64 h 854"/>
                <a:gd name="T60" fmla="*/ 453 w 1034"/>
                <a:gd name="T61" fmla="*/ 92 h 854"/>
                <a:gd name="T62" fmla="*/ 506 w 1034"/>
                <a:gd name="T63" fmla="*/ 118 h 854"/>
                <a:gd name="T64" fmla="*/ 531 w 1034"/>
                <a:gd name="T65" fmla="*/ 115 h 854"/>
                <a:gd name="T66" fmla="*/ 563 w 1034"/>
                <a:gd name="T67" fmla="*/ 78 h 854"/>
                <a:gd name="T68" fmla="*/ 564 w 1034"/>
                <a:gd name="T69" fmla="*/ 62 h 854"/>
                <a:gd name="T70" fmla="*/ 497 w 1034"/>
                <a:gd name="T71" fmla="*/ 11 h 854"/>
                <a:gd name="T72" fmla="*/ 442 w 1034"/>
                <a:gd name="T73" fmla="*/ 0 h 854"/>
                <a:gd name="T74" fmla="*/ 417 w 1034"/>
                <a:gd name="T75" fmla="*/ 0 h 854"/>
                <a:gd name="T76" fmla="*/ 323 w 1034"/>
                <a:gd name="T77" fmla="*/ 16 h 854"/>
                <a:gd name="T78" fmla="*/ 88 w 1034"/>
                <a:gd name="T79" fmla="*/ 229 h 854"/>
                <a:gd name="T80" fmla="*/ 83 w 1034"/>
                <a:gd name="T81" fmla="*/ 286 h 854"/>
                <a:gd name="T82" fmla="*/ 4 w 1034"/>
                <a:gd name="T83" fmla="*/ 293 h 854"/>
                <a:gd name="T84" fmla="*/ 0 w 1034"/>
                <a:gd name="T85" fmla="*/ 358 h 854"/>
                <a:gd name="T86" fmla="*/ 80 w 1034"/>
                <a:gd name="T87" fmla="*/ 354 h 854"/>
                <a:gd name="T88" fmla="*/ 91 w 1034"/>
                <a:gd name="T89" fmla="*/ 708 h 854"/>
                <a:gd name="T90" fmla="*/ 93 w 1034"/>
                <a:gd name="T91" fmla="*/ 752 h 854"/>
                <a:gd name="T92" fmla="*/ 50 w 1034"/>
                <a:gd name="T93" fmla="*/ 768 h 854"/>
                <a:gd name="T94" fmla="*/ 85 w 1034"/>
                <a:gd name="T95" fmla="*/ 810 h 854"/>
                <a:gd name="T96" fmla="*/ 428 w 1034"/>
                <a:gd name="T97" fmla="*/ 843 h 854"/>
                <a:gd name="T98" fmla="*/ 427 w 1034"/>
                <a:gd name="T99" fmla="*/ 804 h 854"/>
                <a:gd name="T100" fmla="*/ 308 w 1034"/>
                <a:gd name="T101" fmla="*/ 773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34" h="854">
                  <a:moveTo>
                    <a:pt x="970" y="382"/>
                  </a:moveTo>
                  <a:cubicBezTo>
                    <a:pt x="916" y="323"/>
                    <a:pt x="824" y="274"/>
                    <a:pt x="635" y="262"/>
                  </a:cubicBezTo>
                  <a:cubicBezTo>
                    <a:pt x="645" y="232"/>
                    <a:pt x="654" y="204"/>
                    <a:pt x="663" y="175"/>
                  </a:cubicBezTo>
                  <a:cubicBezTo>
                    <a:pt x="776" y="179"/>
                    <a:pt x="876" y="187"/>
                    <a:pt x="961" y="198"/>
                  </a:cubicBezTo>
                  <a:cubicBezTo>
                    <a:pt x="968" y="167"/>
                    <a:pt x="972" y="137"/>
                    <a:pt x="979" y="109"/>
                  </a:cubicBezTo>
                  <a:cubicBezTo>
                    <a:pt x="970" y="96"/>
                    <a:pt x="961" y="84"/>
                    <a:pt x="951" y="72"/>
                  </a:cubicBezTo>
                  <a:cubicBezTo>
                    <a:pt x="911" y="67"/>
                    <a:pt x="870" y="57"/>
                    <a:pt x="826" y="52"/>
                  </a:cubicBezTo>
                  <a:cubicBezTo>
                    <a:pt x="767" y="44"/>
                    <a:pt x="706" y="38"/>
                    <a:pt x="639" y="35"/>
                  </a:cubicBezTo>
                  <a:cubicBezTo>
                    <a:pt x="597" y="160"/>
                    <a:pt x="545" y="318"/>
                    <a:pt x="491" y="480"/>
                  </a:cubicBezTo>
                  <a:cubicBezTo>
                    <a:pt x="771" y="504"/>
                    <a:pt x="879" y="580"/>
                    <a:pt x="873" y="687"/>
                  </a:cubicBezTo>
                  <a:cubicBezTo>
                    <a:pt x="868" y="744"/>
                    <a:pt x="815" y="797"/>
                    <a:pt x="746" y="803"/>
                  </a:cubicBezTo>
                  <a:cubicBezTo>
                    <a:pt x="663" y="808"/>
                    <a:pt x="626" y="775"/>
                    <a:pt x="601" y="739"/>
                  </a:cubicBezTo>
                  <a:cubicBezTo>
                    <a:pt x="579" y="706"/>
                    <a:pt x="557" y="673"/>
                    <a:pt x="534" y="637"/>
                  </a:cubicBezTo>
                  <a:cubicBezTo>
                    <a:pt x="528" y="627"/>
                    <a:pt x="520" y="633"/>
                    <a:pt x="512" y="641"/>
                  </a:cubicBezTo>
                  <a:cubicBezTo>
                    <a:pt x="495" y="657"/>
                    <a:pt x="479" y="673"/>
                    <a:pt x="462" y="689"/>
                  </a:cubicBezTo>
                  <a:cubicBezTo>
                    <a:pt x="451" y="698"/>
                    <a:pt x="454" y="706"/>
                    <a:pt x="458" y="714"/>
                  </a:cubicBezTo>
                  <a:cubicBezTo>
                    <a:pt x="473" y="751"/>
                    <a:pt x="488" y="785"/>
                    <a:pt x="503" y="819"/>
                  </a:cubicBezTo>
                  <a:cubicBezTo>
                    <a:pt x="527" y="834"/>
                    <a:pt x="642" y="854"/>
                    <a:pt x="729" y="848"/>
                  </a:cubicBezTo>
                  <a:cubicBezTo>
                    <a:pt x="787" y="843"/>
                    <a:pt x="860" y="820"/>
                    <a:pt x="921" y="775"/>
                  </a:cubicBezTo>
                  <a:cubicBezTo>
                    <a:pt x="981" y="728"/>
                    <a:pt x="1024" y="666"/>
                    <a:pt x="1031" y="567"/>
                  </a:cubicBezTo>
                  <a:cubicBezTo>
                    <a:pt x="1034" y="507"/>
                    <a:pt x="1023" y="441"/>
                    <a:pt x="970" y="382"/>
                  </a:cubicBezTo>
                  <a:close/>
                  <a:moveTo>
                    <a:pt x="308" y="773"/>
                  </a:moveTo>
                  <a:cubicBezTo>
                    <a:pt x="303" y="760"/>
                    <a:pt x="302" y="742"/>
                    <a:pt x="301" y="724"/>
                  </a:cubicBezTo>
                  <a:cubicBezTo>
                    <a:pt x="295" y="605"/>
                    <a:pt x="293" y="477"/>
                    <a:pt x="295" y="348"/>
                  </a:cubicBezTo>
                  <a:cubicBezTo>
                    <a:pt x="339" y="347"/>
                    <a:pt x="382" y="347"/>
                    <a:pt x="427" y="346"/>
                  </a:cubicBezTo>
                  <a:cubicBezTo>
                    <a:pt x="449" y="336"/>
                    <a:pt x="469" y="326"/>
                    <a:pt x="491" y="317"/>
                  </a:cubicBezTo>
                  <a:cubicBezTo>
                    <a:pt x="491" y="301"/>
                    <a:pt x="491" y="287"/>
                    <a:pt x="491" y="272"/>
                  </a:cubicBezTo>
                  <a:cubicBezTo>
                    <a:pt x="424" y="272"/>
                    <a:pt x="361" y="273"/>
                    <a:pt x="297" y="275"/>
                  </a:cubicBezTo>
                  <a:cubicBezTo>
                    <a:pt x="299" y="221"/>
                    <a:pt x="301" y="171"/>
                    <a:pt x="304" y="122"/>
                  </a:cubicBezTo>
                  <a:cubicBezTo>
                    <a:pt x="306" y="90"/>
                    <a:pt x="329" y="66"/>
                    <a:pt x="352" y="64"/>
                  </a:cubicBezTo>
                  <a:cubicBezTo>
                    <a:pt x="388" y="63"/>
                    <a:pt x="421" y="78"/>
                    <a:pt x="453" y="92"/>
                  </a:cubicBezTo>
                  <a:cubicBezTo>
                    <a:pt x="471" y="100"/>
                    <a:pt x="488" y="109"/>
                    <a:pt x="506" y="118"/>
                  </a:cubicBezTo>
                  <a:cubicBezTo>
                    <a:pt x="515" y="120"/>
                    <a:pt x="525" y="122"/>
                    <a:pt x="531" y="115"/>
                  </a:cubicBezTo>
                  <a:cubicBezTo>
                    <a:pt x="542" y="102"/>
                    <a:pt x="552" y="90"/>
                    <a:pt x="563" y="78"/>
                  </a:cubicBezTo>
                  <a:cubicBezTo>
                    <a:pt x="568" y="70"/>
                    <a:pt x="566" y="65"/>
                    <a:pt x="564" y="62"/>
                  </a:cubicBezTo>
                  <a:cubicBezTo>
                    <a:pt x="541" y="44"/>
                    <a:pt x="519" y="27"/>
                    <a:pt x="497" y="11"/>
                  </a:cubicBezTo>
                  <a:cubicBezTo>
                    <a:pt x="484" y="2"/>
                    <a:pt x="462" y="0"/>
                    <a:pt x="442" y="0"/>
                  </a:cubicBezTo>
                  <a:cubicBezTo>
                    <a:pt x="433" y="0"/>
                    <a:pt x="425" y="0"/>
                    <a:pt x="417" y="0"/>
                  </a:cubicBezTo>
                  <a:cubicBezTo>
                    <a:pt x="395" y="2"/>
                    <a:pt x="368" y="5"/>
                    <a:pt x="323" y="16"/>
                  </a:cubicBezTo>
                  <a:cubicBezTo>
                    <a:pt x="222" y="43"/>
                    <a:pt x="101" y="114"/>
                    <a:pt x="88" y="229"/>
                  </a:cubicBezTo>
                  <a:cubicBezTo>
                    <a:pt x="86" y="248"/>
                    <a:pt x="85" y="267"/>
                    <a:pt x="83" y="286"/>
                  </a:cubicBezTo>
                  <a:cubicBezTo>
                    <a:pt x="55" y="288"/>
                    <a:pt x="29" y="290"/>
                    <a:pt x="4" y="293"/>
                  </a:cubicBezTo>
                  <a:cubicBezTo>
                    <a:pt x="3" y="315"/>
                    <a:pt x="1" y="336"/>
                    <a:pt x="0" y="358"/>
                  </a:cubicBezTo>
                  <a:cubicBezTo>
                    <a:pt x="25" y="357"/>
                    <a:pt x="51" y="355"/>
                    <a:pt x="80" y="354"/>
                  </a:cubicBezTo>
                  <a:cubicBezTo>
                    <a:pt x="76" y="475"/>
                    <a:pt x="80" y="596"/>
                    <a:pt x="91" y="708"/>
                  </a:cubicBezTo>
                  <a:cubicBezTo>
                    <a:pt x="93" y="724"/>
                    <a:pt x="95" y="741"/>
                    <a:pt x="93" y="752"/>
                  </a:cubicBezTo>
                  <a:cubicBezTo>
                    <a:pt x="91" y="763"/>
                    <a:pt x="74" y="768"/>
                    <a:pt x="50" y="768"/>
                  </a:cubicBezTo>
                  <a:cubicBezTo>
                    <a:pt x="61" y="782"/>
                    <a:pt x="73" y="797"/>
                    <a:pt x="85" y="810"/>
                  </a:cubicBezTo>
                  <a:cubicBezTo>
                    <a:pt x="182" y="828"/>
                    <a:pt x="303" y="840"/>
                    <a:pt x="428" y="843"/>
                  </a:cubicBezTo>
                  <a:cubicBezTo>
                    <a:pt x="428" y="830"/>
                    <a:pt x="428" y="818"/>
                    <a:pt x="427" y="804"/>
                  </a:cubicBezTo>
                  <a:cubicBezTo>
                    <a:pt x="350" y="800"/>
                    <a:pt x="314" y="788"/>
                    <a:pt x="308" y="773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0607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304800" y="1694064"/>
            <a:ext cx="11430000" cy="2142125"/>
          </a:xfrm>
          <a:noFill/>
        </p:spPr>
        <p:txBody>
          <a:bodyPr wrap="square" lIns="155448" tIns="155448" rIns="155448" bIns="155448" rtlCol="0" anchor="b" anchorCtr="0">
            <a:spAutoFit/>
          </a:bodyPr>
          <a:lstStyle>
            <a:lvl1pPr>
              <a:defRPr lang="en-US" sz="6600" b="1" spc="-200" dirty="0">
                <a:gradFill>
                  <a:gsLst>
                    <a:gs pos="0">
                      <a:schemeClr val="bg1"/>
                    </a:gs>
                    <a:gs pos="99000">
                      <a:schemeClr val="bg1"/>
                    </a:gs>
                  </a:gsLst>
                  <a:lin ang="5400000" scaled="1"/>
                </a:gradFill>
                <a:ea typeface="+mn-ea"/>
              </a:defRPr>
            </a:lvl1pPr>
          </a:lstStyle>
          <a:p>
            <a:pPr marL="0" lvl="0"/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 Placeholder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304800" y="4894444"/>
            <a:ext cx="11430000" cy="701731"/>
          </a:xfrm>
          <a:noFill/>
        </p:spPr>
        <p:txBody>
          <a:bodyPr wrap="square" lIns="155448" tIns="155448" rIns="155448" bIns="155448" rtlCol="0">
            <a:spAutoFit/>
          </a:bodyPr>
          <a:lstStyle>
            <a:lvl1pPr marL="0" indent="0">
              <a:buFontTx/>
              <a:buNone/>
              <a:defRPr lang="en-US" sz="2800" b="0" spc="-50" baseline="0" dirty="0">
                <a:gradFill>
                  <a:gsLst>
                    <a:gs pos="0">
                      <a:schemeClr val="bg1"/>
                    </a:gs>
                    <a:gs pos="99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pPr marL="0" lvl="0"/>
            <a:r>
              <a:rPr lang="en-US" dirty="0"/>
              <a:t>Speaker Name, Job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304800" y="1014985"/>
            <a:ext cx="4762500" cy="590931"/>
          </a:xfrm>
          <a:noFill/>
        </p:spPr>
        <p:txBody>
          <a:bodyPr vert="horz" wrap="square" lIns="155448" tIns="155448" rIns="155448" bIns="155448" rtlCol="0">
            <a:spAutoFit/>
          </a:bodyPr>
          <a:lstStyle>
            <a:lvl1pPr>
              <a:buFontTx/>
              <a:buNone/>
              <a:defRPr lang="en-US" sz="2000" spc="-50" dirty="0">
                <a:gradFill>
                  <a:gsLst>
                    <a:gs pos="0">
                      <a:schemeClr val="bg1">
                        <a:alpha val="50000"/>
                      </a:schemeClr>
                    </a:gs>
                    <a:gs pos="99000">
                      <a:schemeClr val="bg1">
                        <a:alpha val="5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pPr lvl="0"/>
            <a:r>
              <a:rPr lang="en-US" b="1" spc="-50" dirty="0">
                <a:gradFill>
                  <a:gsLst>
                    <a:gs pos="0">
                      <a:schemeClr val="bg1">
                        <a:alpha val="50000"/>
                      </a:schemeClr>
                    </a:gs>
                    <a:gs pos="99000">
                      <a:schemeClr val="bg1">
                        <a:alpha val="50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Date Placeholder: Month, Day, Year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 bwMode="white">
          <a:xfrm>
            <a:off x="457200" y="4062248"/>
            <a:ext cx="800100" cy="0"/>
          </a:xfrm>
          <a:prstGeom prst="line">
            <a:avLst/>
          </a:prstGeom>
          <a:ln w="1143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 bwMode="white">
          <a:xfrm>
            <a:off x="304800" y="4514367"/>
            <a:ext cx="4114800" cy="590931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r>
              <a:rPr lang="en-US" b="1" spc="-50" dirty="0">
                <a:gradFill>
                  <a:gsLst>
                    <a:gs pos="0">
                      <a:schemeClr val="bg1">
                        <a:alpha val="50000"/>
                      </a:schemeClr>
                    </a:gs>
                    <a:gs pos="99000">
                      <a:schemeClr val="bg1">
                        <a:alpha val="50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</a:p>
        </p:txBody>
      </p:sp>
      <p:grpSp>
        <p:nvGrpSpPr>
          <p:cNvPr id="9" name="Group 8"/>
          <p:cNvGrpSpPr/>
          <p:nvPr userDrawn="1"/>
        </p:nvGrpSpPr>
        <p:grpSpPr bwMode="gray">
          <a:xfrm>
            <a:off x="10712456" y="288104"/>
            <a:ext cx="1022344" cy="1022346"/>
            <a:chOff x="4864938" y="1600200"/>
            <a:chExt cx="2457445" cy="2457446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gray">
            <a:xfrm>
              <a:off x="4864938" y="1600200"/>
              <a:ext cx="2457445" cy="245744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gray">
            <a:xfrm>
              <a:off x="7124857" y="3332129"/>
              <a:ext cx="154717" cy="152464"/>
            </a:xfrm>
            <a:custGeom>
              <a:avLst/>
              <a:gdLst>
                <a:gd name="T0" fmla="*/ 70 w 87"/>
                <a:gd name="T1" fmla="*/ 17 h 86"/>
                <a:gd name="T2" fmla="*/ 80 w 87"/>
                <a:gd name="T3" fmla="*/ 43 h 86"/>
                <a:gd name="T4" fmla="*/ 70 w 87"/>
                <a:gd name="T5" fmla="*/ 69 h 86"/>
                <a:gd name="T6" fmla="*/ 43 w 87"/>
                <a:gd name="T7" fmla="*/ 80 h 86"/>
                <a:gd name="T8" fmla="*/ 17 w 87"/>
                <a:gd name="T9" fmla="*/ 69 h 86"/>
                <a:gd name="T10" fmla="*/ 6 w 87"/>
                <a:gd name="T11" fmla="*/ 43 h 86"/>
                <a:gd name="T12" fmla="*/ 17 w 87"/>
                <a:gd name="T13" fmla="*/ 17 h 86"/>
                <a:gd name="T14" fmla="*/ 43 w 87"/>
                <a:gd name="T15" fmla="*/ 6 h 86"/>
                <a:gd name="T16" fmla="*/ 70 w 87"/>
                <a:gd name="T17" fmla="*/ 17 h 86"/>
                <a:gd name="T18" fmla="*/ 74 w 87"/>
                <a:gd name="T19" fmla="*/ 12 h 86"/>
                <a:gd name="T20" fmla="*/ 43 w 87"/>
                <a:gd name="T21" fmla="*/ 0 h 86"/>
                <a:gd name="T22" fmla="*/ 13 w 87"/>
                <a:gd name="T23" fmla="*/ 12 h 86"/>
                <a:gd name="T24" fmla="*/ 0 w 87"/>
                <a:gd name="T25" fmla="*/ 43 h 86"/>
                <a:gd name="T26" fmla="*/ 13 w 87"/>
                <a:gd name="T27" fmla="*/ 73 h 86"/>
                <a:gd name="T28" fmla="*/ 43 w 87"/>
                <a:gd name="T29" fmla="*/ 86 h 86"/>
                <a:gd name="T30" fmla="*/ 74 w 87"/>
                <a:gd name="T31" fmla="*/ 73 h 86"/>
                <a:gd name="T32" fmla="*/ 87 w 87"/>
                <a:gd name="T33" fmla="*/ 43 h 86"/>
                <a:gd name="T34" fmla="*/ 74 w 87"/>
                <a:gd name="T35" fmla="*/ 12 h 86"/>
                <a:gd name="T36" fmla="*/ 50 w 87"/>
                <a:gd name="T37" fmla="*/ 41 h 86"/>
                <a:gd name="T38" fmla="*/ 42 w 87"/>
                <a:gd name="T39" fmla="*/ 42 h 86"/>
                <a:gd name="T40" fmla="*/ 34 w 87"/>
                <a:gd name="T41" fmla="*/ 42 h 86"/>
                <a:gd name="T42" fmla="*/ 34 w 87"/>
                <a:gd name="T43" fmla="*/ 25 h 86"/>
                <a:gd name="T44" fmla="*/ 41 w 87"/>
                <a:gd name="T45" fmla="*/ 25 h 86"/>
                <a:gd name="T46" fmla="*/ 51 w 87"/>
                <a:gd name="T47" fmla="*/ 26 h 86"/>
                <a:gd name="T48" fmla="*/ 55 w 87"/>
                <a:gd name="T49" fmla="*/ 33 h 86"/>
                <a:gd name="T50" fmla="*/ 50 w 87"/>
                <a:gd name="T51" fmla="*/ 41 h 86"/>
                <a:gd name="T52" fmla="*/ 26 w 87"/>
                <a:gd name="T53" fmla="*/ 66 h 86"/>
                <a:gd name="T54" fmla="*/ 34 w 87"/>
                <a:gd name="T55" fmla="*/ 66 h 86"/>
                <a:gd name="T56" fmla="*/ 34 w 87"/>
                <a:gd name="T57" fmla="*/ 48 h 86"/>
                <a:gd name="T58" fmla="*/ 41 w 87"/>
                <a:gd name="T59" fmla="*/ 48 h 86"/>
                <a:gd name="T60" fmla="*/ 50 w 87"/>
                <a:gd name="T61" fmla="*/ 49 h 86"/>
                <a:gd name="T62" fmla="*/ 55 w 87"/>
                <a:gd name="T63" fmla="*/ 60 h 86"/>
                <a:gd name="T64" fmla="*/ 55 w 87"/>
                <a:gd name="T65" fmla="*/ 64 h 86"/>
                <a:gd name="T66" fmla="*/ 55 w 87"/>
                <a:gd name="T67" fmla="*/ 65 h 86"/>
                <a:gd name="T68" fmla="*/ 55 w 87"/>
                <a:gd name="T69" fmla="*/ 66 h 86"/>
                <a:gd name="T70" fmla="*/ 55 w 87"/>
                <a:gd name="T71" fmla="*/ 66 h 86"/>
                <a:gd name="T72" fmla="*/ 63 w 87"/>
                <a:gd name="T73" fmla="*/ 66 h 86"/>
                <a:gd name="T74" fmla="*/ 63 w 87"/>
                <a:gd name="T75" fmla="*/ 66 h 86"/>
                <a:gd name="T76" fmla="*/ 62 w 87"/>
                <a:gd name="T77" fmla="*/ 63 h 86"/>
                <a:gd name="T78" fmla="*/ 62 w 87"/>
                <a:gd name="T79" fmla="*/ 60 h 86"/>
                <a:gd name="T80" fmla="*/ 62 w 87"/>
                <a:gd name="T81" fmla="*/ 56 h 86"/>
                <a:gd name="T82" fmla="*/ 59 w 87"/>
                <a:gd name="T83" fmla="*/ 49 h 86"/>
                <a:gd name="T84" fmla="*/ 51 w 87"/>
                <a:gd name="T85" fmla="*/ 44 h 86"/>
                <a:gd name="T86" fmla="*/ 58 w 87"/>
                <a:gd name="T87" fmla="*/ 42 h 86"/>
                <a:gd name="T88" fmla="*/ 63 w 87"/>
                <a:gd name="T89" fmla="*/ 33 h 86"/>
                <a:gd name="T90" fmla="*/ 55 w 87"/>
                <a:gd name="T91" fmla="*/ 21 h 86"/>
                <a:gd name="T92" fmla="*/ 43 w 87"/>
                <a:gd name="T93" fmla="*/ 19 h 86"/>
                <a:gd name="T94" fmla="*/ 26 w 87"/>
                <a:gd name="T95" fmla="*/ 19 h 86"/>
                <a:gd name="T96" fmla="*/ 26 w 87"/>
                <a:gd name="T97" fmla="*/ 6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7" h="86">
                  <a:moveTo>
                    <a:pt x="70" y="17"/>
                  </a:moveTo>
                  <a:cubicBezTo>
                    <a:pt x="77" y="24"/>
                    <a:pt x="80" y="33"/>
                    <a:pt x="80" y="43"/>
                  </a:cubicBezTo>
                  <a:cubicBezTo>
                    <a:pt x="80" y="53"/>
                    <a:pt x="77" y="62"/>
                    <a:pt x="70" y="69"/>
                  </a:cubicBezTo>
                  <a:cubicBezTo>
                    <a:pt x="62" y="76"/>
                    <a:pt x="54" y="80"/>
                    <a:pt x="43" y="80"/>
                  </a:cubicBezTo>
                  <a:cubicBezTo>
                    <a:pt x="33" y="80"/>
                    <a:pt x="24" y="76"/>
                    <a:pt x="17" y="69"/>
                  </a:cubicBezTo>
                  <a:cubicBezTo>
                    <a:pt x="10" y="62"/>
                    <a:pt x="6" y="53"/>
                    <a:pt x="6" y="43"/>
                  </a:cubicBezTo>
                  <a:cubicBezTo>
                    <a:pt x="6" y="33"/>
                    <a:pt x="10" y="24"/>
                    <a:pt x="17" y="17"/>
                  </a:cubicBezTo>
                  <a:cubicBezTo>
                    <a:pt x="24" y="9"/>
                    <a:pt x="33" y="6"/>
                    <a:pt x="43" y="6"/>
                  </a:cubicBezTo>
                  <a:cubicBezTo>
                    <a:pt x="54" y="6"/>
                    <a:pt x="62" y="9"/>
                    <a:pt x="70" y="17"/>
                  </a:cubicBezTo>
                  <a:close/>
                  <a:moveTo>
                    <a:pt x="74" y="12"/>
                  </a:moveTo>
                  <a:cubicBezTo>
                    <a:pt x="65" y="4"/>
                    <a:pt x="55" y="0"/>
                    <a:pt x="43" y="0"/>
                  </a:cubicBezTo>
                  <a:cubicBezTo>
                    <a:pt x="32" y="0"/>
                    <a:pt x="21" y="4"/>
                    <a:pt x="13" y="12"/>
                  </a:cubicBezTo>
                  <a:cubicBezTo>
                    <a:pt x="5" y="21"/>
                    <a:pt x="0" y="31"/>
                    <a:pt x="0" y="43"/>
                  </a:cubicBezTo>
                  <a:cubicBezTo>
                    <a:pt x="0" y="55"/>
                    <a:pt x="5" y="65"/>
                    <a:pt x="13" y="73"/>
                  </a:cubicBezTo>
                  <a:cubicBezTo>
                    <a:pt x="21" y="82"/>
                    <a:pt x="31" y="86"/>
                    <a:pt x="43" y="86"/>
                  </a:cubicBezTo>
                  <a:cubicBezTo>
                    <a:pt x="55" y="86"/>
                    <a:pt x="65" y="82"/>
                    <a:pt x="74" y="73"/>
                  </a:cubicBezTo>
                  <a:cubicBezTo>
                    <a:pt x="82" y="65"/>
                    <a:pt x="87" y="55"/>
                    <a:pt x="87" y="43"/>
                  </a:cubicBezTo>
                  <a:cubicBezTo>
                    <a:pt x="87" y="31"/>
                    <a:pt x="82" y="21"/>
                    <a:pt x="74" y="12"/>
                  </a:cubicBezTo>
                  <a:close/>
                  <a:moveTo>
                    <a:pt x="50" y="41"/>
                  </a:moveTo>
                  <a:cubicBezTo>
                    <a:pt x="48" y="41"/>
                    <a:pt x="45" y="42"/>
                    <a:pt x="42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6" y="25"/>
                    <a:pt x="49" y="25"/>
                    <a:pt x="51" y="26"/>
                  </a:cubicBezTo>
                  <a:cubicBezTo>
                    <a:pt x="54" y="28"/>
                    <a:pt x="55" y="30"/>
                    <a:pt x="55" y="33"/>
                  </a:cubicBezTo>
                  <a:cubicBezTo>
                    <a:pt x="55" y="37"/>
                    <a:pt x="53" y="39"/>
                    <a:pt x="50" y="41"/>
                  </a:cubicBezTo>
                  <a:close/>
                  <a:moveTo>
                    <a:pt x="26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5" y="48"/>
                    <a:pt x="48" y="48"/>
                    <a:pt x="50" y="49"/>
                  </a:cubicBezTo>
                  <a:cubicBezTo>
                    <a:pt x="53" y="51"/>
                    <a:pt x="55" y="55"/>
                    <a:pt x="55" y="60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5" y="65"/>
                    <a:pt x="55" y="66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62" y="65"/>
                    <a:pt x="62" y="64"/>
                    <a:pt x="62" y="63"/>
                  </a:cubicBezTo>
                  <a:cubicBezTo>
                    <a:pt x="62" y="62"/>
                    <a:pt x="62" y="61"/>
                    <a:pt x="62" y="60"/>
                  </a:cubicBezTo>
                  <a:cubicBezTo>
                    <a:pt x="62" y="56"/>
                    <a:pt x="62" y="56"/>
                    <a:pt x="62" y="56"/>
                  </a:cubicBezTo>
                  <a:cubicBezTo>
                    <a:pt x="62" y="54"/>
                    <a:pt x="61" y="51"/>
                    <a:pt x="59" y="49"/>
                  </a:cubicBezTo>
                  <a:cubicBezTo>
                    <a:pt x="58" y="46"/>
                    <a:pt x="55" y="45"/>
                    <a:pt x="51" y="44"/>
                  </a:cubicBezTo>
                  <a:cubicBezTo>
                    <a:pt x="54" y="44"/>
                    <a:pt x="57" y="43"/>
                    <a:pt x="58" y="42"/>
                  </a:cubicBezTo>
                  <a:cubicBezTo>
                    <a:pt x="61" y="40"/>
                    <a:pt x="63" y="37"/>
                    <a:pt x="63" y="33"/>
                  </a:cubicBezTo>
                  <a:cubicBezTo>
                    <a:pt x="63" y="27"/>
                    <a:pt x="60" y="23"/>
                    <a:pt x="55" y="21"/>
                  </a:cubicBezTo>
                  <a:cubicBezTo>
                    <a:pt x="53" y="20"/>
                    <a:pt x="48" y="19"/>
                    <a:pt x="43" y="19"/>
                  </a:cubicBezTo>
                  <a:cubicBezTo>
                    <a:pt x="26" y="19"/>
                    <a:pt x="26" y="19"/>
                    <a:pt x="26" y="19"/>
                  </a:cubicBezTo>
                  <a:lnTo>
                    <a:pt x="26" y="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gray">
            <a:xfrm>
              <a:off x="5083495" y="1818756"/>
              <a:ext cx="2020332" cy="2020332"/>
            </a:xfrm>
            <a:custGeom>
              <a:avLst/>
              <a:gdLst>
                <a:gd name="T0" fmla="*/ 1040 w 1139"/>
                <a:gd name="T1" fmla="*/ 248 h 1139"/>
                <a:gd name="T2" fmla="*/ 1019 w 1139"/>
                <a:gd name="T3" fmla="*/ 236 h 1139"/>
                <a:gd name="T4" fmla="*/ 1012 w 1139"/>
                <a:gd name="T5" fmla="*/ 211 h 1139"/>
                <a:gd name="T6" fmla="*/ 570 w 1139"/>
                <a:gd name="T7" fmla="*/ 0 h 1139"/>
                <a:gd name="T8" fmla="*/ 0 w 1139"/>
                <a:gd name="T9" fmla="*/ 569 h 1139"/>
                <a:gd name="T10" fmla="*/ 111 w 1139"/>
                <a:gd name="T11" fmla="*/ 907 h 1139"/>
                <a:gd name="T12" fmla="*/ 134 w 1139"/>
                <a:gd name="T13" fmla="*/ 923 h 1139"/>
                <a:gd name="T14" fmla="*/ 146 w 1139"/>
                <a:gd name="T15" fmla="*/ 949 h 1139"/>
                <a:gd name="T16" fmla="*/ 570 w 1139"/>
                <a:gd name="T17" fmla="*/ 1139 h 1139"/>
                <a:gd name="T18" fmla="*/ 1139 w 1139"/>
                <a:gd name="T19" fmla="*/ 569 h 1139"/>
                <a:gd name="T20" fmla="*/ 1040 w 1139"/>
                <a:gd name="T21" fmla="*/ 248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9" h="1139">
                  <a:moveTo>
                    <a:pt x="1040" y="248"/>
                  </a:moveTo>
                  <a:cubicBezTo>
                    <a:pt x="1019" y="236"/>
                    <a:pt x="1019" y="236"/>
                    <a:pt x="1019" y="236"/>
                  </a:cubicBezTo>
                  <a:cubicBezTo>
                    <a:pt x="1012" y="211"/>
                    <a:pt x="1012" y="211"/>
                    <a:pt x="1012" y="211"/>
                  </a:cubicBezTo>
                  <a:cubicBezTo>
                    <a:pt x="908" y="82"/>
                    <a:pt x="749" y="0"/>
                    <a:pt x="570" y="0"/>
                  </a:cubicBezTo>
                  <a:cubicBezTo>
                    <a:pt x="255" y="0"/>
                    <a:pt x="0" y="255"/>
                    <a:pt x="0" y="569"/>
                  </a:cubicBezTo>
                  <a:cubicBezTo>
                    <a:pt x="0" y="696"/>
                    <a:pt x="42" y="812"/>
                    <a:pt x="111" y="907"/>
                  </a:cubicBezTo>
                  <a:cubicBezTo>
                    <a:pt x="134" y="923"/>
                    <a:pt x="134" y="923"/>
                    <a:pt x="134" y="923"/>
                  </a:cubicBezTo>
                  <a:cubicBezTo>
                    <a:pt x="146" y="949"/>
                    <a:pt x="146" y="949"/>
                    <a:pt x="146" y="949"/>
                  </a:cubicBezTo>
                  <a:cubicBezTo>
                    <a:pt x="250" y="1066"/>
                    <a:pt x="401" y="1139"/>
                    <a:pt x="570" y="1139"/>
                  </a:cubicBezTo>
                  <a:cubicBezTo>
                    <a:pt x="884" y="1139"/>
                    <a:pt x="1139" y="884"/>
                    <a:pt x="1139" y="569"/>
                  </a:cubicBezTo>
                  <a:cubicBezTo>
                    <a:pt x="1139" y="450"/>
                    <a:pt x="1103" y="339"/>
                    <a:pt x="1040" y="2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4"/>
            <p:cNvSpPr>
              <a:spLocks noEditPoints="1"/>
            </p:cNvSpPr>
            <p:nvPr/>
          </p:nvSpPr>
          <p:spPr bwMode="gray">
            <a:xfrm>
              <a:off x="5191646" y="2065102"/>
              <a:ext cx="1834072" cy="1514874"/>
            </a:xfrm>
            <a:custGeom>
              <a:avLst/>
              <a:gdLst>
                <a:gd name="T0" fmla="*/ 970 w 1034"/>
                <a:gd name="T1" fmla="*/ 382 h 854"/>
                <a:gd name="T2" fmla="*/ 635 w 1034"/>
                <a:gd name="T3" fmla="*/ 262 h 854"/>
                <a:gd name="T4" fmla="*/ 663 w 1034"/>
                <a:gd name="T5" fmla="*/ 175 h 854"/>
                <a:gd name="T6" fmla="*/ 961 w 1034"/>
                <a:gd name="T7" fmla="*/ 198 h 854"/>
                <a:gd name="T8" fmla="*/ 979 w 1034"/>
                <a:gd name="T9" fmla="*/ 109 h 854"/>
                <a:gd name="T10" fmla="*/ 951 w 1034"/>
                <a:gd name="T11" fmla="*/ 72 h 854"/>
                <a:gd name="T12" fmla="*/ 826 w 1034"/>
                <a:gd name="T13" fmla="*/ 52 h 854"/>
                <a:gd name="T14" fmla="*/ 639 w 1034"/>
                <a:gd name="T15" fmla="*/ 35 h 854"/>
                <a:gd name="T16" fmla="*/ 491 w 1034"/>
                <a:gd name="T17" fmla="*/ 480 h 854"/>
                <a:gd name="T18" fmla="*/ 873 w 1034"/>
                <a:gd name="T19" fmla="*/ 687 h 854"/>
                <a:gd name="T20" fmla="*/ 746 w 1034"/>
                <a:gd name="T21" fmla="*/ 803 h 854"/>
                <a:gd name="T22" fmla="*/ 601 w 1034"/>
                <a:gd name="T23" fmla="*/ 739 h 854"/>
                <a:gd name="T24" fmla="*/ 534 w 1034"/>
                <a:gd name="T25" fmla="*/ 637 h 854"/>
                <a:gd name="T26" fmla="*/ 512 w 1034"/>
                <a:gd name="T27" fmla="*/ 641 h 854"/>
                <a:gd name="T28" fmla="*/ 462 w 1034"/>
                <a:gd name="T29" fmla="*/ 689 h 854"/>
                <a:gd name="T30" fmla="*/ 458 w 1034"/>
                <a:gd name="T31" fmla="*/ 714 h 854"/>
                <a:gd name="T32" fmla="*/ 503 w 1034"/>
                <a:gd name="T33" fmla="*/ 819 h 854"/>
                <a:gd name="T34" fmla="*/ 729 w 1034"/>
                <a:gd name="T35" fmla="*/ 848 h 854"/>
                <a:gd name="T36" fmla="*/ 921 w 1034"/>
                <a:gd name="T37" fmla="*/ 775 h 854"/>
                <a:gd name="T38" fmla="*/ 1031 w 1034"/>
                <a:gd name="T39" fmla="*/ 567 h 854"/>
                <a:gd name="T40" fmla="*/ 970 w 1034"/>
                <a:gd name="T41" fmla="*/ 382 h 854"/>
                <a:gd name="T42" fmla="*/ 308 w 1034"/>
                <a:gd name="T43" fmla="*/ 773 h 854"/>
                <a:gd name="T44" fmla="*/ 301 w 1034"/>
                <a:gd name="T45" fmla="*/ 724 h 854"/>
                <a:gd name="T46" fmla="*/ 295 w 1034"/>
                <a:gd name="T47" fmla="*/ 348 h 854"/>
                <a:gd name="T48" fmla="*/ 427 w 1034"/>
                <a:gd name="T49" fmla="*/ 346 h 854"/>
                <a:gd name="T50" fmla="*/ 491 w 1034"/>
                <a:gd name="T51" fmla="*/ 317 h 854"/>
                <a:gd name="T52" fmla="*/ 491 w 1034"/>
                <a:gd name="T53" fmla="*/ 272 h 854"/>
                <a:gd name="T54" fmla="*/ 297 w 1034"/>
                <a:gd name="T55" fmla="*/ 275 h 854"/>
                <a:gd name="T56" fmla="*/ 304 w 1034"/>
                <a:gd name="T57" fmla="*/ 122 h 854"/>
                <a:gd name="T58" fmla="*/ 352 w 1034"/>
                <a:gd name="T59" fmla="*/ 64 h 854"/>
                <a:gd name="T60" fmla="*/ 453 w 1034"/>
                <a:gd name="T61" fmla="*/ 92 h 854"/>
                <a:gd name="T62" fmla="*/ 506 w 1034"/>
                <a:gd name="T63" fmla="*/ 118 h 854"/>
                <a:gd name="T64" fmla="*/ 531 w 1034"/>
                <a:gd name="T65" fmla="*/ 115 h 854"/>
                <a:gd name="T66" fmla="*/ 563 w 1034"/>
                <a:gd name="T67" fmla="*/ 78 h 854"/>
                <a:gd name="T68" fmla="*/ 564 w 1034"/>
                <a:gd name="T69" fmla="*/ 62 h 854"/>
                <a:gd name="T70" fmla="*/ 497 w 1034"/>
                <a:gd name="T71" fmla="*/ 11 h 854"/>
                <a:gd name="T72" fmla="*/ 442 w 1034"/>
                <a:gd name="T73" fmla="*/ 0 h 854"/>
                <a:gd name="T74" fmla="*/ 417 w 1034"/>
                <a:gd name="T75" fmla="*/ 0 h 854"/>
                <a:gd name="T76" fmla="*/ 323 w 1034"/>
                <a:gd name="T77" fmla="*/ 16 h 854"/>
                <a:gd name="T78" fmla="*/ 88 w 1034"/>
                <a:gd name="T79" fmla="*/ 229 h 854"/>
                <a:gd name="T80" fmla="*/ 83 w 1034"/>
                <a:gd name="T81" fmla="*/ 286 h 854"/>
                <a:gd name="T82" fmla="*/ 4 w 1034"/>
                <a:gd name="T83" fmla="*/ 293 h 854"/>
                <a:gd name="T84" fmla="*/ 0 w 1034"/>
                <a:gd name="T85" fmla="*/ 358 h 854"/>
                <a:gd name="T86" fmla="*/ 80 w 1034"/>
                <a:gd name="T87" fmla="*/ 354 h 854"/>
                <a:gd name="T88" fmla="*/ 91 w 1034"/>
                <a:gd name="T89" fmla="*/ 708 h 854"/>
                <a:gd name="T90" fmla="*/ 93 w 1034"/>
                <a:gd name="T91" fmla="*/ 752 h 854"/>
                <a:gd name="T92" fmla="*/ 50 w 1034"/>
                <a:gd name="T93" fmla="*/ 768 h 854"/>
                <a:gd name="T94" fmla="*/ 85 w 1034"/>
                <a:gd name="T95" fmla="*/ 810 h 854"/>
                <a:gd name="T96" fmla="*/ 428 w 1034"/>
                <a:gd name="T97" fmla="*/ 843 h 854"/>
                <a:gd name="T98" fmla="*/ 427 w 1034"/>
                <a:gd name="T99" fmla="*/ 804 h 854"/>
                <a:gd name="T100" fmla="*/ 308 w 1034"/>
                <a:gd name="T101" fmla="*/ 773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34" h="854">
                  <a:moveTo>
                    <a:pt x="970" y="382"/>
                  </a:moveTo>
                  <a:cubicBezTo>
                    <a:pt x="916" y="323"/>
                    <a:pt x="824" y="274"/>
                    <a:pt x="635" y="262"/>
                  </a:cubicBezTo>
                  <a:cubicBezTo>
                    <a:pt x="645" y="232"/>
                    <a:pt x="654" y="204"/>
                    <a:pt x="663" y="175"/>
                  </a:cubicBezTo>
                  <a:cubicBezTo>
                    <a:pt x="776" y="179"/>
                    <a:pt x="876" y="187"/>
                    <a:pt x="961" y="198"/>
                  </a:cubicBezTo>
                  <a:cubicBezTo>
                    <a:pt x="968" y="167"/>
                    <a:pt x="972" y="137"/>
                    <a:pt x="979" y="109"/>
                  </a:cubicBezTo>
                  <a:cubicBezTo>
                    <a:pt x="970" y="96"/>
                    <a:pt x="961" y="84"/>
                    <a:pt x="951" y="72"/>
                  </a:cubicBezTo>
                  <a:cubicBezTo>
                    <a:pt x="911" y="67"/>
                    <a:pt x="870" y="57"/>
                    <a:pt x="826" y="52"/>
                  </a:cubicBezTo>
                  <a:cubicBezTo>
                    <a:pt x="767" y="44"/>
                    <a:pt x="706" y="38"/>
                    <a:pt x="639" y="35"/>
                  </a:cubicBezTo>
                  <a:cubicBezTo>
                    <a:pt x="597" y="160"/>
                    <a:pt x="545" y="318"/>
                    <a:pt x="491" y="480"/>
                  </a:cubicBezTo>
                  <a:cubicBezTo>
                    <a:pt x="771" y="504"/>
                    <a:pt x="879" y="580"/>
                    <a:pt x="873" y="687"/>
                  </a:cubicBezTo>
                  <a:cubicBezTo>
                    <a:pt x="868" y="744"/>
                    <a:pt x="815" y="797"/>
                    <a:pt x="746" y="803"/>
                  </a:cubicBezTo>
                  <a:cubicBezTo>
                    <a:pt x="663" y="808"/>
                    <a:pt x="626" y="775"/>
                    <a:pt x="601" y="739"/>
                  </a:cubicBezTo>
                  <a:cubicBezTo>
                    <a:pt x="579" y="706"/>
                    <a:pt x="557" y="673"/>
                    <a:pt x="534" y="637"/>
                  </a:cubicBezTo>
                  <a:cubicBezTo>
                    <a:pt x="528" y="627"/>
                    <a:pt x="520" y="633"/>
                    <a:pt x="512" y="641"/>
                  </a:cubicBezTo>
                  <a:cubicBezTo>
                    <a:pt x="495" y="657"/>
                    <a:pt x="479" y="673"/>
                    <a:pt x="462" y="689"/>
                  </a:cubicBezTo>
                  <a:cubicBezTo>
                    <a:pt x="451" y="698"/>
                    <a:pt x="454" y="706"/>
                    <a:pt x="458" y="714"/>
                  </a:cubicBezTo>
                  <a:cubicBezTo>
                    <a:pt x="473" y="751"/>
                    <a:pt x="488" y="785"/>
                    <a:pt x="503" y="819"/>
                  </a:cubicBezTo>
                  <a:cubicBezTo>
                    <a:pt x="527" y="834"/>
                    <a:pt x="642" y="854"/>
                    <a:pt x="729" y="848"/>
                  </a:cubicBezTo>
                  <a:cubicBezTo>
                    <a:pt x="787" y="843"/>
                    <a:pt x="860" y="820"/>
                    <a:pt x="921" y="775"/>
                  </a:cubicBezTo>
                  <a:cubicBezTo>
                    <a:pt x="981" y="728"/>
                    <a:pt x="1024" y="666"/>
                    <a:pt x="1031" y="567"/>
                  </a:cubicBezTo>
                  <a:cubicBezTo>
                    <a:pt x="1034" y="507"/>
                    <a:pt x="1023" y="441"/>
                    <a:pt x="970" y="382"/>
                  </a:cubicBezTo>
                  <a:close/>
                  <a:moveTo>
                    <a:pt x="308" y="773"/>
                  </a:moveTo>
                  <a:cubicBezTo>
                    <a:pt x="303" y="760"/>
                    <a:pt x="302" y="742"/>
                    <a:pt x="301" y="724"/>
                  </a:cubicBezTo>
                  <a:cubicBezTo>
                    <a:pt x="295" y="605"/>
                    <a:pt x="293" y="477"/>
                    <a:pt x="295" y="348"/>
                  </a:cubicBezTo>
                  <a:cubicBezTo>
                    <a:pt x="339" y="347"/>
                    <a:pt x="382" y="347"/>
                    <a:pt x="427" y="346"/>
                  </a:cubicBezTo>
                  <a:cubicBezTo>
                    <a:pt x="449" y="336"/>
                    <a:pt x="469" y="326"/>
                    <a:pt x="491" y="317"/>
                  </a:cubicBezTo>
                  <a:cubicBezTo>
                    <a:pt x="491" y="301"/>
                    <a:pt x="491" y="287"/>
                    <a:pt x="491" y="272"/>
                  </a:cubicBezTo>
                  <a:cubicBezTo>
                    <a:pt x="424" y="272"/>
                    <a:pt x="361" y="273"/>
                    <a:pt x="297" y="275"/>
                  </a:cubicBezTo>
                  <a:cubicBezTo>
                    <a:pt x="299" y="221"/>
                    <a:pt x="301" y="171"/>
                    <a:pt x="304" y="122"/>
                  </a:cubicBezTo>
                  <a:cubicBezTo>
                    <a:pt x="306" y="90"/>
                    <a:pt x="329" y="66"/>
                    <a:pt x="352" y="64"/>
                  </a:cubicBezTo>
                  <a:cubicBezTo>
                    <a:pt x="388" y="63"/>
                    <a:pt x="421" y="78"/>
                    <a:pt x="453" y="92"/>
                  </a:cubicBezTo>
                  <a:cubicBezTo>
                    <a:pt x="471" y="100"/>
                    <a:pt x="488" y="109"/>
                    <a:pt x="506" y="118"/>
                  </a:cubicBezTo>
                  <a:cubicBezTo>
                    <a:pt x="515" y="120"/>
                    <a:pt x="525" y="122"/>
                    <a:pt x="531" y="115"/>
                  </a:cubicBezTo>
                  <a:cubicBezTo>
                    <a:pt x="542" y="102"/>
                    <a:pt x="552" y="90"/>
                    <a:pt x="563" y="78"/>
                  </a:cubicBezTo>
                  <a:cubicBezTo>
                    <a:pt x="568" y="70"/>
                    <a:pt x="566" y="65"/>
                    <a:pt x="564" y="62"/>
                  </a:cubicBezTo>
                  <a:cubicBezTo>
                    <a:pt x="541" y="44"/>
                    <a:pt x="519" y="27"/>
                    <a:pt x="497" y="11"/>
                  </a:cubicBezTo>
                  <a:cubicBezTo>
                    <a:pt x="484" y="2"/>
                    <a:pt x="462" y="0"/>
                    <a:pt x="442" y="0"/>
                  </a:cubicBezTo>
                  <a:cubicBezTo>
                    <a:pt x="433" y="0"/>
                    <a:pt x="425" y="0"/>
                    <a:pt x="417" y="0"/>
                  </a:cubicBezTo>
                  <a:cubicBezTo>
                    <a:pt x="395" y="2"/>
                    <a:pt x="368" y="5"/>
                    <a:pt x="323" y="16"/>
                  </a:cubicBezTo>
                  <a:cubicBezTo>
                    <a:pt x="222" y="43"/>
                    <a:pt x="101" y="114"/>
                    <a:pt x="88" y="229"/>
                  </a:cubicBezTo>
                  <a:cubicBezTo>
                    <a:pt x="86" y="248"/>
                    <a:pt x="85" y="267"/>
                    <a:pt x="83" y="286"/>
                  </a:cubicBezTo>
                  <a:cubicBezTo>
                    <a:pt x="55" y="288"/>
                    <a:pt x="29" y="290"/>
                    <a:pt x="4" y="293"/>
                  </a:cubicBezTo>
                  <a:cubicBezTo>
                    <a:pt x="3" y="315"/>
                    <a:pt x="1" y="336"/>
                    <a:pt x="0" y="358"/>
                  </a:cubicBezTo>
                  <a:cubicBezTo>
                    <a:pt x="25" y="357"/>
                    <a:pt x="51" y="355"/>
                    <a:pt x="80" y="354"/>
                  </a:cubicBezTo>
                  <a:cubicBezTo>
                    <a:pt x="76" y="475"/>
                    <a:pt x="80" y="596"/>
                    <a:pt x="91" y="708"/>
                  </a:cubicBezTo>
                  <a:cubicBezTo>
                    <a:pt x="93" y="724"/>
                    <a:pt x="95" y="741"/>
                    <a:pt x="93" y="752"/>
                  </a:cubicBezTo>
                  <a:cubicBezTo>
                    <a:pt x="91" y="763"/>
                    <a:pt x="74" y="768"/>
                    <a:pt x="50" y="768"/>
                  </a:cubicBezTo>
                  <a:cubicBezTo>
                    <a:pt x="61" y="782"/>
                    <a:pt x="73" y="797"/>
                    <a:pt x="85" y="810"/>
                  </a:cubicBezTo>
                  <a:cubicBezTo>
                    <a:pt x="182" y="828"/>
                    <a:pt x="303" y="840"/>
                    <a:pt x="428" y="843"/>
                  </a:cubicBezTo>
                  <a:cubicBezTo>
                    <a:pt x="428" y="830"/>
                    <a:pt x="428" y="818"/>
                    <a:pt x="427" y="804"/>
                  </a:cubicBezTo>
                  <a:cubicBezTo>
                    <a:pt x="350" y="800"/>
                    <a:pt x="314" y="788"/>
                    <a:pt x="308" y="773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" name="Group 4"/>
          <p:cNvGrpSpPr>
            <a:grpSpLocks noChangeAspect="1"/>
          </p:cNvGrpSpPr>
          <p:nvPr userDrawn="1"/>
        </p:nvGrpSpPr>
        <p:grpSpPr bwMode="white">
          <a:xfrm>
            <a:off x="8248650" y="6078538"/>
            <a:ext cx="3468688" cy="431800"/>
            <a:chOff x="5196" y="3829"/>
            <a:chExt cx="2185" cy="272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 userDrawn="1"/>
          </p:nvSpPr>
          <p:spPr bwMode="white">
            <a:xfrm>
              <a:off x="5196" y="3829"/>
              <a:ext cx="2185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5"/>
            <p:cNvSpPr>
              <a:spLocks/>
            </p:cNvSpPr>
            <p:nvPr userDrawn="1"/>
          </p:nvSpPr>
          <p:spPr bwMode="white">
            <a:xfrm>
              <a:off x="6358" y="3830"/>
              <a:ext cx="248" cy="268"/>
            </a:xfrm>
            <a:custGeom>
              <a:avLst/>
              <a:gdLst>
                <a:gd name="T0" fmla="*/ 684 w 1362"/>
                <a:gd name="T1" fmla="*/ 923 h 1473"/>
                <a:gd name="T2" fmla="*/ 1059 w 1362"/>
                <a:gd name="T3" fmla="*/ 923 h 1473"/>
                <a:gd name="T4" fmla="*/ 1059 w 1362"/>
                <a:gd name="T5" fmla="*/ 1093 h 1473"/>
                <a:gd name="T6" fmla="*/ 757 w 1362"/>
                <a:gd name="T7" fmla="*/ 1202 h 1473"/>
                <a:gd name="T8" fmla="*/ 311 w 1362"/>
                <a:gd name="T9" fmla="*/ 735 h 1473"/>
                <a:gd name="T10" fmla="*/ 757 w 1362"/>
                <a:gd name="T11" fmla="*/ 269 h 1473"/>
                <a:gd name="T12" fmla="*/ 1093 w 1362"/>
                <a:gd name="T13" fmla="*/ 454 h 1473"/>
                <a:gd name="T14" fmla="*/ 1345 w 1362"/>
                <a:gd name="T15" fmla="*/ 318 h 1473"/>
                <a:gd name="T16" fmla="*/ 757 w 1362"/>
                <a:gd name="T17" fmla="*/ 0 h 1473"/>
                <a:gd name="T18" fmla="*/ 0 w 1362"/>
                <a:gd name="T19" fmla="*/ 735 h 1473"/>
                <a:gd name="T20" fmla="*/ 757 w 1362"/>
                <a:gd name="T21" fmla="*/ 1473 h 1473"/>
                <a:gd name="T22" fmla="*/ 1362 w 1362"/>
                <a:gd name="T23" fmla="*/ 1204 h 1473"/>
                <a:gd name="T24" fmla="*/ 1362 w 1362"/>
                <a:gd name="T25" fmla="*/ 658 h 1473"/>
                <a:gd name="T26" fmla="*/ 684 w 1362"/>
                <a:gd name="T27" fmla="*/ 658 h 1473"/>
                <a:gd name="T28" fmla="*/ 684 w 1362"/>
                <a:gd name="T29" fmla="*/ 923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62" h="1473">
                  <a:moveTo>
                    <a:pt x="684" y="923"/>
                  </a:moveTo>
                  <a:cubicBezTo>
                    <a:pt x="1059" y="923"/>
                    <a:pt x="1059" y="923"/>
                    <a:pt x="1059" y="923"/>
                  </a:cubicBezTo>
                  <a:cubicBezTo>
                    <a:pt x="1059" y="1093"/>
                    <a:pt x="1059" y="1093"/>
                    <a:pt x="1059" y="1093"/>
                  </a:cubicBezTo>
                  <a:cubicBezTo>
                    <a:pt x="1002" y="1146"/>
                    <a:pt x="882" y="1202"/>
                    <a:pt x="757" y="1202"/>
                  </a:cubicBezTo>
                  <a:cubicBezTo>
                    <a:pt x="499" y="1202"/>
                    <a:pt x="311" y="1004"/>
                    <a:pt x="311" y="735"/>
                  </a:cubicBezTo>
                  <a:cubicBezTo>
                    <a:pt x="311" y="467"/>
                    <a:pt x="499" y="269"/>
                    <a:pt x="757" y="269"/>
                  </a:cubicBezTo>
                  <a:cubicBezTo>
                    <a:pt x="908" y="269"/>
                    <a:pt x="1029" y="354"/>
                    <a:pt x="1093" y="454"/>
                  </a:cubicBezTo>
                  <a:cubicBezTo>
                    <a:pt x="1345" y="318"/>
                    <a:pt x="1345" y="318"/>
                    <a:pt x="1345" y="318"/>
                  </a:cubicBezTo>
                  <a:cubicBezTo>
                    <a:pt x="1238" y="149"/>
                    <a:pt x="1053" y="0"/>
                    <a:pt x="757" y="0"/>
                  </a:cubicBezTo>
                  <a:cubicBezTo>
                    <a:pt x="341" y="0"/>
                    <a:pt x="0" y="286"/>
                    <a:pt x="0" y="735"/>
                  </a:cubicBezTo>
                  <a:cubicBezTo>
                    <a:pt x="0" y="1183"/>
                    <a:pt x="341" y="1473"/>
                    <a:pt x="757" y="1473"/>
                  </a:cubicBezTo>
                  <a:cubicBezTo>
                    <a:pt x="1014" y="1473"/>
                    <a:pt x="1217" y="1366"/>
                    <a:pt x="1362" y="1204"/>
                  </a:cubicBezTo>
                  <a:cubicBezTo>
                    <a:pt x="1362" y="658"/>
                    <a:pt x="1362" y="658"/>
                    <a:pt x="1362" y="658"/>
                  </a:cubicBezTo>
                  <a:cubicBezTo>
                    <a:pt x="684" y="658"/>
                    <a:pt x="684" y="658"/>
                    <a:pt x="684" y="658"/>
                  </a:cubicBezTo>
                  <a:lnTo>
                    <a:pt x="684" y="9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6"/>
            <p:cNvSpPr>
              <a:spLocks/>
            </p:cNvSpPr>
            <p:nvPr userDrawn="1"/>
          </p:nvSpPr>
          <p:spPr bwMode="white">
            <a:xfrm>
              <a:off x="5196" y="3914"/>
              <a:ext cx="132" cy="107"/>
            </a:xfrm>
            <a:custGeom>
              <a:avLst/>
              <a:gdLst>
                <a:gd name="T0" fmla="*/ 92 w 132"/>
                <a:gd name="T1" fmla="*/ 107 h 107"/>
                <a:gd name="T2" fmla="*/ 66 w 132"/>
                <a:gd name="T3" fmla="*/ 15 h 107"/>
                <a:gd name="T4" fmla="*/ 41 w 132"/>
                <a:gd name="T5" fmla="*/ 107 h 107"/>
                <a:gd name="T6" fmla="*/ 30 w 132"/>
                <a:gd name="T7" fmla="*/ 107 h 107"/>
                <a:gd name="T8" fmla="*/ 0 w 132"/>
                <a:gd name="T9" fmla="*/ 0 h 107"/>
                <a:gd name="T10" fmla="*/ 10 w 132"/>
                <a:gd name="T11" fmla="*/ 0 h 107"/>
                <a:gd name="T12" fmla="*/ 36 w 132"/>
                <a:gd name="T13" fmla="*/ 94 h 107"/>
                <a:gd name="T14" fmla="*/ 62 w 132"/>
                <a:gd name="T15" fmla="*/ 0 h 107"/>
                <a:gd name="T16" fmla="*/ 70 w 132"/>
                <a:gd name="T17" fmla="*/ 0 h 107"/>
                <a:gd name="T18" fmla="*/ 96 w 132"/>
                <a:gd name="T19" fmla="*/ 94 h 107"/>
                <a:gd name="T20" fmla="*/ 122 w 132"/>
                <a:gd name="T21" fmla="*/ 0 h 107"/>
                <a:gd name="T22" fmla="*/ 132 w 132"/>
                <a:gd name="T23" fmla="*/ 0 h 107"/>
                <a:gd name="T24" fmla="*/ 102 w 132"/>
                <a:gd name="T25" fmla="*/ 107 h 107"/>
                <a:gd name="T26" fmla="*/ 92 w 132"/>
                <a:gd name="T27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107">
                  <a:moveTo>
                    <a:pt x="92" y="107"/>
                  </a:moveTo>
                  <a:lnTo>
                    <a:pt x="66" y="15"/>
                  </a:lnTo>
                  <a:lnTo>
                    <a:pt x="41" y="107"/>
                  </a:lnTo>
                  <a:lnTo>
                    <a:pt x="30" y="107"/>
                  </a:lnTo>
                  <a:lnTo>
                    <a:pt x="0" y="0"/>
                  </a:lnTo>
                  <a:lnTo>
                    <a:pt x="10" y="0"/>
                  </a:lnTo>
                  <a:lnTo>
                    <a:pt x="36" y="94"/>
                  </a:lnTo>
                  <a:lnTo>
                    <a:pt x="62" y="0"/>
                  </a:lnTo>
                  <a:lnTo>
                    <a:pt x="70" y="0"/>
                  </a:lnTo>
                  <a:lnTo>
                    <a:pt x="96" y="94"/>
                  </a:lnTo>
                  <a:lnTo>
                    <a:pt x="122" y="0"/>
                  </a:lnTo>
                  <a:lnTo>
                    <a:pt x="132" y="0"/>
                  </a:lnTo>
                  <a:lnTo>
                    <a:pt x="102" y="107"/>
                  </a:lnTo>
                  <a:lnTo>
                    <a:pt x="92" y="1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7"/>
            <p:cNvSpPr>
              <a:spLocks/>
            </p:cNvSpPr>
            <p:nvPr userDrawn="1"/>
          </p:nvSpPr>
          <p:spPr bwMode="white">
            <a:xfrm>
              <a:off x="5345" y="3914"/>
              <a:ext cx="67" cy="107"/>
            </a:xfrm>
            <a:custGeom>
              <a:avLst/>
              <a:gdLst>
                <a:gd name="T0" fmla="*/ 0 w 67"/>
                <a:gd name="T1" fmla="*/ 107 h 107"/>
                <a:gd name="T2" fmla="*/ 0 w 67"/>
                <a:gd name="T3" fmla="*/ 0 h 107"/>
                <a:gd name="T4" fmla="*/ 67 w 67"/>
                <a:gd name="T5" fmla="*/ 0 h 107"/>
                <a:gd name="T6" fmla="*/ 67 w 67"/>
                <a:gd name="T7" fmla="*/ 8 h 107"/>
                <a:gd name="T8" fmla="*/ 9 w 67"/>
                <a:gd name="T9" fmla="*/ 8 h 107"/>
                <a:gd name="T10" fmla="*/ 9 w 67"/>
                <a:gd name="T11" fmla="*/ 48 h 107"/>
                <a:gd name="T12" fmla="*/ 66 w 67"/>
                <a:gd name="T13" fmla="*/ 48 h 107"/>
                <a:gd name="T14" fmla="*/ 66 w 67"/>
                <a:gd name="T15" fmla="*/ 56 h 107"/>
                <a:gd name="T16" fmla="*/ 9 w 67"/>
                <a:gd name="T17" fmla="*/ 56 h 107"/>
                <a:gd name="T18" fmla="*/ 9 w 67"/>
                <a:gd name="T19" fmla="*/ 98 h 107"/>
                <a:gd name="T20" fmla="*/ 67 w 67"/>
                <a:gd name="T21" fmla="*/ 98 h 107"/>
                <a:gd name="T22" fmla="*/ 67 w 67"/>
                <a:gd name="T23" fmla="*/ 107 h 107"/>
                <a:gd name="T24" fmla="*/ 0 w 67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107">
                  <a:moveTo>
                    <a:pt x="0" y="107"/>
                  </a:moveTo>
                  <a:lnTo>
                    <a:pt x="0" y="0"/>
                  </a:lnTo>
                  <a:lnTo>
                    <a:pt x="67" y="0"/>
                  </a:lnTo>
                  <a:lnTo>
                    <a:pt x="67" y="8"/>
                  </a:lnTo>
                  <a:lnTo>
                    <a:pt x="9" y="8"/>
                  </a:lnTo>
                  <a:lnTo>
                    <a:pt x="9" y="48"/>
                  </a:lnTo>
                  <a:lnTo>
                    <a:pt x="66" y="48"/>
                  </a:lnTo>
                  <a:lnTo>
                    <a:pt x="66" y="56"/>
                  </a:lnTo>
                  <a:lnTo>
                    <a:pt x="9" y="56"/>
                  </a:lnTo>
                  <a:lnTo>
                    <a:pt x="9" y="98"/>
                  </a:lnTo>
                  <a:lnTo>
                    <a:pt x="67" y="98"/>
                  </a:lnTo>
                  <a:lnTo>
                    <a:pt x="67" y="107"/>
                  </a:lnTo>
                  <a:lnTo>
                    <a:pt x="0" y="1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8"/>
            <p:cNvSpPr>
              <a:spLocks/>
            </p:cNvSpPr>
            <p:nvPr userDrawn="1"/>
          </p:nvSpPr>
          <p:spPr bwMode="white">
            <a:xfrm>
              <a:off x="5476" y="3914"/>
              <a:ext cx="100" cy="107"/>
            </a:xfrm>
            <a:custGeom>
              <a:avLst/>
              <a:gdLst>
                <a:gd name="T0" fmla="*/ 90 w 100"/>
                <a:gd name="T1" fmla="*/ 107 h 107"/>
                <a:gd name="T2" fmla="*/ 90 w 100"/>
                <a:gd name="T3" fmla="*/ 13 h 107"/>
                <a:gd name="T4" fmla="*/ 52 w 100"/>
                <a:gd name="T5" fmla="*/ 107 h 107"/>
                <a:gd name="T6" fmla="*/ 48 w 100"/>
                <a:gd name="T7" fmla="*/ 107 h 107"/>
                <a:gd name="T8" fmla="*/ 9 w 100"/>
                <a:gd name="T9" fmla="*/ 13 h 107"/>
                <a:gd name="T10" fmla="*/ 9 w 100"/>
                <a:gd name="T11" fmla="*/ 107 h 107"/>
                <a:gd name="T12" fmla="*/ 0 w 100"/>
                <a:gd name="T13" fmla="*/ 107 h 107"/>
                <a:gd name="T14" fmla="*/ 0 w 100"/>
                <a:gd name="T15" fmla="*/ 0 h 107"/>
                <a:gd name="T16" fmla="*/ 14 w 100"/>
                <a:gd name="T17" fmla="*/ 0 h 107"/>
                <a:gd name="T18" fmla="*/ 50 w 100"/>
                <a:gd name="T19" fmla="*/ 88 h 107"/>
                <a:gd name="T20" fmla="*/ 86 w 100"/>
                <a:gd name="T21" fmla="*/ 0 h 107"/>
                <a:gd name="T22" fmla="*/ 100 w 100"/>
                <a:gd name="T23" fmla="*/ 0 h 107"/>
                <a:gd name="T24" fmla="*/ 100 w 100"/>
                <a:gd name="T25" fmla="*/ 107 h 107"/>
                <a:gd name="T26" fmla="*/ 90 w 100"/>
                <a:gd name="T27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0" h="107">
                  <a:moveTo>
                    <a:pt x="90" y="107"/>
                  </a:moveTo>
                  <a:lnTo>
                    <a:pt x="90" y="13"/>
                  </a:lnTo>
                  <a:lnTo>
                    <a:pt x="52" y="107"/>
                  </a:lnTo>
                  <a:lnTo>
                    <a:pt x="48" y="107"/>
                  </a:lnTo>
                  <a:lnTo>
                    <a:pt x="9" y="13"/>
                  </a:lnTo>
                  <a:lnTo>
                    <a:pt x="9" y="107"/>
                  </a:lnTo>
                  <a:lnTo>
                    <a:pt x="0" y="107"/>
                  </a:lnTo>
                  <a:lnTo>
                    <a:pt x="0" y="0"/>
                  </a:lnTo>
                  <a:lnTo>
                    <a:pt x="14" y="0"/>
                  </a:lnTo>
                  <a:lnTo>
                    <a:pt x="50" y="88"/>
                  </a:lnTo>
                  <a:lnTo>
                    <a:pt x="86" y="0"/>
                  </a:lnTo>
                  <a:lnTo>
                    <a:pt x="100" y="0"/>
                  </a:lnTo>
                  <a:lnTo>
                    <a:pt x="100" y="107"/>
                  </a:lnTo>
                  <a:lnTo>
                    <a:pt x="90" y="1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9"/>
            <p:cNvSpPr>
              <a:spLocks noEditPoints="1"/>
            </p:cNvSpPr>
            <p:nvPr userDrawn="1"/>
          </p:nvSpPr>
          <p:spPr bwMode="white">
            <a:xfrm>
              <a:off x="5591" y="3914"/>
              <a:ext cx="99" cy="107"/>
            </a:xfrm>
            <a:custGeom>
              <a:avLst/>
              <a:gdLst>
                <a:gd name="T0" fmla="*/ 88 w 99"/>
                <a:gd name="T1" fmla="*/ 107 h 107"/>
                <a:gd name="T2" fmla="*/ 78 w 99"/>
                <a:gd name="T3" fmla="*/ 81 h 107"/>
                <a:gd name="T4" fmla="*/ 21 w 99"/>
                <a:gd name="T5" fmla="*/ 81 h 107"/>
                <a:gd name="T6" fmla="*/ 11 w 99"/>
                <a:gd name="T7" fmla="*/ 107 h 107"/>
                <a:gd name="T8" fmla="*/ 0 w 99"/>
                <a:gd name="T9" fmla="*/ 107 h 107"/>
                <a:gd name="T10" fmla="*/ 44 w 99"/>
                <a:gd name="T11" fmla="*/ 0 h 107"/>
                <a:gd name="T12" fmla="*/ 55 w 99"/>
                <a:gd name="T13" fmla="*/ 0 h 107"/>
                <a:gd name="T14" fmla="*/ 99 w 99"/>
                <a:gd name="T15" fmla="*/ 107 h 107"/>
                <a:gd name="T16" fmla="*/ 88 w 99"/>
                <a:gd name="T17" fmla="*/ 107 h 107"/>
                <a:gd name="T18" fmla="*/ 49 w 99"/>
                <a:gd name="T19" fmla="*/ 10 h 107"/>
                <a:gd name="T20" fmla="*/ 24 w 99"/>
                <a:gd name="T21" fmla="*/ 72 h 107"/>
                <a:gd name="T22" fmla="*/ 75 w 99"/>
                <a:gd name="T23" fmla="*/ 72 h 107"/>
                <a:gd name="T24" fmla="*/ 49 w 99"/>
                <a:gd name="T25" fmla="*/ 1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9" h="107">
                  <a:moveTo>
                    <a:pt x="88" y="107"/>
                  </a:moveTo>
                  <a:lnTo>
                    <a:pt x="78" y="81"/>
                  </a:lnTo>
                  <a:lnTo>
                    <a:pt x="21" y="81"/>
                  </a:lnTo>
                  <a:lnTo>
                    <a:pt x="11" y="107"/>
                  </a:lnTo>
                  <a:lnTo>
                    <a:pt x="0" y="107"/>
                  </a:lnTo>
                  <a:lnTo>
                    <a:pt x="44" y="0"/>
                  </a:lnTo>
                  <a:lnTo>
                    <a:pt x="55" y="0"/>
                  </a:lnTo>
                  <a:lnTo>
                    <a:pt x="99" y="107"/>
                  </a:lnTo>
                  <a:lnTo>
                    <a:pt x="88" y="107"/>
                  </a:lnTo>
                  <a:close/>
                  <a:moveTo>
                    <a:pt x="49" y="10"/>
                  </a:moveTo>
                  <a:lnTo>
                    <a:pt x="24" y="72"/>
                  </a:lnTo>
                  <a:lnTo>
                    <a:pt x="75" y="72"/>
                  </a:lnTo>
                  <a:lnTo>
                    <a:pt x="49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0"/>
            <p:cNvSpPr>
              <a:spLocks/>
            </p:cNvSpPr>
            <p:nvPr userDrawn="1"/>
          </p:nvSpPr>
          <p:spPr bwMode="white">
            <a:xfrm>
              <a:off x="5705" y="3914"/>
              <a:ext cx="77" cy="107"/>
            </a:xfrm>
            <a:custGeom>
              <a:avLst/>
              <a:gdLst>
                <a:gd name="T0" fmla="*/ 65 w 77"/>
                <a:gd name="T1" fmla="*/ 107 h 107"/>
                <a:gd name="T2" fmla="*/ 21 w 77"/>
                <a:gd name="T3" fmla="*/ 57 h 107"/>
                <a:gd name="T4" fmla="*/ 10 w 77"/>
                <a:gd name="T5" fmla="*/ 70 h 107"/>
                <a:gd name="T6" fmla="*/ 10 w 77"/>
                <a:gd name="T7" fmla="*/ 107 h 107"/>
                <a:gd name="T8" fmla="*/ 0 w 77"/>
                <a:gd name="T9" fmla="*/ 107 h 107"/>
                <a:gd name="T10" fmla="*/ 0 w 77"/>
                <a:gd name="T11" fmla="*/ 0 h 107"/>
                <a:gd name="T12" fmla="*/ 10 w 77"/>
                <a:gd name="T13" fmla="*/ 0 h 107"/>
                <a:gd name="T14" fmla="*/ 10 w 77"/>
                <a:gd name="T15" fmla="*/ 58 h 107"/>
                <a:gd name="T16" fmla="*/ 61 w 77"/>
                <a:gd name="T17" fmla="*/ 0 h 107"/>
                <a:gd name="T18" fmla="*/ 73 w 77"/>
                <a:gd name="T19" fmla="*/ 0 h 107"/>
                <a:gd name="T20" fmla="*/ 27 w 77"/>
                <a:gd name="T21" fmla="*/ 51 h 107"/>
                <a:gd name="T22" fmla="*/ 77 w 77"/>
                <a:gd name="T23" fmla="*/ 107 h 107"/>
                <a:gd name="T24" fmla="*/ 65 w 77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107">
                  <a:moveTo>
                    <a:pt x="65" y="107"/>
                  </a:moveTo>
                  <a:lnTo>
                    <a:pt x="21" y="57"/>
                  </a:lnTo>
                  <a:lnTo>
                    <a:pt x="10" y="70"/>
                  </a:lnTo>
                  <a:lnTo>
                    <a:pt x="10" y="107"/>
                  </a:lnTo>
                  <a:lnTo>
                    <a:pt x="0" y="107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58"/>
                  </a:lnTo>
                  <a:lnTo>
                    <a:pt x="61" y="0"/>
                  </a:lnTo>
                  <a:lnTo>
                    <a:pt x="73" y="0"/>
                  </a:lnTo>
                  <a:lnTo>
                    <a:pt x="27" y="51"/>
                  </a:lnTo>
                  <a:lnTo>
                    <a:pt x="77" y="107"/>
                  </a:lnTo>
                  <a:lnTo>
                    <a:pt x="65" y="1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white">
            <a:xfrm>
              <a:off x="5799" y="3914"/>
              <a:ext cx="67" cy="107"/>
            </a:xfrm>
            <a:custGeom>
              <a:avLst/>
              <a:gdLst>
                <a:gd name="T0" fmla="*/ 0 w 67"/>
                <a:gd name="T1" fmla="*/ 107 h 107"/>
                <a:gd name="T2" fmla="*/ 0 w 67"/>
                <a:gd name="T3" fmla="*/ 0 h 107"/>
                <a:gd name="T4" fmla="*/ 67 w 67"/>
                <a:gd name="T5" fmla="*/ 0 h 107"/>
                <a:gd name="T6" fmla="*/ 67 w 67"/>
                <a:gd name="T7" fmla="*/ 8 h 107"/>
                <a:gd name="T8" fmla="*/ 9 w 67"/>
                <a:gd name="T9" fmla="*/ 8 h 107"/>
                <a:gd name="T10" fmla="*/ 9 w 67"/>
                <a:gd name="T11" fmla="*/ 48 h 107"/>
                <a:gd name="T12" fmla="*/ 66 w 67"/>
                <a:gd name="T13" fmla="*/ 48 h 107"/>
                <a:gd name="T14" fmla="*/ 66 w 67"/>
                <a:gd name="T15" fmla="*/ 56 h 107"/>
                <a:gd name="T16" fmla="*/ 9 w 67"/>
                <a:gd name="T17" fmla="*/ 56 h 107"/>
                <a:gd name="T18" fmla="*/ 9 w 67"/>
                <a:gd name="T19" fmla="*/ 98 h 107"/>
                <a:gd name="T20" fmla="*/ 67 w 67"/>
                <a:gd name="T21" fmla="*/ 98 h 107"/>
                <a:gd name="T22" fmla="*/ 67 w 67"/>
                <a:gd name="T23" fmla="*/ 107 h 107"/>
                <a:gd name="T24" fmla="*/ 0 w 67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107">
                  <a:moveTo>
                    <a:pt x="0" y="107"/>
                  </a:moveTo>
                  <a:lnTo>
                    <a:pt x="0" y="0"/>
                  </a:lnTo>
                  <a:lnTo>
                    <a:pt x="67" y="0"/>
                  </a:lnTo>
                  <a:lnTo>
                    <a:pt x="67" y="8"/>
                  </a:lnTo>
                  <a:lnTo>
                    <a:pt x="9" y="8"/>
                  </a:lnTo>
                  <a:lnTo>
                    <a:pt x="9" y="48"/>
                  </a:lnTo>
                  <a:lnTo>
                    <a:pt x="66" y="48"/>
                  </a:lnTo>
                  <a:lnTo>
                    <a:pt x="66" y="56"/>
                  </a:lnTo>
                  <a:lnTo>
                    <a:pt x="9" y="56"/>
                  </a:lnTo>
                  <a:lnTo>
                    <a:pt x="9" y="98"/>
                  </a:lnTo>
                  <a:lnTo>
                    <a:pt x="67" y="98"/>
                  </a:lnTo>
                  <a:lnTo>
                    <a:pt x="67" y="107"/>
                  </a:lnTo>
                  <a:lnTo>
                    <a:pt x="0" y="1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 noEditPoints="1"/>
            </p:cNvSpPr>
            <p:nvPr userDrawn="1"/>
          </p:nvSpPr>
          <p:spPr bwMode="white">
            <a:xfrm>
              <a:off x="5919" y="3914"/>
              <a:ext cx="99" cy="107"/>
            </a:xfrm>
            <a:custGeom>
              <a:avLst/>
              <a:gdLst>
                <a:gd name="T0" fmla="*/ 88 w 99"/>
                <a:gd name="T1" fmla="*/ 107 h 107"/>
                <a:gd name="T2" fmla="*/ 78 w 99"/>
                <a:gd name="T3" fmla="*/ 81 h 107"/>
                <a:gd name="T4" fmla="*/ 22 w 99"/>
                <a:gd name="T5" fmla="*/ 81 h 107"/>
                <a:gd name="T6" fmla="*/ 11 w 99"/>
                <a:gd name="T7" fmla="*/ 107 h 107"/>
                <a:gd name="T8" fmla="*/ 0 w 99"/>
                <a:gd name="T9" fmla="*/ 107 h 107"/>
                <a:gd name="T10" fmla="*/ 44 w 99"/>
                <a:gd name="T11" fmla="*/ 0 h 107"/>
                <a:gd name="T12" fmla="*/ 55 w 99"/>
                <a:gd name="T13" fmla="*/ 0 h 107"/>
                <a:gd name="T14" fmla="*/ 99 w 99"/>
                <a:gd name="T15" fmla="*/ 107 h 107"/>
                <a:gd name="T16" fmla="*/ 88 w 99"/>
                <a:gd name="T17" fmla="*/ 107 h 107"/>
                <a:gd name="T18" fmla="*/ 50 w 99"/>
                <a:gd name="T19" fmla="*/ 10 h 107"/>
                <a:gd name="T20" fmla="*/ 25 w 99"/>
                <a:gd name="T21" fmla="*/ 72 h 107"/>
                <a:gd name="T22" fmla="*/ 75 w 99"/>
                <a:gd name="T23" fmla="*/ 72 h 107"/>
                <a:gd name="T24" fmla="*/ 50 w 99"/>
                <a:gd name="T25" fmla="*/ 1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9" h="107">
                  <a:moveTo>
                    <a:pt x="88" y="107"/>
                  </a:moveTo>
                  <a:lnTo>
                    <a:pt x="78" y="81"/>
                  </a:lnTo>
                  <a:lnTo>
                    <a:pt x="22" y="81"/>
                  </a:lnTo>
                  <a:lnTo>
                    <a:pt x="11" y="107"/>
                  </a:lnTo>
                  <a:lnTo>
                    <a:pt x="0" y="107"/>
                  </a:lnTo>
                  <a:lnTo>
                    <a:pt x="44" y="0"/>
                  </a:lnTo>
                  <a:lnTo>
                    <a:pt x="55" y="0"/>
                  </a:lnTo>
                  <a:lnTo>
                    <a:pt x="99" y="107"/>
                  </a:lnTo>
                  <a:lnTo>
                    <a:pt x="88" y="107"/>
                  </a:lnTo>
                  <a:close/>
                  <a:moveTo>
                    <a:pt x="50" y="10"/>
                  </a:moveTo>
                  <a:lnTo>
                    <a:pt x="25" y="72"/>
                  </a:lnTo>
                  <a:lnTo>
                    <a:pt x="75" y="72"/>
                  </a:lnTo>
                  <a:lnTo>
                    <a:pt x="5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 noEditPoints="1"/>
            </p:cNvSpPr>
            <p:nvPr userDrawn="1"/>
          </p:nvSpPr>
          <p:spPr bwMode="white">
            <a:xfrm>
              <a:off x="6034" y="3914"/>
              <a:ext cx="72" cy="107"/>
            </a:xfrm>
            <a:custGeom>
              <a:avLst/>
              <a:gdLst>
                <a:gd name="T0" fmla="*/ 0 w 395"/>
                <a:gd name="T1" fmla="*/ 585 h 585"/>
                <a:gd name="T2" fmla="*/ 0 w 395"/>
                <a:gd name="T3" fmla="*/ 0 h 585"/>
                <a:gd name="T4" fmla="*/ 219 w 395"/>
                <a:gd name="T5" fmla="*/ 0 h 585"/>
                <a:gd name="T6" fmla="*/ 395 w 395"/>
                <a:gd name="T7" fmla="*/ 171 h 585"/>
                <a:gd name="T8" fmla="*/ 219 w 395"/>
                <a:gd name="T9" fmla="*/ 342 h 585"/>
                <a:gd name="T10" fmla="*/ 50 w 395"/>
                <a:gd name="T11" fmla="*/ 342 h 585"/>
                <a:gd name="T12" fmla="*/ 50 w 395"/>
                <a:gd name="T13" fmla="*/ 585 h 585"/>
                <a:gd name="T14" fmla="*/ 0 w 395"/>
                <a:gd name="T15" fmla="*/ 585 h 585"/>
                <a:gd name="T16" fmla="*/ 343 w 395"/>
                <a:gd name="T17" fmla="*/ 171 h 585"/>
                <a:gd name="T18" fmla="*/ 214 w 395"/>
                <a:gd name="T19" fmla="*/ 46 h 585"/>
                <a:gd name="T20" fmla="*/ 50 w 395"/>
                <a:gd name="T21" fmla="*/ 46 h 585"/>
                <a:gd name="T22" fmla="*/ 50 w 395"/>
                <a:gd name="T23" fmla="*/ 297 h 585"/>
                <a:gd name="T24" fmla="*/ 214 w 395"/>
                <a:gd name="T25" fmla="*/ 297 h 585"/>
                <a:gd name="T26" fmla="*/ 343 w 395"/>
                <a:gd name="T27" fmla="*/ 171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5" h="585">
                  <a:moveTo>
                    <a:pt x="0" y="58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331" y="0"/>
                    <a:pt x="395" y="79"/>
                    <a:pt x="395" y="171"/>
                  </a:cubicBezTo>
                  <a:cubicBezTo>
                    <a:pt x="395" y="263"/>
                    <a:pt x="330" y="342"/>
                    <a:pt x="219" y="342"/>
                  </a:cubicBezTo>
                  <a:cubicBezTo>
                    <a:pt x="50" y="342"/>
                    <a:pt x="50" y="342"/>
                    <a:pt x="50" y="342"/>
                  </a:cubicBezTo>
                  <a:cubicBezTo>
                    <a:pt x="50" y="585"/>
                    <a:pt x="50" y="585"/>
                    <a:pt x="50" y="585"/>
                  </a:cubicBezTo>
                  <a:lnTo>
                    <a:pt x="0" y="585"/>
                  </a:lnTo>
                  <a:close/>
                  <a:moveTo>
                    <a:pt x="343" y="171"/>
                  </a:moveTo>
                  <a:cubicBezTo>
                    <a:pt x="343" y="98"/>
                    <a:pt x="291" y="46"/>
                    <a:pt x="214" y="46"/>
                  </a:cubicBezTo>
                  <a:cubicBezTo>
                    <a:pt x="50" y="46"/>
                    <a:pt x="50" y="46"/>
                    <a:pt x="50" y="46"/>
                  </a:cubicBezTo>
                  <a:cubicBezTo>
                    <a:pt x="50" y="297"/>
                    <a:pt x="50" y="297"/>
                    <a:pt x="50" y="297"/>
                  </a:cubicBezTo>
                  <a:cubicBezTo>
                    <a:pt x="214" y="297"/>
                    <a:pt x="214" y="297"/>
                    <a:pt x="214" y="297"/>
                  </a:cubicBezTo>
                  <a:cubicBezTo>
                    <a:pt x="291" y="297"/>
                    <a:pt x="343" y="245"/>
                    <a:pt x="343" y="1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 noEditPoints="1"/>
            </p:cNvSpPr>
            <p:nvPr userDrawn="1"/>
          </p:nvSpPr>
          <p:spPr bwMode="white">
            <a:xfrm>
              <a:off x="6125" y="3914"/>
              <a:ext cx="72" cy="107"/>
            </a:xfrm>
            <a:custGeom>
              <a:avLst/>
              <a:gdLst>
                <a:gd name="T0" fmla="*/ 0 w 395"/>
                <a:gd name="T1" fmla="*/ 585 h 585"/>
                <a:gd name="T2" fmla="*/ 0 w 395"/>
                <a:gd name="T3" fmla="*/ 0 h 585"/>
                <a:gd name="T4" fmla="*/ 219 w 395"/>
                <a:gd name="T5" fmla="*/ 0 h 585"/>
                <a:gd name="T6" fmla="*/ 395 w 395"/>
                <a:gd name="T7" fmla="*/ 171 h 585"/>
                <a:gd name="T8" fmla="*/ 219 w 395"/>
                <a:gd name="T9" fmla="*/ 342 h 585"/>
                <a:gd name="T10" fmla="*/ 50 w 395"/>
                <a:gd name="T11" fmla="*/ 342 h 585"/>
                <a:gd name="T12" fmla="*/ 50 w 395"/>
                <a:gd name="T13" fmla="*/ 585 h 585"/>
                <a:gd name="T14" fmla="*/ 0 w 395"/>
                <a:gd name="T15" fmla="*/ 585 h 585"/>
                <a:gd name="T16" fmla="*/ 342 w 395"/>
                <a:gd name="T17" fmla="*/ 171 h 585"/>
                <a:gd name="T18" fmla="*/ 213 w 395"/>
                <a:gd name="T19" fmla="*/ 46 h 585"/>
                <a:gd name="T20" fmla="*/ 50 w 395"/>
                <a:gd name="T21" fmla="*/ 46 h 585"/>
                <a:gd name="T22" fmla="*/ 50 w 395"/>
                <a:gd name="T23" fmla="*/ 297 h 585"/>
                <a:gd name="T24" fmla="*/ 213 w 395"/>
                <a:gd name="T25" fmla="*/ 297 h 585"/>
                <a:gd name="T26" fmla="*/ 342 w 395"/>
                <a:gd name="T27" fmla="*/ 171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5" h="585">
                  <a:moveTo>
                    <a:pt x="0" y="58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331" y="0"/>
                    <a:pt x="395" y="79"/>
                    <a:pt x="395" y="171"/>
                  </a:cubicBezTo>
                  <a:cubicBezTo>
                    <a:pt x="395" y="263"/>
                    <a:pt x="330" y="342"/>
                    <a:pt x="219" y="342"/>
                  </a:cubicBezTo>
                  <a:cubicBezTo>
                    <a:pt x="50" y="342"/>
                    <a:pt x="50" y="342"/>
                    <a:pt x="50" y="342"/>
                  </a:cubicBezTo>
                  <a:cubicBezTo>
                    <a:pt x="50" y="585"/>
                    <a:pt x="50" y="585"/>
                    <a:pt x="50" y="585"/>
                  </a:cubicBezTo>
                  <a:lnTo>
                    <a:pt x="0" y="585"/>
                  </a:lnTo>
                  <a:close/>
                  <a:moveTo>
                    <a:pt x="342" y="171"/>
                  </a:moveTo>
                  <a:cubicBezTo>
                    <a:pt x="342" y="98"/>
                    <a:pt x="291" y="46"/>
                    <a:pt x="213" y="46"/>
                  </a:cubicBezTo>
                  <a:cubicBezTo>
                    <a:pt x="50" y="46"/>
                    <a:pt x="50" y="46"/>
                    <a:pt x="50" y="46"/>
                  </a:cubicBezTo>
                  <a:cubicBezTo>
                    <a:pt x="50" y="297"/>
                    <a:pt x="50" y="297"/>
                    <a:pt x="50" y="297"/>
                  </a:cubicBezTo>
                  <a:cubicBezTo>
                    <a:pt x="213" y="297"/>
                    <a:pt x="213" y="297"/>
                    <a:pt x="213" y="297"/>
                  </a:cubicBezTo>
                  <a:cubicBezTo>
                    <a:pt x="291" y="297"/>
                    <a:pt x="342" y="245"/>
                    <a:pt x="342" y="1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white">
            <a:xfrm>
              <a:off x="6210" y="3912"/>
              <a:ext cx="77" cy="111"/>
            </a:xfrm>
            <a:custGeom>
              <a:avLst/>
              <a:gdLst>
                <a:gd name="T0" fmla="*/ 0 w 421"/>
                <a:gd name="T1" fmla="*/ 512 h 604"/>
                <a:gd name="T2" fmla="*/ 32 w 421"/>
                <a:gd name="T3" fmla="*/ 474 h 604"/>
                <a:gd name="T4" fmla="*/ 214 w 421"/>
                <a:gd name="T5" fmla="*/ 559 h 604"/>
                <a:gd name="T6" fmla="*/ 369 w 421"/>
                <a:gd name="T7" fmla="*/ 442 h 604"/>
                <a:gd name="T8" fmla="*/ 18 w 421"/>
                <a:gd name="T9" fmla="*/ 156 h 604"/>
                <a:gd name="T10" fmla="*/ 210 w 421"/>
                <a:gd name="T11" fmla="*/ 0 h 604"/>
                <a:gd name="T12" fmla="*/ 408 w 421"/>
                <a:gd name="T13" fmla="*/ 82 h 604"/>
                <a:gd name="T14" fmla="*/ 375 w 421"/>
                <a:gd name="T15" fmla="*/ 119 h 604"/>
                <a:gd name="T16" fmla="*/ 207 w 421"/>
                <a:gd name="T17" fmla="*/ 45 h 604"/>
                <a:gd name="T18" fmla="*/ 71 w 421"/>
                <a:gd name="T19" fmla="*/ 153 h 604"/>
                <a:gd name="T20" fmla="*/ 421 w 421"/>
                <a:gd name="T21" fmla="*/ 439 h 604"/>
                <a:gd name="T22" fmla="*/ 213 w 421"/>
                <a:gd name="T23" fmla="*/ 604 h 604"/>
                <a:gd name="T24" fmla="*/ 0 w 421"/>
                <a:gd name="T25" fmla="*/ 512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1" h="604">
                  <a:moveTo>
                    <a:pt x="0" y="512"/>
                  </a:moveTo>
                  <a:cubicBezTo>
                    <a:pt x="32" y="474"/>
                    <a:pt x="32" y="474"/>
                    <a:pt x="32" y="474"/>
                  </a:cubicBezTo>
                  <a:cubicBezTo>
                    <a:pt x="70" y="518"/>
                    <a:pt x="131" y="559"/>
                    <a:pt x="214" y="559"/>
                  </a:cubicBezTo>
                  <a:cubicBezTo>
                    <a:pt x="334" y="559"/>
                    <a:pt x="369" y="492"/>
                    <a:pt x="369" y="442"/>
                  </a:cubicBezTo>
                  <a:cubicBezTo>
                    <a:pt x="369" y="271"/>
                    <a:pt x="18" y="360"/>
                    <a:pt x="18" y="156"/>
                  </a:cubicBezTo>
                  <a:cubicBezTo>
                    <a:pt x="18" y="60"/>
                    <a:pt x="104" y="0"/>
                    <a:pt x="210" y="0"/>
                  </a:cubicBezTo>
                  <a:cubicBezTo>
                    <a:pt x="298" y="0"/>
                    <a:pt x="362" y="30"/>
                    <a:pt x="408" y="82"/>
                  </a:cubicBezTo>
                  <a:cubicBezTo>
                    <a:pt x="375" y="119"/>
                    <a:pt x="375" y="119"/>
                    <a:pt x="375" y="119"/>
                  </a:cubicBezTo>
                  <a:cubicBezTo>
                    <a:pt x="333" y="68"/>
                    <a:pt x="273" y="45"/>
                    <a:pt x="207" y="45"/>
                  </a:cubicBezTo>
                  <a:cubicBezTo>
                    <a:pt x="129" y="45"/>
                    <a:pt x="71" y="90"/>
                    <a:pt x="71" y="153"/>
                  </a:cubicBezTo>
                  <a:cubicBezTo>
                    <a:pt x="71" y="303"/>
                    <a:pt x="421" y="221"/>
                    <a:pt x="421" y="439"/>
                  </a:cubicBezTo>
                  <a:cubicBezTo>
                    <a:pt x="421" y="514"/>
                    <a:pt x="371" y="604"/>
                    <a:pt x="213" y="604"/>
                  </a:cubicBezTo>
                  <a:cubicBezTo>
                    <a:pt x="117" y="604"/>
                    <a:pt x="44" y="566"/>
                    <a:pt x="0" y="5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 noEditPoints="1"/>
            </p:cNvSpPr>
            <p:nvPr userDrawn="1"/>
          </p:nvSpPr>
          <p:spPr bwMode="white">
            <a:xfrm>
              <a:off x="6633" y="3828"/>
              <a:ext cx="272" cy="274"/>
            </a:xfrm>
            <a:custGeom>
              <a:avLst/>
              <a:gdLst>
                <a:gd name="T0" fmla="*/ 752 w 1493"/>
                <a:gd name="T1" fmla="*/ 3 h 1497"/>
                <a:gd name="T2" fmla="*/ 4 w 1493"/>
                <a:gd name="T3" fmla="*/ 742 h 1497"/>
                <a:gd name="T4" fmla="*/ 745 w 1493"/>
                <a:gd name="T5" fmla="*/ 1493 h 1497"/>
                <a:gd name="T6" fmla="*/ 1493 w 1493"/>
                <a:gd name="T7" fmla="*/ 750 h 1497"/>
                <a:gd name="T8" fmla="*/ 752 w 1493"/>
                <a:gd name="T9" fmla="*/ 3 h 1497"/>
                <a:gd name="T10" fmla="*/ 1274 w 1493"/>
                <a:gd name="T11" fmla="*/ 812 h 1497"/>
                <a:gd name="T12" fmla="*/ 901 w 1493"/>
                <a:gd name="T13" fmla="*/ 1184 h 1497"/>
                <a:gd name="T14" fmla="*/ 761 w 1493"/>
                <a:gd name="T15" fmla="*/ 1184 h 1497"/>
                <a:gd name="T16" fmla="*/ 732 w 1493"/>
                <a:gd name="T17" fmla="*/ 1155 h 1497"/>
                <a:gd name="T18" fmla="*/ 732 w 1493"/>
                <a:gd name="T19" fmla="*/ 1015 h 1497"/>
                <a:gd name="T20" fmla="*/ 885 w 1493"/>
                <a:gd name="T21" fmla="*/ 861 h 1497"/>
                <a:gd name="T22" fmla="*/ 295 w 1493"/>
                <a:gd name="T23" fmla="*/ 861 h 1497"/>
                <a:gd name="T24" fmla="*/ 195 w 1493"/>
                <a:gd name="T25" fmla="*/ 761 h 1497"/>
                <a:gd name="T26" fmla="*/ 195 w 1493"/>
                <a:gd name="T27" fmla="*/ 722 h 1497"/>
                <a:gd name="T28" fmla="*/ 295 w 1493"/>
                <a:gd name="T29" fmla="*/ 622 h 1497"/>
                <a:gd name="T30" fmla="*/ 885 w 1493"/>
                <a:gd name="T31" fmla="*/ 622 h 1497"/>
                <a:gd name="T32" fmla="*/ 733 w 1493"/>
                <a:gd name="T33" fmla="*/ 470 h 1497"/>
                <a:gd name="T34" fmla="*/ 733 w 1493"/>
                <a:gd name="T35" fmla="*/ 330 h 1497"/>
                <a:gd name="T36" fmla="*/ 763 w 1493"/>
                <a:gd name="T37" fmla="*/ 300 h 1497"/>
                <a:gd name="T38" fmla="*/ 903 w 1493"/>
                <a:gd name="T39" fmla="*/ 300 h 1497"/>
                <a:gd name="T40" fmla="*/ 1274 w 1493"/>
                <a:gd name="T41" fmla="*/ 671 h 1497"/>
                <a:gd name="T42" fmla="*/ 1302 w 1493"/>
                <a:gd name="T43" fmla="*/ 751 h 1497"/>
                <a:gd name="T44" fmla="*/ 1274 w 1493"/>
                <a:gd name="T45" fmla="*/ 812 h 1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93" h="1497">
                  <a:moveTo>
                    <a:pt x="752" y="3"/>
                  </a:moveTo>
                  <a:cubicBezTo>
                    <a:pt x="347" y="0"/>
                    <a:pt x="8" y="324"/>
                    <a:pt x="4" y="742"/>
                  </a:cubicBezTo>
                  <a:cubicBezTo>
                    <a:pt x="0" y="1152"/>
                    <a:pt x="328" y="1488"/>
                    <a:pt x="745" y="1493"/>
                  </a:cubicBezTo>
                  <a:cubicBezTo>
                    <a:pt x="1152" y="1497"/>
                    <a:pt x="1488" y="1164"/>
                    <a:pt x="1493" y="750"/>
                  </a:cubicBezTo>
                  <a:cubicBezTo>
                    <a:pt x="1492" y="343"/>
                    <a:pt x="1169" y="6"/>
                    <a:pt x="752" y="3"/>
                  </a:cubicBezTo>
                  <a:close/>
                  <a:moveTo>
                    <a:pt x="1274" y="812"/>
                  </a:moveTo>
                  <a:cubicBezTo>
                    <a:pt x="901" y="1184"/>
                    <a:pt x="901" y="1184"/>
                    <a:pt x="901" y="1184"/>
                  </a:cubicBezTo>
                  <a:cubicBezTo>
                    <a:pt x="863" y="1223"/>
                    <a:pt x="800" y="1223"/>
                    <a:pt x="761" y="1184"/>
                  </a:cubicBezTo>
                  <a:cubicBezTo>
                    <a:pt x="732" y="1155"/>
                    <a:pt x="732" y="1155"/>
                    <a:pt x="732" y="1155"/>
                  </a:cubicBezTo>
                  <a:cubicBezTo>
                    <a:pt x="693" y="1116"/>
                    <a:pt x="693" y="1053"/>
                    <a:pt x="732" y="1015"/>
                  </a:cubicBezTo>
                  <a:cubicBezTo>
                    <a:pt x="885" y="861"/>
                    <a:pt x="885" y="861"/>
                    <a:pt x="885" y="861"/>
                  </a:cubicBezTo>
                  <a:cubicBezTo>
                    <a:pt x="295" y="861"/>
                    <a:pt x="295" y="861"/>
                    <a:pt x="295" y="861"/>
                  </a:cubicBezTo>
                  <a:cubicBezTo>
                    <a:pt x="240" y="861"/>
                    <a:pt x="195" y="816"/>
                    <a:pt x="195" y="761"/>
                  </a:cubicBezTo>
                  <a:cubicBezTo>
                    <a:pt x="195" y="722"/>
                    <a:pt x="195" y="722"/>
                    <a:pt x="195" y="722"/>
                  </a:cubicBezTo>
                  <a:cubicBezTo>
                    <a:pt x="195" y="667"/>
                    <a:pt x="240" y="622"/>
                    <a:pt x="295" y="622"/>
                  </a:cubicBezTo>
                  <a:cubicBezTo>
                    <a:pt x="885" y="622"/>
                    <a:pt x="885" y="622"/>
                    <a:pt x="885" y="622"/>
                  </a:cubicBezTo>
                  <a:cubicBezTo>
                    <a:pt x="733" y="470"/>
                    <a:pt x="733" y="470"/>
                    <a:pt x="733" y="470"/>
                  </a:cubicBezTo>
                  <a:cubicBezTo>
                    <a:pt x="695" y="431"/>
                    <a:pt x="695" y="368"/>
                    <a:pt x="733" y="330"/>
                  </a:cubicBezTo>
                  <a:cubicBezTo>
                    <a:pt x="763" y="300"/>
                    <a:pt x="763" y="300"/>
                    <a:pt x="763" y="300"/>
                  </a:cubicBezTo>
                  <a:cubicBezTo>
                    <a:pt x="802" y="262"/>
                    <a:pt x="864" y="262"/>
                    <a:pt x="903" y="300"/>
                  </a:cubicBezTo>
                  <a:cubicBezTo>
                    <a:pt x="1274" y="671"/>
                    <a:pt x="1274" y="671"/>
                    <a:pt x="1274" y="671"/>
                  </a:cubicBezTo>
                  <a:cubicBezTo>
                    <a:pt x="1296" y="693"/>
                    <a:pt x="1305" y="723"/>
                    <a:pt x="1302" y="751"/>
                  </a:cubicBezTo>
                  <a:cubicBezTo>
                    <a:pt x="1300" y="773"/>
                    <a:pt x="1290" y="795"/>
                    <a:pt x="1274" y="8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white">
            <a:xfrm>
              <a:off x="6963" y="3843"/>
              <a:ext cx="41" cy="65"/>
            </a:xfrm>
            <a:custGeom>
              <a:avLst/>
              <a:gdLst>
                <a:gd name="T0" fmla="*/ 0 w 41"/>
                <a:gd name="T1" fmla="*/ 65 h 65"/>
                <a:gd name="T2" fmla="*/ 0 w 41"/>
                <a:gd name="T3" fmla="*/ 0 h 65"/>
                <a:gd name="T4" fmla="*/ 41 w 41"/>
                <a:gd name="T5" fmla="*/ 0 h 65"/>
                <a:gd name="T6" fmla="*/ 41 w 41"/>
                <a:gd name="T7" fmla="*/ 5 h 65"/>
                <a:gd name="T8" fmla="*/ 6 w 41"/>
                <a:gd name="T9" fmla="*/ 5 h 65"/>
                <a:gd name="T10" fmla="*/ 6 w 41"/>
                <a:gd name="T11" fmla="*/ 29 h 65"/>
                <a:gd name="T12" fmla="*/ 41 w 41"/>
                <a:gd name="T13" fmla="*/ 29 h 65"/>
                <a:gd name="T14" fmla="*/ 41 w 41"/>
                <a:gd name="T15" fmla="*/ 34 h 65"/>
                <a:gd name="T16" fmla="*/ 6 w 41"/>
                <a:gd name="T17" fmla="*/ 34 h 65"/>
                <a:gd name="T18" fmla="*/ 6 w 41"/>
                <a:gd name="T19" fmla="*/ 65 h 65"/>
                <a:gd name="T20" fmla="*/ 0 w 41"/>
                <a:gd name="T21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65">
                  <a:moveTo>
                    <a:pt x="0" y="65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41" y="5"/>
                  </a:lnTo>
                  <a:lnTo>
                    <a:pt x="6" y="5"/>
                  </a:lnTo>
                  <a:lnTo>
                    <a:pt x="6" y="29"/>
                  </a:lnTo>
                  <a:lnTo>
                    <a:pt x="41" y="29"/>
                  </a:lnTo>
                  <a:lnTo>
                    <a:pt x="41" y="34"/>
                  </a:lnTo>
                  <a:lnTo>
                    <a:pt x="6" y="34"/>
                  </a:lnTo>
                  <a:lnTo>
                    <a:pt x="6" y="65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 noEditPoints="1"/>
            </p:cNvSpPr>
            <p:nvPr userDrawn="1"/>
          </p:nvSpPr>
          <p:spPr bwMode="white">
            <a:xfrm>
              <a:off x="7002" y="3843"/>
              <a:ext cx="60" cy="65"/>
            </a:xfrm>
            <a:custGeom>
              <a:avLst/>
              <a:gdLst>
                <a:gd name="T0" fmla="*/ 53 w 60"/>
                <a:gd name="T1" fmla="*/ 65 h 65"/>
                <a:gd name="T2" fmla="*/ 47 w 60"/>
                <a:gd name="T3" fmla="*/ 49 h 65"/>
                <a:gd name="T4" fmla="*/ 13 w 60"/>
                <a:gd name="T5" fmla="*/ 49 h 65"/>
                <a:gd name="T6" fmla="*/ 7 w 60"/>
                <a:gd name="T7" fmla="*/ 65 h 65"/>
                <a:gd name="T8" fmla="*/ 0 w 60"/>
                <a:gd name="T9" fmla="*/ 65 h 65"/>
                <a:gd name="T10" fmla="*/ 27 w 60"/>
                <a:gd name="T11" fmla="*/ 0 h 65"/>
                <a:gd name="T12" fmla="*/ 34 w 60"/>
                <a:gd name="T13" fmla="*/ 0 h 65"/>
                <a:gd name="T14" fmla="*/ 60 w 60"/>
                <a:gd name="T15" fmla="*/ 65 h 65"/>
                <a:gd name="T16" fmla="*/ 53 w 60"/>
                <a:gd name="T17" fmla="*/ 65 h 65"/>
                <a:gd name="T18" fmla="*/ 30 w 60"/>
                <a:gd name="T19" fmla="*/ 6 h 65"/>
                <a:gd name="T20" fmla="*/ 15 w 60"/>
                <a:gd name="T21" fmla="*/ 44 h 65"/>
                <a:gd name="T22" fmla="*/ 45 w 60"/>
                <a:gd name="T23" fmla="*/ 44 h 65"/>
                <a:gd name="T24" fmla="*/ 30 w 60"/>
                <a:gd name="T25" fmla="*/ 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65">
                  <a:moveTo>
                    <a:pt x="53" y="65"/>
                  </a:moveTo>
                  <a:lnTo>
                    <a:pt x="47" y="49"/>
                  </a:lnTo>
                  <a:lnTo>
                    <a:pt x="13" y="49"/>
                  </a:lnTo>
                  <a:lnTo>
                    <a:pt x="7" y="65"/>
                  </a:lnTo>
                  <a:lnTo>
                    <a:pt x="0" y="65"/>
                  </a:lnTo>
                  <a:lnTo>
                    <a:pt x="27" y="0"/>
                  </a:lnTo>
                  <a:lnTo>
                    <a:pt x="34" y="0"/>
                  </a:lnTo>
                  <a:lnTo>
                    <a:pt x="60" y="65"/>
                  </a:lnTo>
                  <a:lnTo>
                    <a:pt x="53" y="65"/>
                  </a:lnTo>
                  <a:close/>
                  <a:moveTo>
                    <a:pt x="30" y="6"/>
                  </a:moveTo>
                  <a:lnTo>
                    <a:pt x="15" y="44"/>
                  </a:lnTo>
                  <a:lnTo>
                    <a:pt x="45" y="44"/>
                  </a:lnTo>
                  <a:lnTo>
                    <a:pt x="3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9"/>
            <p:cNvSpPr>
              <a:spLocks/>
            </p:cNvSpPr>
            <p:nvPr userDrawn="1"/>
          </p:nvSpPr>
          <p:spPr bwMode="white">
            <a:xfrm>
              <a:off x="7066" y="3842"/>
              <a:ext cx="47" cy="67"/>
            </a:xfrm>
            <a:custGeom>
              <a:avLst/>
              <a:gdLst>
                <a:gd name="T0" fmla="*/ 0 w 255"/>
                <a:gd name="T1" fmla="*/ 309 h 366"/>
                <a:gd name="T2" fmla="*/ 19 w 255"/>
                <a:gd name="T3" fmla="*/ 287 h 366"/>
                <a:gd name="T4" fmla="*/ 130 w 255"/>
                <a:gd name="T5" fmla="*/ 338 h 366"/>
                <a:gd name="T6" fmla="*/ 223 w 255"/>
                <a:gd name="T7" fmla="*/ 268 h 366"/>
                <a:gd name="T8" fmla="*/ 11 w 255"/>
                <a:gd name="T9" fmla="*/ 94 h 366"/>
                <a:gd name="T10" fmla="*/ 127 w 255"/>
                <a:gd name="T11" fmla="*/ 0 h 366"/>
                <a:gd name="T12" fmla="*/ 247 w 255"/>
                <a:gd name="T13" fmla="*/ 50 h 366"/>
                <a:gd name="T14" fmla="*/ 227 w 255"/>
                <a:gd name="T15" fmla="*/ 72 h 366"/>
                <a:gd name="T16" fmla="*/ 126 w 255"/>
                <a:gd name="T17" fmla="*/ 27 h 366"/>
                <a:gd name="T18" fmla="*/ 43 w 255"/>
                <a:gd name="T19" fmla="*/ 93 h 366"/>
                <a:gd name="T20" fmla="*/ 255 w 255"/>
                <a:gd name="T21" fmla="*/ 265 h 366"/>
                <a:gd name="T22" fmla="*/ 129 w 255"/>
                <a:gd name="T23" fmla="*/ 366 h 366"/>
                <a:gd name="T24" fmla="*/ 0 w 255"/>
                <a:gd name="T25" fmla="*/ 309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5" h="366">
                  <a:moveTo>
                    <a:pt x="0" y="309"/>
                  </a:moveTo>
                  <a:cubicBezTo>
                    <a:pt x="19" y="287"/>
                    <a:pt x="19" y="287"/>
                    <a:pt x="19" y="287"/>
                  </a:cubicBezTo>
                  <a:cubicBezTo>
                    <a:pt x="42" y="313"/>
                    <a:pt x="79" y="338"/>
                    <a:pt x="130" y="338"/>
                  </a:cubicBezTo>
                  <a:cubicBezTo>
                    <a:pt x="203" y="338"/>
                    <a:pt x="223" y="298"/>
                    <a:pt x="223" y="268"/>
                  </a:cubicBezTo>
                  <a:cubicBezTo>
                    <a:pt x="223" y="164"/>
                    <a:pt x="11" y="218"/>
                    <a:pt x="11" y="94"/>
                  </a:cubicBezTo>
                  <a:cubicBezTo>
                    <a:pt x="11" y="36"/>
                    <a:pt x="63" y="0"/>
                    <a:pt x="127" y="0"/>
                  </a:cubicBezTo>
                  <a:cubicBezTo>
                    <a:pt x="180" y="0"/>
                    <a:pt x="219" y="18"/>
                    <a:pt x="247" y="50"/>
                  </a:cubicBezTo>
                  <a:cubicBezTo>
                    <a:pt x="227" y="72"/>
                    <a:pt x="227" y="72"/>
                    <a:pt x="227" y="72"/>
                  </a:cubicBezTo>
                  <a:cubicBezTo>
                    <a:pt x="201" y="41"/>
                    <a:pt x="165" y="27"/>
                    <a:pt x="126" y="27"/>
                  </a:cubicBezTo>
                  <a:cubicBezTo>
                    <a:pt x="78" y="27"/>
                    <a:pt x="43" y="54"/>
                    <a:pt x="43" y="93"/>
                  </a:cubicBezTo>
                  <a:cubicBezTo>
                    <a:pt x="43" y="183"/>
                    <a:pt x="255" y="133"/>
                    <a:pt x="255" y="265"/>
                  </a:cubicBezTo>
                  <a:cubicBezTo>
                    <a:pt x="255" y="311"/>
                    <a:pt x="225" y="366"/>
                    <a:pt x="129" y="366"/>
                  </a:cubicBezTo>
                  <a:cubicBezTo>
                    <a:pt x="71" y="366"/>
                    <a:pt x="27" y="342"/>
                    <a:pt x="0" y="3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20"/>
            <p:cNvSpPr>
              <a:spLocks/>
            </p:cNvSpPr>
            <p:nvPr userDrawn="1"/>
          </p:nvSpPr>
          <p:spPr bwMode="white">
            <a:xfrm>
              <a:off x="7121" y="3843"/>
              <a:ext cx="48" cy="65"/>
            </a:xfrm>
            <a:custGeom>
              <a:avLst/>
              <a:gdLst>
                <a:gd name="T0" fmla="*/ 21 w 48"/>
                <a:gd name="T1" fmla="*/ 65 h 65"/>
                <a:gd name="T2" fmla="*/ 21 w 48"/>
                <a:gd name="T3" fmla="*/ 5 h 65"/>
                <a:gd name="T4" fmla="*/ 0 w 48"/>
                <a:gd name="T5" fmla="*/ 5 h 65"/>
                <a:gd name="T6" fmla="*/ 0 w 48"/>
                <a:gd name="T7" fmla="*/ 0 h 65"/>
                <a:gd name="T8" fmla="*/ 48 w 48"/>
                <a:gd name="T9" fmla="*/ 0 h 65"/>
                <a:gd name="T10" fmla="*/ 48 w 48"/>
                <a:gd name="T11" fmla="*/ 5 h 65"/>
                <a:gd name="T12" fmla="*/ 27 w 48"/>
                <a:gd name="T13" fmla="*/ 5 h 65"/>
                <a:gd name="T14" fmla="*/ 27 w 48"/>
                <a:gd name="T15" fmla="*/ 65 h 65"/>
                <a:gd name="T16" fmla="*/ 21 w 48"/>
                <a:gd name="T17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65">
                  <a:moveTo>
                    <a:pt x="21" y="65"/>
                  </a:moveTo>
                  <a:lnTo>
                    <a:pt x="21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5"/>
                  </a:lnTo>
                  <a:lnTo>
                    <a:pt x="27" y="5"/>
                  </a:lnTo>
                  <a:lnTo>
                    <a:pt x="27" y="65"/>
                  </a:lnTo>
                  <a:lnTo>
                    <a:pt x="21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21"/>
            <p:cNvSpPr>
              <a:spLocks/>
            </p:cNvSpPr>
            <p:nvPr userDrawn="1"/>
          </p:nvSpPr>
          <p:spPr bwMode="white">
            <a:xfrm>
              <a:off x="7180" y="3843"/>
              <a:ext cx="41" cy="65"/>
            </a:xfrm>
            <a:custGeom>
              <a:avLst/>
              <a:gdLst>
                <a:gd name="T0" fmla="*/ 0 w 41"/>
                <a:gd name="T1" fmla="*/ 65 h 65"/>
                <a:gd name="T2" fmla="*/ 0 w 41"/>
                <a:gd name="T3" fmla="*/ 0 h 65"/>
                <a:gd name="T4" fmla="*/ 41 w 41"/>
                <a:gd name="T5" fmla="*/ 0 h 65"/>
                <a:gd name="T6" fmla="*/ 41 w 41"/>
                <a:gd name="T7" fmla="*/ 5 h 65"/>
                <a:gd name="T8" fmla="*/ 6 w 41"/>
                <a:gd name="T9" fmla="*/ 5 h 65"/>
                <a:gd name="T10" fmla="*/ 6 w 41"/>
                <a:gd name="T11" fmla="*/ 29 h 65"/>
                <a:gd name="T12" fmla="*/ 40 w 41"/>
                <a:gd name="T13" fmla="*/ 29 h 65"/>
                <a:gd name="T14" fmla="*/ 40 w 41"/>
                <a:gd name="T15" fmla="*/ 34 h 65"/>
                <a:gd name="T16" fmla="*/ 6 w 41"/>
                <a:gd name="T17" fmla="*/ 34 h 65"/>
                <a:gd name="T18" fmla="*/ 6 w 41"/>
                <a:gd name="T19" fmla="*/ 60 h 65"/>
                <a:gd name="T20" fmla="*/ 41 w 41"/>
                <a:gd name="T21" fmla="*/ 60 h 65"/>
                <a:gd name="T22" fmla="*/ 41 w 41"/>
                <a:gd name="T23" fmla="*/ 65 h 65"/>
                <a:gd name="T24" fmla="*/ 0 w 41"/>
                <a:gd name="T25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65">
                  <a:moveTo>
                    <a:pt x="0" y="65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41" y="5"/>
                  </a:lnTo>
                  <a:lnTo>
                    <a:pt x="6" y="5"/>
                  </a:lnTo>
                  <a:lnTo>
                    <a:pt x="6" y="29"/>
                  </a:lnTo>
                  <a:lnTo>
                    <a:pt x="40" y="29"/>
                  </a:lnTo>
                  <a:lnTo>
                    <a:pt x="40" y="34"/>
                  </a:lnTo>
                  <a:lnTo>
                    <a:pt x="6" y="34"/>
                  </a:lnTo>
                  <a:lnTo>
                    <a:pt x="6" y="60"/>
                  </a:lnTo>
                  <a:lnTo>
                    <a:pt x="41" y="60"/>
                  </a:lnTo>
                  <a:lnTo>
                    <a:pt x="41" y="65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22"/>
            <p:cNvSpPr>
              <a:spLocks noEditPoints="1"/>
            </p:cNvSpPr>
            <p:nvPr userDrawn="1"/>
          </p:nvSpPr>
          <p:spPr bwMode="white">
            <a:xfrm>
              <a:off x="7235" y="3843"/>
              <a:ext cx="44" cy="65"/>
            </a:xfrm>
            <a:custGeom>
              <a:avLst/>
              <a:gdLst>
                <a:gd name="T0" fmla="*/ 207 w 244"/>
                <a:gd name="T1" fmla="*/ 353 h 353"/>
                <a:gd name="T2" fmla="*/ 108 w 244"/>
                <a:gd name="T3" fmla="*/ 207 h 353"/>
                <a:gd name="T4" fmla="*/ 30 w 244"/>
                <a:gd name="T5" fmla="*/ 207 h 353"/>
                <a:gd name="T6" fmla="*/ 30 w 244"/>
                <a:gd name="T7" fmla="*/ 353 h 353"/>
                <a:gd name="T8" fmla="*/ 0 w 244"/>
                <a:gd name="T9" fmla="*/ 353 h 353"/>
                <a:gd name="T10" fmla="*/ 0 w 244"/>
                <a:gd name="T11" fmla="*/ 0 h 353"/>
                <a:gd name="T12" fmla="*/ 132 w 244"/>
                <a:gd name="T13" fmla="*/ 0 h 353"/>
                <a:gd name="T14" fmla="*/ 239 w 244"/>
                <a:gd name="T15" fmla="*/ 103 h 353"/>
                <a:gd name="T16" fmla="*/ 141 w 244"/>
                <a:gd name="T17" fmla="*/ 205 h 353"/>
                <a:gd name="T18" fmla="*/ 244 w 244"/>
                <a:gd name="T19" fmla="*/ 353 h 353"/>
                <a:gd name="T20" fmla="*/ 207 w 244"/>
                <a:gd name="T21" fmla="*/ 353 h 353"/>
                <a:gd name="T22" fmla="*/ 208 w 244"/>
                <a:gd name="T23" fmla="*/ 103 h 353"/>
                <a:gd name="T24" fmla="*/ 129 w 244"/>
                <a:gd name="T25" fmla="*/ 27 h 353"/>
                <a:gd name="T26" fmla="*/ 30 w 244"/>
                <a:gd name="T27" fmla="*/ 27 h 353"/>
                <a:gd name="T28" fmla="*/ 30 w 244"/>
                <a:gd name="T29" fmla="*/ 179 h 353"/>
                <a:gd name="T30" fmla="*/ 129 w 244"/>
                <a:gd name="T31" fmla="*/ 179 h 353"/>
                <a:gd name="T32" fmla="*/ 208 w 244"/>
                <a:gd name="T33" fmla="*/ 103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4" h="353">
                  <a:moveTo>
                    <a:pt x="207" y="353"/>
                  </a:moveTo>
                  <a:cubicBezTo>
                    <a:pt x="108" y="207"/>
                    <a:pt x="108" y="207"/>
                    <a:pt x="108" y="207"/>
                  </a:cubicBezTo>
                  <a:cubicBezTo>
                    <a:pt x="30" y="207"/>
                    <a:pt x="30" y="207"/>
                    <a:pt x="30" y="207"/>
                  </a:cubicBezTo>
                  <a:cubicBezTo>
                    <a:pt x="30" y="353"/>
                    <a:pt x="30" y="353"/>
                    <a:pt x="30" y="353"/>
                  </a:cubicBezTo>
                  <a:cubicBezTo>
                    <a:pt x="0" y="353"/>
                    <a:pt x="0" y="353"/>
                    <a:pt x="0" y="3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93" y="0"/>
                    <a:pt x="239" y="38"/>
                    <a:pt x="239" y="103"/>
                  </a:cubicBezTo>
                  <a:cubicBezTo>
                    <a:pt x="239" y="167"/>
                    <a:pt x="194" y="203"/>
                    <a:pt x="141" y="205"/>
                  </a:cubicBezTo>
                  <a:cubicBezTo>
                    <a:pt x="244" y="353"/>
                    <a:pt x="244" y="353"/>
                    <a:pt x="244" y="353"/>
                  </a:cubicBezTo>
                  <a:lnTo>
                    <a:pt x="207" y="353"/>
                  </a:lnTo>
                  <a:close/>
                  <a:moveTo>
                    <a:pt x="208" y="103"/>
                  </a:moveTo>
                  <a:cubicBezTo>
                    <a:pt x="208" y="58"/>
                    <a:pt x="176" y="27"/>
                    <a:pt x="129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179"/>
                    <a:pt x="30" y="179"/>
                    <a:pt x="30" y="179"/>
                  </a:cubicBezTo>
                  <a:cubicBezTo>
                    <a:pt x="129" y="179"/>
                    <a:pt x="129" y="179"/>
                    <a:pt x="129" y="179"/>
                  </a:cubicBezTo>
                  <a:cubicBezTo>
                    <a:pt x="176" y="179"/>
                    <a:pt x="208" y="148"/>
                    <a:pt x="208" y="1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Oval 23"/>
            <p:cNvSpPr>
              <a:spLocks noChangeArrowheads="1"/>
            </p:cNvSpPr>
            <p:nvPr userDrawn="1"/>
          </p:nvSpPr>
          <p:spPr bwMode="white">
            <a:xfrm>
              <a:off x="7288" y="3900"/>
              <a:ext cx="9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24"/>
            <p:cNvSpPr>
              <a:spLocks/>
            </p:cNvSpPr>
            <p:nvPr userDrawn="1"/>
          </p:nvSpPr>
          <p:spPr bwMode="white">
            <a:xfrm>
              <a:off x="6957" y="3932"/>
              <a:ext cx="46" cy="66"/>
            </a:xfrm>
            <a:custGeom>
              <a:avLst/>
              <a:gdLst>
                <a:gd name="T0" fmla="*/ 0 w 255"/>
                <a:gd name="T1" fmla="*/ 309 h 366"/>
                <a:gd name="T2" fmla="*/ 19 w 255"/>
                <a:gd name="T3" fmla="*/ 287 h 366"/>
                <a:gd name="T4" fmla="*/ 130 w 255"/>
                <a:gd name="T5" fmla="*/ 338 h 366"/>
                <a:gd name="T6" fmla="*/ 223 w 255"/>
                <a:gd name="T7" fmla="*/ 267 h 366"/>
                <a:gd name="T8" fmla="*/ 11 w 255"/>
                <a:gd name="T9" fmla="*/ 94 h 366"/>
                <a:gd name="T10" fmla="*/ 127 w 255"/>
                <a:gd name="T11" fmla="*/ 0 h 366"/>
                <a:gd name="T12" fmla="*/ 247 w 255"/>
                <a:gd name="T13" fmla="*/ 49 h 366"/>
                <a:gd name="T14" fmla="*/ 227 w 255"/>
                <a:gd name="T15" fmla="*/ 72 h 366"/>
                <a:gd name="T16" fmla="*/ 125 w 255"/>
                <a:gd name="T17" fmla="*/ 27 h 366"/>
                <a:gd name="T18" fmla="*/ 43 w 255"/>
                <a:gd name="T19" fmla="*/ 92 h 366"/>
                <a:gd name="T20" fmla="*/ 255 w 255"/>
                <a:gd name="T21" fmla="*/ 265 h 366"/>
                <a:gd name="T22" fmla="*/ 129 w 255"/>
                <a:gd name="T23" fmla="*/ 366 h 366"/>
                <a:gd name="T24" fmla="*/ 0 w 255"/>
                <a:gd name="T25" fmla="*/ 309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5" h="366">
                  <a:moveTo>
                    <a:pt x="0" y="309"/>
                  </a:moveTo>
                  <a:cubicBezTo>
                    <a:pt x="19" y="287"/>
                    <a:pt x="19" y="287"/>
                    <a:pt x="19" y="287"/>
                  </a:cubicBezTo>
                  <a:cubicBezTo>
                    <a:pt x="42" y="313"/>
                    <a:pt x="79" y="338"/>
                    <a:pt x="130" y="338"/>
                  </a:cubicBezTo>
                  <a:cubicBezTo>
                    <a:pt x="202" y="338"/>
                    <a:pt x="223" y="298"/>
                    <a:pt x="223" y="267"/>
                  </a:cubicBezTo>
                  <a:cubicBezTo>
                    <a:pt x="223" y="163"/>
                    <a:pt x="11" y="218"/>
                    <a:pt x="11" y="94"/>
                  </a:cubicBezTo>
                  <a:cubicBezTo>
                    <a:pt x="11" y="36"/>
                    <a:pt x="63" y="0"/>
                    <a:pt x="127" y="0"/>
                  </a:cubicBezTo>
                  <a:cubicBezTo>
                    <a:pt x="180" y="0"/>
                    <a:pt x="219" y="18"/>
                    <a:pt x="247" y="49"/>
                  </a:cubicBezTo>
                  <a:cubicBezTo>
                    <a:pt x="227" y="72"/>
                    <a:pt x="227" y="72"/>
                    <a:pt x="227" y="72"/>
                  </a:cubicBezTo>
                  <a:cubicBezTo>
                    <a:pt x="201" y="41"/>
                    <a:pt x="165" y="27"/>
                    <a:pt x="125" y="27"/>
                  </a:cubicBezTo>
                  <a:cubicBezTo>
                    <a:pt x="78" y="27"/>
                    <a:pt x="43" y="54"/>
                    <a:pt x="43" y="92"/>
                  </a:cubicBezTo>
                  <a:cubicBezTo>
                    <a:pt x="43" y="183"/>
                    <a:pt x="255" y="133"/>
                    <a:pt x="255" y="265"/>
                  </a:cubicBezTo>
                  <a:cubicBezTo>
                    <a:pt x="255" y="311"/>
                    <a:pt x="225" y="366"/>
                    <a:pt x="129" y="366"/>
                  </a:cubicBezTo>
                  <a:cubicBezTo>
                    <a:pt x="71" y="366"/>
                    <a:pt x="27" y="342"/>
                    <a:pt x="0" y="3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25"/>
            <p:cNvSpPr>
              <a:spLocks/>
            </p:cNvSpPr>
            <p:nvPr userDrawn="1"/>
          </p:nvSpPr>
          <p:spPr bwMode="white">
            <a:xfrm>
              <a:off x="7016" y="3932"/>
              <a:ext cx="61" cy="65"/>
            </a:xfrm>
            <a:custGeom>
              <a:avLst/>
              <a:gdLst>
                <a:gd name="T0" fmla="*/ 55 w 61"/>
                <a:gd name="T1" fmla="*/ 65 h 65"/>
                <a:gd name="T2" fmla="*/ 55 w 61"/>
                <a:gd name="T3" fmla="*/ 8 h 65"/>
                <a:gd name="T4" fmla="*/ 32 w 61"/>
                <a:gd name="T5" fmla="*/ 65 h 65"/>
                <a:gd name="T6" fmla="*/ 29 w 61"/>
                <a:gd name="T7" fmla="*/ 65 h 65"/>
                <a:gd name="T8" fmla="*/ 6 w 61"/>
                <a:gd name="T9" fmla="*/ 8 h 65"/>
                <a:gd name="T10" fmla="*/ 6 w 61"/>
                <a:gd name="T11" fmla="*/ 65 h 65"/>
                <a:gd name="T12" fmla="*/ 0 w 61"/>
                <a:gd name="T13" fmla="*/ 65 h 65"/>
                <a:gd name="T14" fmla="*/ 0 w 61"/>
                <a:gd name="T15" fmla="*/ 0 h 65"/>
                <a:gd name="T16" fmla="*/ 9 w 61"/>
                <a:gd name="T17" fmla="*/ 0 h 65"/>
                <a:gd name="T18" fmla="*/ 30 w 61"/>
                <a:gd name="T19" fmla="*/ 54 h 65"/>
                <a:gd name="T20" fmla="*/ 52 w 61"/>
                <a:gd name="T21" fmla="*/ 0 h 65"/>
                <a:gd name="T22" fmla="*/ 61 w 61"/>
                <a:gd name="T23" fmla="*/ 0 h 65"/>
                <a:gd name="T24" fmla="*/ 61 w 61"/>
                <a:gd name="T25" fmla="*/ 65 h 65"/>
                <a:gd name="T26" fmla="*/ 55 w 61"/>
                <a:gd name="T27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65">
                  <a:moveTo>
                    <a:pt x="55" y="65"/>
                  </a:moveTo>
                  <a:lnTo>
                    <a:pt x="55" y="8"/>
                  </a:lnTo>
                  <a:lnTo>
                    <a:pt x="32" y="65"/>
                  </a:lnTo>
                  <a:lnTo>
                    <a:pt x="29" y="65"/>
                  </a:lnTo>
                  <a:lnTo>
                    <a:pt x="6" y="8"/>
                  </a:lnTo>
                  <a:lnTo>
                    <a:pt x="6" y="65"/>
                  </a:lnTo>
                  <a:lnTo>
                    <a:pt x="0" y="65"/>
                  </a:lnTo>
                  <a:lnTo>
                    <a:pt x="0" y="0"/>
                  </a:lnTo>
                  <a:lnTo>
                    <a:pt x="9" y="0"/>
                  </a:lnTo>
                  <a:lnTo>
                    <a:pt x="30" y="54"/>
                  </a:lnTo>
                  <a:lnTo>
                    <a:pt x="52" y="0"/>
                  </a:lnTo>
                  <a:lnTo>
                    <a:pt x="61" y="0"/>
                  </a:lnTo>
                  <a:lnTo>
                    <a:pt x="61" y="65"/>
                  </a:lnTo>
                  <a:lnTo>
                    <a:pt x="5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26"/>
            <p:cNvSpPr>
              <a:spLocks noEditPoints="1"/>
            </p:cNvSpPr>
            <p:nvPr userDrawn="1"/>
          </p:nvSpPr>
          <p:spPr bwMode="white">
            <a:xfrm>
              <a:off x="7086" y="3932"/>
              <a:ext cx="60" cy="65"/>
            </a:xfrm>
            <a:custGeom>
              <a:avLst/>
              <a:gdLst>
                <a:gd name="T0" fmla="*/ 53 w 60"/>
                <a:gd name="T1" fmla="*/ 65 h 65"/>
                <a:gd name="T2" fmla="*/ 47 w 60"/>
                <a:gd name="T3" fmla="*/ 49 h 65"/>
                <a:gd name="T4" fmla="*/ 13 w 60"/>
                <a:gd name="T5" fmla="*/ 49 h 65"/>
                <a:gd name="T6" fmla="*/ 7 w 60"/>
                <a:gd name="T7" fmla="*/ 65 h 65"/>
                <a:gd name="T8" fmla="*/ 0 w 60"/>
                <a:gd name="T9" fmla="*/ 65 h 65"/>
                <a:gd name="T10" fmla="*/ 27 w 60"/>
                <a:gd name="T11" fmla="*/ 0 h 65"/>
                <a:gd name="T12" fmla="*/ 33 w 60"/>
                <a:gd name="T13" fmla="*/ 0 h 65"/>
                <a:gd name="T14" fmla="*/ 60 w 60"/>
                <a:gd name="T15" fmla="*/ 65 h 65"/>
                <a:gd name="T16" fmla="*/ 53 w 60"/>
                <a:gd name="T17" fmla="*/ 65 h 65"/>
                <a:gd name="T18" fmla="*/ 30 w 60"/>
                <a:gd name="T19" fmla="*/ 7 h 65"/>
                <a:gd name="T20" fmla="*/ 15 w 60"/>
                <a:gd name="T21" fmla="*/ 44 h 65"/>
                <a:gd name="T22" fmla="*/ 45 w 60"/>
                <a:gd name="T23" fmla="*/ 44 h 65"/>
                <a:gd name="T24" fmla="*/ 30 w 60"/>
                <a:gd name="T25" fmla="*/ 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65">
                  <a:moveTo>
                    <a:pt x="53" y="65"/>
                  </a:moveTo>
                  <a:lnTo>
                    <a:pt x="47" y="49"/>
                  </a:lnTo>
                  <a:lnTo>
                    <a:pt x="13" y="49"/>
                  </a:lnTo>
                  <a:lnTo>
                    <a:pt x="7" y="65"/>
                  </a:lnTo>
                  <a:lnTo>
                    <a:pt x="0" y="65"/>
                  </a:lnTo>
                  <a:lnTo>
                    <a:pt x="27" y="0"/>
                  </a:lnTo>
                  <a:lnTo>
                    <a:pt x="33" y="0"/>
                  </a:lnTo>
                  <a:lnTo>
                    <a:pt x="60" y="65"/>
                  </a:lnTo>
                  <a:lnTo>
                    <a:pt x="53" y="65"/>
                  </a:lnTo>
                  <a:close/>
                  <a:moveTo>
                    <a:pt x="30" y="7"/>
                  </a:moveTo>
                  <a:lnTo>
                    <a:pt x="15" y="44"/>
                  </a:lnTo>
                  <a:lnTo>
                    <a:pt x="45" y="44"/>
                  </a:lnTo>
                  <a:lnTo>
                    <a:pt x="3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27"/>
            <p:cNvSpPr>
              <a:spLocks noEditPoints="1"/>
            </p:cNvSpPr>
            <p:nvPr userDrawn="1"/>
          </p:nvSpPr>
          <p:spPr bwMode="white">
            <a:xfrm>
              <a:off x="7155" y="3932"/>
              <a:ext cx="45" cy="65"/>
            </a:xfrm>
            <a:custGeom>
              <a:avLst/>
              <a:gdLst>
                <a:gd name="T0" fmla="*/ 207 w 244"/>
                <a:gd name="T1" fmla="*/ 354 h 354"/>
                <a:gd name="T2" fmla="*/ 108 w 244"/>
                <a:gd name="T3" fmla="*/ 208 h 354"/>
                <a:gd name="T4" fmla="*/ 30 w 244"/>
                <a:gd name="T5" fmla="*/ 208 h 354"/>
                <a:gd name="T6" fmla="*/ 30 w 244"/>
                <a:gd name="T7" fmla="*/ 354 h 354"/>
                <a:gd name="T8" fmla="*/ 0 w 244"/>
                <a:gd name="T9" fmla="*/ 354 h 354"/>
                <a:gd name="T10" fmla="*/ 0 w 244"/>
                <a:gd name="T11" fmla="*/ 0 h 354"/>
                <a:gd name="T12" fmla="*/ 132 w 244"/>
                <a:gd name="T13" fmla="*/ 0 h 354"/>
                <a:gd name="T14" fmla="*/ 240 w 244"/>
                <a:gd name="T15" fmla="*/ 104 h 354"/>
                <a:gd name="T16" fmla="*/ 142 w 244"/>
                <a:gd name="T17" fmla="*/ 206 h 354"/>
                <a:gd name="T18" fmla="*/ 244 w 244"/>
                <a:gd name="T19" fmla="*/ 354 h 354"/>
                <a:gd name="T20" fmla="*/ 207 w 244"/>
                <a:gd name="T21" fmla="*/ 354 h 354"/>
                <a:gd name="T22" fmla="*/ 208 w 244"/>
                <a:gd name="T23" fmla="*/ 104 h 354"/>
                <a:gd name="T24" fmla="*/ 129 w 244"/>
                <a:gd name="T25" fmla="*/ 28 h 354"/>
                <a:gd name="T26" fmla="*/ 30 w 244"/>
                <a:gd name="T27" fmla="*/ 28 h 354"/>
                <a:gd name="T28" fmla="*/ 30 w 244"/>
                <a:gd name="T29" fmla="*/ 180 h 354"/>
                <a:gd name="T30" fmla="*/ 129 w 244"/>
                <a:gd name="T31" fmla="*/ 180 h 354"/>
                <a:gd name="T32" fmla="*/ 208 w 244"/>
                <a:gd name="T33" fmla="*/ 10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4" h="354">
                  <a:moveTo>
                    <a:pt x="207" y="354"/>
                  </a:moveTo>
                  <a:cubicBezTo>
                    <a:pt x="108" y="208"/>
                    <a:pt x="108" y="208"/>
                    <a:pt x="108" y="208"/>
                  </a:cubicBezTo>
                  <a:cubicBezTo>
                    <a:pt x="30" y="208"/>
                    <a:pt x="30" y="208"/>
                    <a:pt x="30" y="208"/>
                  </a:cubicBezTo>
                  <a:cubicBezTo>
                    <a:pt x="30" y="354"/>
                    <a:pt x="30" y="354"/>
                    <a:pt x="30" y="354"/>
                  </a:cubicBezTo>
                  <a:cubicBezTo>
                    <a:pt x="0" y="354"/>
                    <a:pt x="0" y="354"/>
                    <a:pt x="0" y="3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93" y="0"/>
                    <a:pt x="240" y="39"/>
                    <a:pt x="240" y="104"/>
                  </a:cubicBezTo>
                  <a:cubicBezTo>
                    <a:pt x="240" y="168"/>
                    <a:pt x="194" y="204"/>
                    <a:pt x="142" y="206"/>
                  </a:cubicBezTo>
                  <a:cubicBezTo>
                    <a:pt x="244" y="354"/>
                    <a:pt x="244" y="354"/>
                    <a:pt x="244" y="354"/>
                  </a:cubicBezTo>
                  <a:lnTo>
                    <a:pt x="207" y="354"/>
                  </a:lnTo>
                  <a:close/>
                  <a:moveTo>
                    <a:pt x="208" y="104"/>
                  </a:moveTo>
                  <a:cubicBezTo>
                    <a:pt x="208" y="59"/>
                    <a:pt x="176" y="28"/>
                    <a:pt x="129" y="28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129" y="180"/>
                    <a:pt x="129" y="180"/>
                    <a:pt x="129" y="180"/>
                  </a:cubicBezTo>
                  <a:cubicBezTo>
                    <a:pt x="176" y="180"/>
                    <a:pt x="208" y="148"/>
                    <a:pt x="208" y="1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28"/>
            <p:cNvSpPr>
              <a:spLocks/>
            </p:cNvSpPr>
            <p:nvPr userDrawn="1"/>
          </p:nvSpPr>
          <p:spPr bwMode="white">
            <a:xfrm>
              <a:off x="7207" y="3932"/>
              <a:ext cx="48" cy="65"/>
            </a:xfrm>
            <a:custGeom>
              <a:avLst/>
              <a:gdLst>
                <a:gd name="T0" fmla="*/ 21 w 48"/>
                <a:gd name="T1" fmla="*/ 65 h 65"/>
                <a:gd name="T2" fmla="*/ 21 w 48"/>
                <a:gd name="T3" fmla="*/ 6 h 65"/>
                <a:gd name="T4" fmla="*/ 0 w 48"/>
                <a:gd name="T5" fmla="*/ 6 h 65"/>
                <a:gd name="T6" fmla="*/ 0 w 48"/>
                <a:gd name="T7" fmla="*/ 0 h 65"/>
                <a:gd name="T8" fmla="*/ 48 w 48"/>
                <a:gd name="T9" fmla="*/ 0 h 65"/>
                <a:gd name="T10" fmla="*/ 48 w 48"/>
                <a:gd name="T11" fmla="*/ 6 h 65"/>
                <a:gd name="T12" fmla="*/ 27 w 48"/>
                <a:gd name="T13" fmla="*/ 6 h 65"/>
                <a:gd name="T14" fmla="*/ 27 w 48"/>
                <a:gd name="T15" fmla="*/ 65 h 65"/>
                <a:gd name="T16" fmla="*/ 21 w 48"/>
                <a:gd name="T17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65">
                  <a:moveTo>
                    <a:pt x="21" y="65"/>
                  </a:moveTo>
                  <a:lnTo>
                    <a:pt x="21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6"/>
                  </a:lnTo>
                  <a:lnTo>
                    <a:pt x="27" y="6"/>
                  </a:lnTo>
                  <a:lnTo>
                    <a:pt x="27" y="65"/>
                  </a:lnTo>
                  <a:lnTo>
                    <a:pt x="21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29"/>
            <p:cNvSpPr>
              <a:spLocks/>
            </p:cNvSpPr>
            <p:nvPr userDrawn="1"/>
          </p:nvSpPr>
          <p:spPr bwMode="white">
            <a:xfrm>
              <a:off x="7266" y="3932"/>
              <a:ext cx="41" cy="65"/>
            </a:xfrm>
            <a:custGeom>
              <a:avLst/>
              <a:gdLst>
                <a:gd name="T0" fmla="*/ 0 w 41"/>
                <a:gd name="T1" fmla="*/ 65 h 65"/>
                <a:gd name="T2" fmla="*/ 0 w 41"/>
                <a:gd name="T3" fmla="*/ 0 h 65"/>
                <a:gd name="T4" fmla="*/ 41 w 41"/>
                <a:gd name="T5" fmla="*/ 0 h 65"/>
                <a:gd name="T6" fmla="*/ 41 w 41"/>
                <a:gd name="T7" fmla="*/ 6 h 65"/>
                <a:gd name="T8" fmla="*/ 6 w 41"/>
                <a:gd name="T9" fmla="*/ 6 h 65"/>
                <a:gd name="T10" fmla="*/ 6 w 41"/>
                <a:gd name="T11" fmla="*/ 30 h 65"/>
                <a:gd name="T12" fmla="*/ 40 w 41"/>
                <a:gd name="T13" fmla="*/ 30 h 65"/>
                <a:gd name="T14" fmla="*/ 40 w 41"/>
                <a:gd name="T15" fmla="*/ 35 h 65"/>
                <a:gd name="T16" fmla="*/ 6 w 41"/>
                <a:gd name="T17" fmla="*/ 35 h 65"/>
                <a:gd name="T18" fmla="*/ 6 w 41"/>
                <a:gd name="T19" fmla="*/ 60 h 65"/>
                <a:gd name="T20" fmla="*/ 41 w 41"/>
                <a:gd name="T21" fmla="*/ 60 h 65"/>
                <a:gd name="T22" fmla="*/ 41 w 41"/>
                <a:gd name="T23" fmla="*/ 65 h 65"/>
                <a:gd name="T24" fmla="*/ 0 w 41"/>
                <a:gd name="T25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65">
                  <a:moveTo>
                    <a:pt x="0" y="65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41" y="6"/>
                  </a:lnTo>
                  <a:lnTo>
                    <a:pt x="6" y="6"/>
                  </a:lnTo>
                  <a:lnTo>
                    <a:pt x="6" y="30"/>
                  </a:lnTo>
                  <a:lnTo>
                    <a:pt x="40" y="30"/>
                  </a:lnTo>
                  <a:lnTo>
                    <a:pt x="40" y="35"/>
                  </a:lnTo>
                  <a:lnTo>
                    <a:pt x="6" y="35"/>
                  </a:lnTo>
                  <a:lnTo>
                    <a:pt x="6" y="60"/>
                  </a:lnTo>
                  <a:lnTo>
                    <a:pt x="41" y="60"/>
                  </a:lnTo>
                  <a:lnTo>
                    <a:pt x="41" y="65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30"/>
            <p:cNvSpPr>
              <a:spLocks noEditPoints="1"/>
            </p:cNvSpPr>
            <p:nvPr userDrawn="1"/>
          </p:nvSpPr>
          <p:spPr bwMode="white">
            <a:xfrm>
              <a:off x="7321" y="3932"/>
              <a:ext cx="44" cy="65"/>
            </a:xfrm>
            <a:custGeom>
              <a:avLst/>
              <a:gdLst>
                <a:gd name="T0" fmla="*/ 208 w 244"/>
                <a:gd name="T1" fmla="*/ 354 h 354"/>
                <a:gd name="T2" fmla="*/ 109 w 244"/>
                <a:gd name="T3" fmla="*/ 208 h 354"/>
                <a:gd name="T4" fmla="*/ 31 w 244"/>
                <a:gd name="T5" fmla="*/ 208 h 354"/>
                <a:gd name="T6" fmla="*/ 31 w 244"/>
                <a:gd name="T7" fmla="*/ 354 h 354"/>
                <a:gd name="T8" fmla="*/ 0 w 244"/>
                <a:gd name="T9" fmla="*/ 354 h 354"/>
                <a:gd name="T10" fmla="*/ 0 w 244"/>
                <a:gd name="T11" fmla="*/ 0 h 354"/>
                <a:gd name="T12" fmla="*/ 132 w 244"/>
                <a:gd name="T13" fmla="*/ 0 h 354"/>
                <a:gd name="T14" fmla="*/ 240 w 244"/>
                <a:gd name="T15" fmla="*/ 104 h 354"/>
                <a:gd name="T16" fmla="*/ 142 w 244"/>
                <a:gd name="T17" fmla="*/ 206 h 354"/>
                <a:gd name="T18" fmla="*/ 244 w 244"/>
                <a:gd name="T19" fmla="*/ 354 h 354"/>
                <a:gd name="T20" fmla="*/ 208 w 244"/>
                <a:gd name="T21" fmla="*/ 354 h 354"/>
                <a:gd name="T22" fmla="*/ 208 w 244"/>
                <a:gd name="T23" fmla="*/ 104 h 354"/>
                <a:gd name="T24" fmla="*/ 130 w 244"/>
                <a:gd name="T25" fmla="*/ 28 h 354"/>
                <a:gd name="T26" fmla="*/ 31 w 244"/>
                <a:gd name="T27" fmla="*/ 28 h 354"/>
                <a:gd name="T28" fmla="*/ 31 w 244"/>
                <a:gd name="T29" fmla="*/ 180 h 354"/>
                <a:gd name="T30" fmla="*/ 130 w 244"/>
                <a:gd name="T31" fmla="*/ 180 h 354"/>
                <a:gd name="T32" fmla="*/ 208 w 244"/>
                <a:gd name="T33" fmla="*/ 10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4" h="354">
                  <a:moveTo>
                    <a:pt x="208" y="354"/>
                  </a:moveTo>
                  <a:cubicBezTo>
                    <a:pt x="109" y="208"/>
                    <a:pt x="109" y="208"/>
                    <a:pt x="109" y="208"/>
                  </a:cubicBezTo>
                  <a:cubicBezTo>
                    <a:pt x="31" y="208"/>
                    <a:pt x="31" y="208"/>
                    <a:pt x="31" y="208"/>
                  </a:cubicBezTo>
                  <a:cubicBezTo>
                    <a:pt x="31" y="354"/>
                    <a:pt x="31" y="354"/>
                    <a:pt x="31" y="354"/>
                  </a:cubicBezTo>
                  <a:cubicBezTo>
                    <a:pt x="0" y="354"/>
                    <a:pt x="0" y="354"/>
                    <a:pt x="0" y="3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93" y="0"/>
                    <a:pt x="240" y="39"/>
                    <a:pt x="240" y="104"/>
                  </a:cubicBezTo>
                  <a:cubicBezTo>
                    <a:pt x="240" y="168"/>
                    <a:pt x="195" y="204"/>
                    <a:pt x="142" y="206"/>
                  </a:cubicBezTo>
                  <a:cubicBezTo>
                    <a:pt x="244" y="354"/>
                    <a:pt x="244" y="354"/>
                    <a:pt x="244" y="354"/>
                  </a:cubicBezTo>
                  <a:lnTo>
                    <a:pt x="208" y="354"/>
                  </a:lnTo>
                  <a:close/>
                  <a:moveTo>
                    <a:pt x="208" y="104"/>
                  </a:moveTo>
                  <a:cubicBezTo>
                    <a:pt x="208" y="59"/>
                    <a:pt x="176" y="28"/>
                    <a:pt x="130" y="28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180"/>
                    <a:pt x="31" y="180"/>
                    <a:pt x="31" y="180"/>
                  </a:cubicBezTo>
                  <a:cubicBezTo>
                    <a:pt x="130" y="180"/>
                    <a:pt x="130" y="180"/>
                    <a:pt x="130" y="180"/>
                  </a:cubicBezTo>
                  <a:cubicBezTo>
                    <a:pt x="176" y="180"/>
                    <a:pt x="208" y="148"/>
                    <a:pt x="208" y="1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Oval 31"/>
            <p:cNvSpPr>
              <a:spLocks noChangeArrowheads="1"/>
            </p:cNvSpPr>
            <p:nvPr userDrawn="1"/>
          </p:nvSpPr>
          <p:spPr bwMode="white">
            <a:xfrm>
              <a:off x="7372" y="3990"/>
              <a:ext cx="9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32"/>
            <p:cNvSpPr>
              <a:spLocks/>
            </p:cNvSpPr>
            <p:nvPr userDrawn="1"/>
          </p:nvSpPr>
          <p:spPr bwMode="white">
            <a:xfrm>
              <a:off x="6957" y="4021"/>
              <a:ext cx="46" cy="67"/>
            </a:xfrm>
            <a:custGeom>
              <a:avLst/>
              <a:gdLst>
                <a:gd name="T0" fmla="*/ 0 w 255"/>
                <a:gd name="T1" fmla="*/ 310 h 366"/>
                <a:gd name="T2" fmla="*/ 19 w 255"/>
                <a:gd name="T3" fmla="*/ 287 h 366"/>
                <a:gd name="T4" fmla="*/ 130 w 255"/>
                <a:gd name="T5" fmla="*/ 338 h 366"/>
                <a:gd name="T6" fmla="*/ 223 w 255"/>
                <a:gd name="T7" fmla="*/ 268 h 366"/>
                <a:gd name="T8" fmla="*/ 11 w 255"/>
                <a:gd name="T9" fmla="*/ 94 h 366"/>
                <a:gd name="T10" fmla="*/ 127 w 255"/>
                <a:gd name="T11" fmla="*/ 0 h 366"/>
                <a:gd name="T12" fmla="*/ 247 w 255"/>
                <a:gd name="T13" fmla="*/ 50 h 366"/>
                <a:gd name="T14" fmla="*/ 227 w 255"/>
                <a:gd name="T15" fmla="*/ 72 h 366"/>
                <a:gd name="T16" fmla="*/ 125 w 255"/>
                <a:gd name="T17" fmla="*/ 28 h 366"/>
                <a:gd name="T18" fmla="*/ 43 w 255"/>
                <a:gd name="T19" fmla="*/ 93 h 366"/>
                <a:gd name="T20" fmla="*/ 255 w 255"/>
                <a:gd name="T21" fmla="*/ 266 h 366"/>
                <a:gd name="T22" fmla="*/ 129 w 255"/>
                <a:gd name="T23" fmla="*/ 366 h 366"/>
                <a:gd name="T24" fmla="*/ 0 w 255"/>
                <a:gd name="T25" fmla="*/ 31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5" h="366">
                  <a:moveTo>
                    <a:pt x="0" y="310"/>
                  </a:moveTo>
                  <a:cubicBezTo>
                    <a:pt x="19" y="287"/>
                    <a:pt x="19" y="287"/>
                    <a:pt x="19" y="287"/>
                  </a:cubicBezTo>
                  <a:cubicBezTo>
                    <a:pt x="42" y="313"/>
                    <a:pt x="79" y="338"/>
                    <a:pt x="130" y="338"/>
                  </a:cubicBezTo>
                  <a:cubicBezTo>
                    <a:pt x="202" y="338"/>
                    <a:pt x="223" y="298"/>
                    <a:pt x="223" y="268"/>
                  </a:cubicBezTo>
                  <a:cubicBezTo>
                    <a:pt x="223" y="164"/>
                    <a:pt x="11" y="218"/>
                    <a:pt x="11" y="94"/>
                  </a:cubicBezTo>
                  <a:cubicBezTo>
                    <a:pt x="11" y="37"/>
                    <a:pt x="63" y="0"/>
                    <a:pt x="127" y="0"/>
                  </a:cubicBezTo>
                  <a:cubicBezTo>
                    <a:pt x="180" y="0"/>
                    <a:pt x="219" y="19"/>
                    <a:pt x="247" y="50"/>
                  </a:cubicBezTo>
                  <a:cubicBezTo>
                    <a:pt x="227" y="72"/>
                    <a:pt x="227" y="72"/>
                    <a:pt x="227" y="72"/>
                  </a:cubicBezTo>
                  <a:cubicBezTo>
                    <a:pt x="201" y="41"/>
                    <a:pt x="165" y="28"/>
                    <a:pt x="125" y="28"/>
                  </a:cubicBezTo>
                  <a:cubicBezTo>
                    <a:pt x="78" y="28"/>
                    <a:pt x="43" y="55"/>
                    <a:pt x="43" y="93"/>
                  </a:cubicBezTo>
                  <a:cubicBezTo>
                    <a:pt x="43" y="184"/>
                    <a:pt x="255" y="134"/>
                    <a:pt x="255" y="266"/>
                  </a:cubicBezTo>
                  <a:cubicBezTo>
                    <a:pt x="255" y="311"/>
                    <a:pt x="225" y="366"/>
                    <a:pt x="129" y="366"/>
                  </a:cubicBezTo>
                  <a:cubicBezTo>
                    <a:pt x="71" y="366"/>
                    <a:pt x="27" y="343"/>
                    <a:pt x="0" y="3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33"/>
            <p:cNvSpPr>
              <a:spLocks noEditPoints="1"/>
            </p:cNvSpPr>
            <p:nvPr userDrawn="1"/>
          </p:nvSpPr>
          <p:spPr bwMode="white">
            <a:xfrm>
              <a:off x="7005" y="4022"/>
              <a:ext cx="59" cy="65"/>
            </a:xfrm>
            <a:custGeom>
              <a:avLst/>
              <a:gdLst>
                <a:gd name="T0" fmla="*/ 53 w 59"/>
                <a:gd name="T1" fmla="*/ 65 h 65"/>
                <a:gd name="T2" fmla="*/ 47 w 59"/>
                <a:gd name="T3" fmla="*/ 49 h 65"/>
                <a:gd name="T4" fmla="*/ 13 w 59"/>
                <a:gd name="T5" fmla="*/ 49 h 65"/>
                <a:gd name="T6" fmla="*/ 6 w 59"/>
                <a:gd name="T7" fmla="*/ 65 h 65"/>
                <a:gd name="T8" fmla="*/ 0 w 59"/>
                <a:gd name="T9" fmla="*/ 65 h 65"/>
                <a:gd name="T10" fmla="*/ 26 w 59"/>
                <a:gd name="T11" fmla="*/ 0 h 65"/>
                <a:gd name="T12" fmla="*/ 33 w 59"/>
                <a:gd name="T13" fmla="*/ 0 h 65"/>
                <a:gd name="T14" fmla="*/ 59 w 59"/>
                <a:gd name="T15" fmla="*/ 65 h 65"/>
                <a:gd name="T16" fmla="*/ 53 w 59"/>
                <a:gd name="T17" fmla="*/ 65 h 65"/>
                <a:gd name="T18" fmla="*/ 30 w 59"/>
                <a:gd name="T19" fmla="*/ 6 h 65"/>
                <a:gd name="T20" fmla="*/ 14 w 59"/>
                <a:gd name="T21" fmla="*/ 44 h 65"/>
                <a:gd name="T22" fmla="*/ 45 w 59"/>
                <a:gd name="T23" fmla="*/ 44 h 65"/>
                <a:gd name="T24" fmla="*/ 30 w 59"/>
                <a:gd name="T25" fmla="*/ 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65">
                  <a:moveTo>
                    <a:pt x="53" y="65"/>
                  </a:moveTo>
                  <a:lnTo>
                    <a:pt x="47" y="49"/>
                  </a:lnTo>
                  <a:lnTo>
                    <a:pt x="13" y="49"/>
                  </a:lnTo>
                  <a:lnTo>
                    <a:pt x="6" y="65"/>
                  </a:lnTo>
                  <a:lnTo>
                    <a:pt x="0" y="65"/>
                  </a:lnTo>
                  <a:lnTo>
                    <a:pt x="26" y="0"/>
                  </a:lnTo>
                  <a:lnTo>
                    <a:pt x="33" y="0"/>
                  </a:lnTo>
                  <a:lnTo>
                    <a:pt x="59" y="65"/>
                  </a:lnTo>
                  <a:lnTo>
                    <a:pt x="53" y="65"/>
                  </a:lnTo>
                  <a:close/>
                  <a:moveTo>
                    <a:pt x="30" y="6"/>
                  </a:moveTo>
                  <a:lnTo>
                    <a:pt x="14" y="44"/>
                  </a:lnTo>
                  <a:lnTo>
                    <a:pt x="45" y="44"/>
                  </a:lnTo>
                  <a:lnTo>
                    <a:pt x="3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34"/>
            <p:cNvSpPr>
              <a:spLocks/>
            </p:cNvSpPr>
            <p:nvPr userDrawn="1"/>
          </p:nvSpPr>
          <p:spPr bwMode="white">
            <a:xfrm>
              <a:off x="7074" y="4022"/>
              <a:ext cx="41" cy="65"/>
            </a:xfrm>
            <a:custGeom>
              <a:avLst/>
              <a:gdLst>
                <a:gd name="T0" fmla="*/ 0 w 41"/>
                <a:gd name="T1" fmla="*/ 65 h 65"/>
                <a:gd name="T2" fmla="*/ 0 w 41"/>
                <a:gd name="T3" fmla="*/ 0 h 65"/>
                <a:gd name="T4" fmla="*/ 41 w 41"/>
                <a:gd name="T5" fmla="*/ 0 h 65"/>
                <a:gd name="T6" fmla="*/ 41 w 41"/>
                <a:gd name="T7" fmla="*/ 5 h 65"/>
                <a:gd name="T8" fmla="*/ 6 w 41"/>
                <a:gd name="T9" fmla="*/ 5 h 65"/>
                <a:gd name="T10" fmla="*/ 6 w 41"/>
                <a:gd name="T11" fmla="*/ 29 h 65"/>
                <a:gd name="T12" fmla="*/ 40 w 41"/>
                <a:gd name="T13" fmla="*/ 29 h 65"/>
                <a:gd name="T14" fmla="*/ 40 w 41"/>
                <a:gd name="T15" fmla="*/ 34 h 65"/>
                <a:gd name="T16" fmla="*/ 6 w 41"/>
                <a:gd name="T17" fmla="*/ 34 h 65"/>
                <a:gd name="T18" fmla="*/ 6 w 41"/>
                <a:gd name="T19" fmla="*/ 65 h 65"/>
                <a:gd name="T20" fmla="*/ 0 w 41"/>
                <a:gd name="T21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65">
                  <a:moveTo>
                    <a:pt x="0" y="65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41" y="5"/>
                  </a:lnTo>
                  <a:lnTo>
                    <a:pt x="6" y="5"/>
                  </a:lnTo>
                  <a:lnTo>
                    <a:pt x="6" y="29"/>
                  </a:lnTo>
                  <a:lnTo>
                    <a:pt x="40" y="29"/>
                  </a:lnTo>
                  <a:lnTo>
                    <a:pt x="40" y="34"/>
                  </a:lnTo>
                  <a:lnTo>
                    <a:pt x="6" y="34"/>
                  </a:lnTo>
                  <a:lnTo>
                    <a:pt x="6" y="65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35"/>
            <p:cNvSpPr>
              <a:spLocks/>
            </p:cNvSpPr>
            <p:nvPr userDrawn="1"/>
          </p:nvSpPr>
          <p:spPr bwMode="white">
            <a:xfrm>
              <a:off x="7126" y="4022"/>
              <a:ext cx="41" cy="65"/>
            </a:xfrm>
            <a:custGeom>
              <a:avLst/>
              <a:gdLst>
                <a:gd name="T0" fmla="*/ 0 w 41"/>
                <a:gd name="T1" fmla="*/ 65 h 65"/>
                <a:gd name="T2" fmla="*/ 0 w 41"/>
                <a:gd name="T3" fmla="*/ 0 h 65"/>
                <a:gd name="T4" fmla="*/ 41 w 41"/>
                <a:gd name="T5" fmla="*/ 0 h 65"/>
                <a:gd name="T6" fmla="*/ 41 w 41"/>
                <a:gd name="T7" fmla="*/ 5 h 65"/>
                <a:gd name="T8" fmla="*/ 6 w 41"/>
                <a:gd name="T9" fmla="*/ 5 h 65"/>
                <a:gd name="T10" fmla="*/ 6 w 41"/>
                <a:gd name="T11" fmla="*/ 29 h 65"/>
                <a:gd name="T12" fmla="*/ 41 w 41"/>
                <a:gd name="T13" fmla="*/ 29 h 65"/>
                <a:gd name="T14" fmla="*/ 41 w 41"/>
                <a:gd name="T15" fmla="*/ 34 h 65"/>
                <a:gd name="T16" fmla="*/ 6 w 41"/>
                <a:gd name="T17" fmla="*/ 34 h 65"/>
                <a:gd name="T18" fmla="*/ 6 w 41"/>
                <a:gd name="T19" fmla="*/ 59 h 65"/>
                <a:gd name="T20" fmla="*/ 41 w 41"/>
                <a:gd name="T21" fmla="*/ 59 h 65"/>
                <a:gd name="T22" fmla="*/ 41 w 41"/>
                <a:gd name="T23" fmla="*/ 65 h 65"/>
                <a:gd name="T24" fmla="*/ 0 w 41"/>
                <a:gd name="T25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65">
                  <a:moveTo>
                    <a:pt x="0" y="65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41" y="5"/>
                  </a:lnTo>
                  <a:lnTo>
                    <a:pt x="6" y="5"/>
                  </a:lnTo>
                  <a:lnTo>
                    <a:pt x="6" y="29"/>
                  </a:lnTo>
                  <a:lnTo>
                    <a:pt x="41" y="29"/>
                  </a:lnTo>
                  <a:lnTo>
                    <a:pt x="41" y="34"/>
                  </a:lnTo>
                  <a:lnTo>
                    <a:pt x="6" y="34"/>
                  </a:lnTo>
                  <a:lnTo>
                    <a:pt x="6" y="59"/>
                  </a:lnTo>
                  <a:lnTo>
                    <a:pt x="41" y="59"/>
                  </a:lnTo>
                  <a:lnTo>
                    <a:pt x="41" y="65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36"/>
            <p:cNvSpPr>
              <a:spLocks noEditPoints="1"/>
            </p:cNvSpPr>
            <p:nvPr userDrawn="1"/>
          </p:nvSpPr>
          <p:spPr bwMode="white">
            <a:xfrm>
              <a:off x="7181" y="4022"/>
              <a:ext cx="44" cy="65"/>
            </a:xfrm>
            <a:custGeom>
              <a:avLst/>
              <a:gdLst>
                <a:gd name="T0" fmla="*/ 208 w 244"/>
                <a:gd name="T1" fmla="*/ 354 h 354"/>
                <a:gd name="T2" fmla="*/ 108 w 244"/>
                <a:gd name="T3" fmla="*/ 207 h 354"/>
                <a:gd name="T4" fmla="*/ 30 w 244"/>
                <a:gd name="T5" fmla="*/ 207 h 354"/>
                <a:gd name="T6" fmla="*/ 30 w 244"/>
                <a:gd name="T7" fmla="*/ 354 h 354"/>
                <a:gd name="T8" fmla="*/ 0 w 244"/>
                <a:gd name="T9" fmla="*/ 354 h 354"/>
                <a:gd name="T10" fmla="*/ 0 w 244"/>
                <a:gd name="T11" fmla="*/ 0 h 354"/>
                <a:gd name="T12" fmla="*/ 132 w 244"/>
                <a:gd name="T13" fmla="*/ 0 h 354"/>
                <a:gd name="T14" fmla="*/ 240 w 244"/>
                <a:gd name="T15" fmla="*/ 103 h 354"/>
                <a:gd name="T16" fmla="*/ 142 w 244"/>
                <a:gd name="T17" fmla="*/ 205 h 354"/>
                <a:gd name="T18" fmla="*/ 244 w 244"/>
                <a:gd name="T19" fmla="*/ 354 h 354"/>
                <a:gd name="T20" fmla="*/ 208 w 244"/>
                <a:gd name="T21" fmla="*/ 354 h 354"/>
                <a:gd name="T22" fmla="*/ 208 w 244"/>
                <a:gd name="T23" fmla="*/ 103 h 354"/>
                <a:gd name="T24" fmla="*/ 130 w 244"/>
                <a:gd name="T25" fmla="*/ 27 h 354"/>
                <a:gd name="T26" fmla="*/ 30 w 244"/>
                <a:gd name="T27" fmla="*/ 27 h 354"/>
                <a:gd name="T28" fmla="*/ 30 w 244"/>
                <a:gd name="T29" fmla="*/ 180 h 354"/>
                <a:gd name="T30" fmla="*/ 130 w 244"/>
                <a:gd name="T31" fmla="*/ 180 h 354"/>
                <a:gd name="T32" fmla="*/ 208 w 244"/>
                <a:gd name="T33" fmla="*/ 103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4" h="354">
                  <a:moveTo>
                    <a:pt x="208" y="354"/>
                  </a:moveTo>
                  <a:cubicBezTo>
                    <a:pt x="108" y="207"/>
                    <a:pt x="108" y="207"/>
                    <a:pt x="108" y="207"/>
                  </a:cubicBezTo>
                  <a:cubicBezTo>
                    <a:pt x="30" y="207"/>
                    <a:pt x="30" y="207"/>
                    <a:pt x="30" y="207"/>
                  </a:cubicBezTo>
                  <a:cubicBezTo>
                    <a:pt x="30" y="354"/>
                    <a:pt x="30" y="354"/>
                    <a:pt x="30" y="354"/>
                  </a:cubicBezTo>
                  <a:cubicBezTo>
                    <a:pt x="0" y="354"/>
                    <a:pt x="0" y="354"/>
                    <a:pt x="0" y="3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93" y="0"/>
                    <a:pt x="240" y="39"/>
                    <a:pt x="240" y="103"/>
                  </a:cubicBezTo>
                  <a:cubicBezTo>
                    <a:pt x="240" y="167"/>
                    <a:pt x="194" y="203"/>
                    <a:pt x="142" y="205"/>
                  </a:cubicBezTo>
                  <a:cubicBezTo>
                    <a:pt x="244" y="354"/>
                    <a:pt x="244" y="354"/>
                    <a:pt x="244" y="354"/>
                  </a:cubicBezTo>
                  <a:lnTo>
                    <a:pt x="208" y="354"/>
                  </a:lnTo>
                  <a:close/>
                  <a:moveTo>
                    <a:pt x="208" y="103"/>
                  </a:moveTo>
                  <a:cubicBezTo>
                    <a:pt x="208" y="59"/>
                    <a:pt x="176" y="27"/>
                    <a:pt x="1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130" y="180"/>
                    <a:pt x="130" y="180"/>
                    <a:pt x="130" y="180"/>
                  </a:cubicBezTo>
                  <a:cubicBezTo>
                    <a:pt x="176" y="180"/>
                    <a:pt x="208" y="148"/>
                    <a:pt x="208" y="1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Oval 37"/>
            <p:cNvSpPr>
              <a:spLocks noChangeArrowheads="1"/>
            </p:cNvSpPr>
            <p:nvPr userDrawn="1"/>
          </p:nvSpPr>
          <p:spPr bwMode="white">
            <a:xfrm>
              <a:off x="7233" y="4079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0715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 userDrawn="1"/>
        </p:nvGrpSpPr>
        <p:grpSpPr bwMode="gray">
          <a:xfrm>
            <a:off x="10864360" y="295324"/>
            <a:ext cx="899465" cy="899466"/>
            <a:chOff x="4889592" y="1624851"/>
            <a:chExt cx="2408138" cy="2408141"/>
          </a:xfrm>
        </p:grpSpPr>
        <p:sp>
          <p:nvSpPr>
            <p:cNvPr id="50" name="Freeform 49"/>
            <p:cNvSpPr>
              <a:spLocks/>
            </p:cNvSpPr>
            <p:nvPr userDrawn="1"/>
          </p:nvSpPr>
          <p:spPr bwMode="gray">
            <a:xfrm>
              <a:off x="4889592" y="1624851"/>
              <a:ext cx="2408138" cy="2408141"/>
            </a:xfrm>
            <a:custGeom>
              <a:avLst/>
              <a:gdLst>
                <a:gd name="T0" fmla="*/ 1040 w 1139"/>
                <a:gd name="T1" fmla="*/ 248 h 1139"/>
                <a:gd name="T2" fmla="*/ 1019 w 1139"/>
                <a:gd name="T3" fmla="*/ 236 h 1139"/>
                <a:gd name="T4" fmla="*/ 1012 w 1139"/>
                <a:gd name="T5" fmla="*/ 211 h 1139"/>
                <a:gd name="T6" fmla="*/ 570 w 1139"/>
                <a:gd name="T7" fmla="*/ 0 h 1139"/>
                <a:gd name="T8" fmla="*/ 0 w 1139"/>
                <a:gd name="T9" fmla="*/ 569 h 1139"/>
                <a:gd name="T10" fmla="*/ 111 w 1139"/>
                <a:gd name="T11" fmla="*/ 907 h 1139"/>
                <a:gd name="T12" fmla="*/ 134 w 1139"/>
                <a:gd name="T13" fmla="*/ 923 h 1139"/>
                <a:gd name="T14" fmla="*/ 146 w 1139"/>
                <a:gd name="T15" fmla="*/ 949 h 1139"/>
                <a:gd name="T16" fmla="*/ 570 w 1139"/>
                <a:gd name="T17" fmla="*/ 1139 h 1139"/>
                <a:gd name="T18" fmla="*/ 1139 w 1139"/>
                <a:gd name="T19" fmla="*/ 569 h 1139"/>
                <a:gd name="T20" fmla="*/ 1040 w 1139"/>
                <a:gd name="T21" fmla="*/ 248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9" h="1139">
                  <a:moveTo>
                    <a:pt x="1040" y="248"/>
                  </a:moveTo>
                  <a:cubicBezTo>
                    <a:pt x="1019" y="236"/>
                    <a:pt x="1019" y="236"/>
                    <a:pt x="1019" y="236"/>
                  </a:cubicBezTo>
                  <a:cubicBezTo>
                    <a:pt x="1012" y="211"/>
                    <a:pt x="1012" y="211"/>
                    <a:pt x="1012" y="211"/>
                  </a:cubicBezTo>
                  <a:cubicBezTo>
                    <a:pt x="908" y="82"/>
                    <a:pt x="749" y="0"/>
                    <a:pt x="570" y="0"/>
                  </a:cubicBezTo>
                  <a:cubicBezTo>
                    <a:pt x="255" y="0"/>
                    <a:pt x="0" y="255"/>
                    <a:pt x="0" y="569"/>
                  </a:cubicBezTo>
                  <a:cubicBezTo>
                    <a:pt x="0" y="696"/>
                    <a:pt x="42" y="812"/>
                    <a:pt x="111" y="907"/>
                  </a:cubicBezTo>
                  <a:cubicBezTo>
                    <a:pt x="134" y="923"/>
                    <a:pt x="134" y="923"/>
                    <a:pt x="134" y="923"/>
                  </a:cubicBezTo>
                  <a:cubicBezTo>
                    <a:pt x="146" y="949"/>
                    <a:pt x="146" y="949"/>
                    <a:pt x="146" y="949"/>
                  </a:cubicBezTo>
                  <a:cubicBezTo>
                    <a:pt x="250" y="1066"/>
                    <a:pt x="401" y="1139"/>
                    <a:pt x="570" y="1139"/>
                  </a:cubicBezTo>
                  <a:cubicBezTo>
                    <a:pt x="884" y="1139"/>
                    <a:pt x="1139" y="884"/>
                    <a:pt x="1139" y="569"/>
                  </a:cubicBezTo>
                  <a:cubicBezTo>
                    <a:pt x="1139" y="450"/>
                    <a:pt x="1103" y="339"/>
                    <a:pt x="1040" y="2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0"/>
            <p:cNvSpPr>
              <a:spLocks noEditPoints="1"/>
            </p:cNvSpPr>
            <p:nvPr userDrawn="1"/>
          </p:nvSpPr>
          <p:spPr bwMode="gray">
            <a:xfrm>
              <a:off x="5018503" y="1918484"/>
              <a:ext cx="2186125" cy="1805659"/>
            </a:xfrm>
            <a:custGeom>
              <a:avLst/>
              <a:gdLst>
                <a:gd name="T0" fmla="*/ 970 w 1034"/>
                <a:gd name="T1" fmla="*/ 382 h 854"/>
                <a:gd name="T2" fmla="*/ 635 w 1034"/>
                <a:gd name="T3" fmla="*/ 262 h 854"/>
                <a:gd name="T4" fmla="*/ 663 w 1034"/>
                <a:gd name="T5" fmla="*/ 175 h 854"/>
                <a:gd name="T6" fmla="*/ 961 w 1034"/>
                <a:gd name="T7" fmla="*/ 198 h 854"/>
                <a:gd name="T8" fmla="*/ 979 w 1034"/>
                <a:gd name="T9" fmla="*/ 109 h 854"/>
                <a:gd name="T10" fmla="*/ 951 w 1034"/>
                <a:gd name="T11" fmla="*/ 72 h 854"/>
                <a:gd name="T12" fmla="*/ 826 w 1034"/>
                <a:gd name="T13" fmla="*/ 52 h 854"/>
                <a:gd name="T14" fmla="*/ 639 w 1034"/>
                <a:gd name="T15" fmla="*/ 35 h 854"/>
                <a:gd name="T16" fmla="*/ 491 w 1034"/>
                <a:gd name="T17" fmla="*/ 480 h 854"/>
                <a:gd name="T18" fmla="*/ 873 w 1034"/>
                <a:gd name="T19" fmla="*/ 687 h 854"/>
                <a:gd name="T20" fmla="*/ 746 w 1034"/>
                <a:gd name="T21" fmla="*/ 803 h 854"/>
                <a:gd name="T22" fmla="*/ 601 w 1034"/>
                <a:gd name="T23" fmla="*/ 739 h 854"/>
                <a:gd name="T24" fmla="*/ 534 w 1034"/>
                <a:gd name="T25" fmla="*/ 637 h 854"/>
                <a:gd name="T26" fmla="*/ 512 w 1034"/>
                <a:gd name="T27" fmla="*/ 641 h 854"/>
                <a:gd name="T28" fmla="*/ 462 w 1034"/>
                <a:gd name="T29" fmla="*/ 689 h 854"/>
                <a:gd name="T30" fmla="*/ 458 w 1034"/>
                <a:gd name="T31" fmla="*/ 714 h 854"/>
                <a:gd name="T32" fmla="*/ 503 w 1034"/>
                <a:gd name="T33" fmla="*/ 819 h 854"/>
                <a:gd name="T34" fmla="*/ 729 w 1034"/>
                <a:gd name="T35" fmla="*/ 848 h 854"/>
                <a:gd name="T36" fmla="*/ 921 w 1034"/>
                <a:gd name="T37" fmla="*/ 775 h 854"/>
                <a:gd name="T38" fmla="*/ 1031 w 1034"/>
                <a:gd name="T39" fmla="*/ 567 h 854"/>
                <a:gd name="T40" fmla="*/ 970 w 1034"/>
                <a:gd name="T41" fmla="*/ 382 h 854"/>
                <a:gd name="T42" fmla="*/ 308 w 1034"/>
                <a:gd name="T43" fmla="*/ 773 h 854"/>
                <a:gd name="T44" fmla="*/ 301 w 1034"/>
                <a:gd name="T45" fmla="*/ 724 h 854"/>
                <a:gd name="T46" fmla="*/ 295 w 1034"/>
                <a:gd name="T47" fmla="*/ 348 h 854"/>
                <a:gd name="T48" fmla="*/ 427 w 1034"/>
                <a:gd name="T49" fmla="*/ 346 h 854"/>
                <a:gd name="T50" fmla="*/ 491 w 1034"/>
                <a:gd name="T51" fmla="*/ 317 h 854"/>
                <a:gd name="T52" fmla="*/ 491 w 1034"/>
                <a:gd name="T53" fmla="*/ 272 h 854"/>
                <a:gd name="T54" fmla="*/ 297 w 1034"/>
                <a:gd name="T55" fmla="*/ 275 h 854"/>
                <a:gd name="T56" fmla="*/ 304 w 1034"/>
                <a:gd name="T57" fmla="*/ 122 h 854"/>
                <a:gd name="T58" fmla="*/ 352 w 1034"/>
                <a:gd name="T59" fmla="*/ 64 h 854"/>
                <a:gd name="T60" fmla="*/ 453 w 1034"/>
                <a:gd name="T61" fmla="*/ 92 h 854"/>
                <a:gd name="T62" fmla="*/ 506 w 1034"/>
                <a:gd name="T63" fmla="*/ 118 h 854"/>
                <a:gd name="T64" fmla="*/ 531 w 1034"/>
                <a:gd name="T65" fmla="*/ 115 h 854"/>
                <a:gd name="T66" fmla="*/ 563 w 1034"/>
                <a:gd name="T67" fmla="*/ 78 h 854"/>
                <a:gd name="T68" fmla="*/ 564 w 1034"/>
                <a:gd name="T69" fmla="*/ 62 h 854"/>
                <a:gd name="T70" fmla="*/ 497 w 1034"/>
                <a:gd name="T71" fmla="*/ 11 h 854"/>
                <a:gd name="T72" fmla="*/ 442 w 1034"/>
                <a:gd name="T73" fmla="*/ 0 h 854"/>
                <a:gd name="T74" fmla="*/ 417 w 1034"/>
                <a:gd name="T75" fmla="*/ 0 h 854"/>
                <a:gd name="T76" fmla="*/ 323 w 1034"/>
                <a:gd name="T77" fmla="*/ 16 h 854"/>
                <a:gd name="T78" fmla="*/ 88 w 1034"/>
                <a:gd name="T79" fmla="*/ 229 h 854"/>
                <a:gd name="T80" fmla="*/ 83 w 1034"/>
                <a:gd name="T81" fmla="*/ 286 h 854"/>
                <a:gd name="T82" fmla="*/ 4 w 1034"/>
                <a:gd name="T83" fmla="*/ 293 h 854"/>
                <a:gd name="T84" fmla="*/ 0 w 1034"/>
                <a:gd name="T85" fmla="*/ 358 h 854"/>
                <a:gd name="T86" fmla="*/ 80 w 1034"/>
                <a:gd name="T87" fmla="*/ 354 h 854"/>
                <a:gd name="T88" fmla="*/ 91 w 1034"/>
                <a:gd name="T89" fmla="*/ 708 h 854"/>
                <a:gd name="T90" fmla="*/ 93 w 1034"/>
                <a:gd name="T91" fmla="*/ 752 h 854"/>
                <a:gd name="T92" fmla="*/ 50 w 1034"/>
                <a:gd name="T93" fmla="*/ 768 h 854"/>
                <a:gd name="T94" fmla="*/ 85 w 1034"/>
                <a:gd name="T95" fmla="*/ 810 h 854"/>
                <a:gd name="T96" fmla="*/ 428 w 1034"/>
                <a:gd name="T97" fmla="*/ 843 h 854"/>
                <a:gd name="T98" fmla="*/ 427 w 1034"/>
                <a:gd name="T99" fmla="*/ 804 h 854"/>
                <a:gd name="T100" fmla="*/ 308 w 1034"/>
                <a:gd name="T101" fmla="*/ 773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34" h="854">
                  <a:moveTo>
                    <a:pt x="970" y="382"/>
                  </a:moveTo>
                  <a:cubicBezTo>
                    <a:pt x="916" y="323"/>
                    <a:pt x="824" y="274"/>
                    <a:pt x="635" y="262"/>
                  </a:cubicBezTo>
                  <a:cubicBezTo>
                    <a:pt x="645" y="232"/>
                    <a:pt x="654" y="204"/>
                    <a:pt x="663" y="175"/>
                  </a:cubicBezTo>
                  <a:cubicBezTo>
                    <a:pt x="776" y="179"/>
                    <a:pt x="876" y="187"/>
                    <a:pt x="961" y="198"/>
                  </a:cubicBezTo>
                  <a:cubicBezTo>
                    <a:pt x="968" y="167"/>
                    <a:pt x="972" y="137"/>
                    <a:pt x="979" y="109"/>
                  </a:cubicBezTo>
                  <a:cubicBezTo>
                    <a:pt x="970" y="96"/>
                    <a:pt x="961" y="84"/>
                    <a:pt x="951" y="72"/>
                  </a:cubicBezTo>
                  <a:cubicBezTo>
                    <a:pt x="911" y="67"/>
                    <a:pt x="870" y="57"/>
                    <a:pt x="826" y="52"/>
                  </a:cubicBezTo>
                  <a:cubicBezTo>
                    <a:pt x="767" y="44"/>
                    <a:pt x="706" y="38"/>
                    <a:pt x="639" y="35"/>
                  </a:cubicBezTo>
                  <a:cubicBezTo>
                    <a:pt x="597" y="160"/>
                    <a:pt x="545" y="318"/>
                    <a:pt x="491" y="480"/>
                  </a:cubicBezTo>
                  <a:cubicBezTo>
                    <a:pt x="771" y="504"/>
                    <a:pt x="879" y="580"/>
                    <a:pt x="873" y="687"/>
                  </a:cubicBezTo>
                  <a:cubicBezTo>
                    <a:pt x="868" y="744"/>
                    <a:pt x="815" y="797"/>
                    <a:pt x="746" y="803"/>
                  </a:cubicBezTo>
                  <a:cubicBezTo>
                    <a:pt x="663" y="808"/>
                    <a:pt x="626" y="775"/>
                    <a:pt x="601" y="739"/>
                  </a:cubicBezTo>
                  <a:cubicBezTo>
                    <a:pt x="579" y="706"/>
                    <a:pt x="557" y="673"/>
                    <a:pt x="534" y="637"/>
                  </a:cubicBezTo>
                  <a:cubicBezTo>
                    <a:pt x="528" y="627"/>
                    <a:pt x="520" y="633"/>
                    <a:pt x="512" y="641"/>
                  </a:cubicBezTo>
                  <a:cubicBezTo>
                    <a:pt x="495" y="657"/>
                    <a:pt x="479" y="673"/>
                    <a:pt x="462" y="689"/>
                  </a:cubicBezTo>
                  <a:cubicBezTo>
                    <a:pt x="451" y="698"/>
                    <a:pt x="454" y="706"/>
                    <a:pt x="458" y="714"/>
                  </a:cubicBezTo>
                  <a:cubicBezTo>
                    <a:pt x="473" y="751"/>
                    <a:pt x="488" y="785"/>
                    <a:pt x="503" y="819"/>
                  </a:cubicBezTo>
                  <a:cubicBezTo>
                    <a:pt x="527" y="834"/>
                    <a:pt x="642" y="854"/>
                    <a:pt x="729" y="848"/>
                  </a:cubicBezTo>
                  <a:cubicBezTo>
                    <a:pt x="787" y="843"/>
                    <a:pt x="860" y="820"/>
                    <a:pt x="921" y="775"/>
                  </a:cubicBezTo>
                  <a:cubicBezTo>
                    <a:pt x="981" y="728"/>
                    <a:pt x="1024" y="666"/>
                    <a:pt x="1031" y="567"/>
                  </a:cubicBezTo>
                  <a:cubicBezTo>
                    <a:pt x="1034" y="507"/>
                    <a:pt x="1023" y="441"/>
                    <a:pt x="970" y="382"/>
                  </a:cubicBezTo>
                  <a:close/>
                  <a:moveTo>
                    <a:pt x="308" y="773"/>
                  </a:moveTo>
                  <a:cubicBezTo>
                    <a:pt x="303" y="760"/>
                    <a:pt x="302" y="742"/>
                    <a:pt x="301" y="724"/>
                  </a:cubicBezTo>
                  <a:cubicBezTo>
                    <a:pt x="295" y="605"/>
                    <a:pt x="293" y="477"/>
                    <a:pt x="295" y="348"/>
                  </a:cubicBezTo>
                  <a:cubicBezTo>
                    <a:pt x="339" y="347"/>
                    <a:pt x="382" y="347"/>
                    <a:pt x="427" y="346"/>
                  </a:cubicBezTo>
                  <a:cubicBezTo>
                    <a:pt x="449" y="336"/>
                    <a:pt x="469" y="326"/>
                    <a:pt x="491" y="317"/>
                  </a:cubicBezTo>
                  <a:cubicBezTo>
                    <a:pt x="491" y="301"/>
                    <a:pt x="491" y="287"/>
                    <a:pt x="491" y="272"/>
                  </a:cubicBezTo>
                  <a:cubicBezTo>
                    <a:pt x="424" y="272"/>
                    <a:pt x="361" y="273"/>
                    <a:pt x="297" y="275"/>
                  </a:cubicBezTo>
                  <a:cubicBezTo>
                    <a:pt x="299" y="221"/>
                    <a:pt x="301" y="171"/>
                    <a:pt x="304" y="122"/>
                  </a:cubicBezTo>
                  <a:cubicBezTo>
                    <a:pt x="306" y="90"/>
                    <a:pt x="329" y="66"/>
                    <a:pt x="352" y="64"/>
                  </a:cubicBezTo>
                  <a:cubicBezTo>
                    <a:pt x="388" y="63"/>
                    <a:pt x="421" y="78"/>
                    <a:pt x="453" y="92"/>
                  </a:cubicBezTo>
                  <a:cubicBezTo>
                    <a:pt x="471" y="100"/>
                    <a:pt x="488" y="109"/>
                    <a:pt x="506" y="118"/>
                  </a:cubicBezTo>
                  <a:cubicBezTo>
                    <a:pt x="515" y="120"/>
                    <a:pt x="525" y="122"/>
                    <a:pt x="531" y="115"/>
                  </a:cubicBezTo>
                  <a:cubicBezTo>
                    <a:pt x="542" y="102"/>
                    <a:pt x="552" y="90"/>
                    <a:pt x="563" y="78"/>
                  </a:cubicBezTo>
                  <a:cubicBezTo>
                    <a:pt x="568" y="70"/>
                    <a:pt x="566" y="65"/>
                    <a:pt x="564" y="62"/>
                  </a:cubicBezTo>
                  <a:cubicBezTo>
                    <a:pt x="541" y="44"/>
                    <a:pt x="519" y="27"/>
                    <a:pt x="497" y="11"/>
                  </a:cubicBezTo>
                  <a:cubicBezTo>
                    <a:pt x="484" y="2"/>
                    <a:pt x="462" y="0"/>
                    <a:pt x="442" y="0"/>
                  </a:cubicBezTo>
                  <a:cubicBezTo>
                    <a:pt x="433" y="0"/>
                    <a:pt x="425" y="0"/>
                    <a:pt x="417" y="0"/>
                  </a:cubicBezTo>
                  <a:cubicBezTo>
                    <a:pt x="395" y="2"/>
                    <a:pt x="368" y="5"/>
                    <a:pt x="323" y="16"/>
                  </a:cubicBezTo>
                  <a:cubicBezTo>
                    <a:pt x="222" y="43"/>
                    <a:pt x="101" y="114"/>
                    <a:pt x="88" y="229"/>
                  </a:cubicBezTo>
                  <a:cubicBezTo>
                    <a:pt x="86" y="248"/>
                    <a:pt x="85" y="267"/>
                    <a:pt x="83" y="286"/>
                  </a:cubicBezTo>
                  <a:cubicBezTo>
                    <a:pt x="55" y="288"/>
                    <a:pt x="29" y="290"/>
                    <a:pt x="4" y="293"/>
                  </a:cubicBezTo>
                  <a:cubicBezTo>
                    <a:pt x="3" y="315"/>
                    <a:pt x="1" y="336"/>
                    <a:pt x="0" y="358"/>
                  </a:cubicBezTo>
                  <a:cubicBezTo>
                    <a:pt x="25" y="357"/>
                    <a:pt x="51" y="355"/>
                    <a:pt x="80" y="354"/>
                  </a:cubicBezTo>
                  <a:cubicBezTo>
                    <a:pt x="76" y="475"/>
                    <a:pt x="80" y="596"/>
                    <a:pt x="91" y="708"/>
                  </a:cubicBezTo>
                  <a:cubicBezTo>
                    <a:pt x="93" y="724"/>
                    <a:pt x="95" y="741"/>
                    <a:pt x="93" y="752"/>
                  </a:cubicBezTo>
                  <a:cubicBezTo>
                    <a:pt x="91" y="763"/>
                    <a:pt x="74" y="768"/>
                    <a:pt x="50" y="768"/>
                  </a:cubicBezTo>
                  <a:cubicBezTo>
                    <a:pt x="61" y="782"/>
                    <a:pt x="73" y="797"/>
                    <a:pt x="85" y="810"/>
                  </a:cubicBezTo>
                  <a:cubicBezTo>
                    <a:pt x="182" y="828"/>
                    <a:pt x="303" y="840"/>
                    <a:pt x="428" y="843"/>
                  </a:cubicBezTo>
                  <a:cubicBezTo>
                    <a:pt x="428" y="830"/>
                    <a:pt x="428" y="818"/>
                    <a:pt x="427" y="804"/>
                  </a:cubicBezTo>
                  <a:cubicBezTo>
                    <a:pt x="350" y="800"/>
                    <a:pt x="314" y="788"/>
                    <a:pt x="308" y="773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3" name="Group 4"/>
          <p:cNvGrpSpPr>
            <a:grpSpLocks noChangeAspect="1"/>
          </p:cNvGrpSpPr>
          <p:nvPr userDrawn="1"/>
        </p:nvGrpSpPr>
        <p:grpSpPr bwMode="auto">
          <a:xfrm>
            <a:off x="7315200" y="4343400"/>
            <a:ext cx="4391883" cy="2190750"/>
            <a:chOff x="289" y="536"/>
            <a:chExt cx="1692" cy="844"/>
          </a:xfrm>
          <a:solidFill>
            <a:srgbClr val="FFFFFF">
              <a:alpha val="29000"/>
            </a:srgbClr>
          </a:solidFill>
        </p:grpSpPr>
        <p:sp>
          <p:nvSpPr>
            <p:cNvPr id="54" name="Freeform 5"/>
            <p:cNvSpPr>
              <a:spLocks/>
            </p:cNvSpPr>
            <p:nvPr/>
          </p:nvSpPr>
          <p:spPr bwMode="auto">
            <a:xfrm>
              <a:off x="289" y="540"/>
              <a:ext cx="767" cy="830"/>
            </a:xfrm>
            <a:custGeom>
              <a:avLst/>
              <a:gdLst>
                <a:gd name="T0" fmla="*/ 705 w 1404"/>
                <a:gd name="T1" fmla="*/ 951 h 1518"/>
                <a:gd name="T2" fmla="*/ 1092 w 1404"/>
                <a:gd name="T3" fmla="*/ 951 h 1518"/>
                <a:gd name="T4" fmla="*/ 1092 w 1404"/>
                <a:gd name="T5" fmla="*/ 1127 h 1518"/>
                <a:gd name="T6" fmla="*/ 780 w 1404"/>
                <a:gd name="T7" fmla="*/ 1239 h 1518"/>
                <a:gd name="T8" fmla="*/ 320 w 1404"/>
                <a:gd name="T9" fmla="*/ 758 h 1518"/>
                <a:gd name="T10" fmla="*/ 780 w 1404"/>
                <a:gd name="T11" fmla="*/ 276 h 1518"/>
                <a:gd name="T12" fmla="*/ 1127 w 1404"/>
                <a:gd name="T13" fmla="*/ 468 h 1518"/>
                <a:gd name="T14" fmla="*/ 1386 w 1404"/>
                <a:gd name="T15" fmla="*/ 327 h 1518"/>
                <a:gd name="T16" fmla="*/ 780 w 1404"/>
                <a:gd name="T17" fmla="*/ 0 h 1518"/>
                <a:gd name="T18" fmla="*/ 0 w 1404"/>
                <a:gd name="T19" fmla="*/ 758 h 1518"/>
                <a:gd name="T20" fmla="*/ 780 w 1404"/>
                <a:gd name="T21" fmla="*/ 1518 h 1518"/>
                <a:gd name="T22" fmla="*/ 1404 w 1404"/>
                <a:gd name="T23" fmla="*/ 1241 h 1518"/>
                <a:gd name="T24" fmla="*/ 1404 w 1404"/>
                <a:gd name="T25" fmla="*/ 679 h 1518"/>
                <a:gd name="T26" fmla="*/ 705 w 1404"/>
                <a:gd name="T27" fmla="*/ 679 h 1518"/>
                <a:gd name="T28" fmla="*/ 705 w 1404"/>
                <a:gd name="T29" fmla="*/ 951 h 1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4" h="1518">
                  <a:moveTo>
                    <a:pt x="705" y="951"/>
                  </a:moveTo>
                  <a:cubicBezTo>
                    <a:pt x="1092" y="951"/>
                    <a:pt x="1092" y="951"/>
                    <a:pt x="1092" y="951"/>
                  </a:cubicBezTo>
                  <a:cubicBezTo>
                    <a:pt x="1092" y="1127"/>
                    <a:pt x="1092" y="1127"/>
                    <a:pt x="1092" y="1127"/>
                  </a:cubicBezTo>
                  <a:cubicBezTo>
                    <a:pt x="1033" y="1182"/>
                    <a:pt x="909" y="1239"/>
                    <a:pt x="780" y="1239"/>
                  </a:cubicBezTo>
                  <a:cubicBezTo>
                    <a:pt x="514" y="1239"/>
                    <a:pt x="320" y="1035"/>
                    <a:pt x="320" y="758"/>
                  </a:cubicBezTo>
                  <a:cubicBezTo>
                    <a:pt x="320" y="481"/>
                    <a:pt x="514" y="276"/>
                    <a:pt x="780" y="276"/>
                  </a:cubicBezTo>
                  <a:cubicBezTo>
                    <a:pt x="936" y="276"/>
                    <a:pt x="1061" y="364"/>
                    <a:pt x="1127" y="468"/>
                  </a:cubicBezTo>
                  <a:cubicBezTo>
                    <a:pt x="1386" y="327"/>
                    <a:pt x="1386" y="327"/>
                    <a:pt x="1386" y="327"/>
                  </a:cubicBezTo>
                  <a:cubicBezTo>
                    <a:pt x="1276" y="153"/>
                    <a:pt x="1085" y="0"/>
                    <a:pt x="780" y="0"/>
                  </a:cubicBezTo>
                  <a:cubicBezTo>
                    <a:pt x="351" y="0"/>
                    <a:pt x="0" y="294"/>
                    <a:pt x="0" y="758"/>
                  </a:cubicBezTo>
                  <a:cubicBezTo>
                    <a:pt x="0" y="1219"/>
                    <a:pt x="351" y="1518"/>
                    <a:pt x="780" y="1518"/>
                  </a:cubicBezTo>
                  <a:cubicBezTo>
                    <a:pt x="1046" y="1518"/>
                    <a:pt x="1254" y="1408"/>
                    <a:pt x="1404" y="1241"/>
                  </a:cubicBezTo>
                  <a:cubicBezTo>
                    <a:pt x="1404" y="679"/>
                    <a:pt x="1404" y="679"/>
                    <a:pt x="1404" y="679"/>
                  </a:cubicBezTo>
                  <a:cubicBezTo>
                    <a:pt x="705" y="679"/>
                    <a:pt x="705" y="679"/>
                    <a:pt x="705" y="679"/>
                  </a:cubicBezTo>
                  <a:lnTo>
                    <a:pt x="705" y="9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180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279400" algn="l"/>
                </a:tabLst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>
                  <a:outerShdw blurRad="38100" dist="25400" dir="2700000" rotWithShape="0">
                    <a:srgbClr val="000000">
                      <a:alpha val="0"/>
                    </a:srgbClr>
                  </a:outerShdw>
                </a:effectLst>
                <a:uLnTx/>
                <a:uFillTx/>
                <a:sym typeface="Arial"/>
              </a:endParaRPr>
            </a:p>
          </p:txBody>
        </p:sp>
        <p:sp>
          <p:nvSpPr>
            <p:cNvPr id="55" name="Freeform 6"/>
            <p:cNvSpPr>
              <a:spLocks noEditPoints="1"/>
            </p:cNvSpPr>
            <p:nvPr/>
          </p:nvSpPr>
          <p:spPr bwMode="auto">
            <a:xfrm>
              <a:off x="1140" y="536"/>
              <a:ext cx="841" cy="844"/>
            </a:xfrm>
            <a:custGeom>
              <a:avLst/>
              <a:gdLst>
                <a:gd name="T0" fmla="*/ 776 w 1540"/>
                <a:gd name="T1" fmla="*/ 3 h 1543"/>
                <a:gd name="T2" fmla="*/ 4 w 1540"/>
                <a:gd name="T3" fmla="*/ 764 h 1543"/>
                <a:gd name="T4" fmla="*/ 768 w 1540"/>
                <a:gd name="T5" fmla="*/ 1538 h 1543"/>
                <a:gd name="T6" fmla="*/ 1540 w 1540"/>
                <a:gd name="T7" fmla="*/ 773 h 1543"/>
                <a:gd name="T8" fmla="*/ 776 w 1540"/>
                <a:gd name="T9" fmla="*/ 3 h 1543"/>
                <a:gd name="T10" fmla="*/ 1313 w 1540"/>
                <a:gd name="T11" fmla="*/ 836 h 1543"/>
                <a:gd name="T12" fmla="*/ 929 w 1540"/>
                <a:gd name="T13" fmla="*/ 1221 h 1543"/>
                <a:gd name="T14" fmla="*/ 785 w 1540"/>
                <a:gd name="T15" fmla="*/ 1221 h 1543"/>
                <a:gd name="T16" fmla="*/ 754 w 1540"/>
                <a:gd name="T17" fmla="*/ 1190 h 1543"/>
                <a:gd name="T18" fmla="*/ 754 w 1540"/>
                <a:gd name="T19" fmla="*/ 1046 h 1543"/>
                <a:gd name="T20" fmla="*/ 913 w 1540"/>
                <a:gd name="T21" fmla="*/ 887 h 1543"/>
                <a:gd name="T22" fmla="*/ 304 w 1540"/>
                <a:gd name="T23" fmla="*/ 887 h 1543"/>
                <a:gd name="T24" fmla="*/ 201 w 1540"/>
                <a:gd name="T25" fmla="*/ 784 h 1543"/>
                <a:gd name="T26" fmla="*/ 201 w 1540"/>
                <a:gd name="T27" fmla="*/ 744 h 1543"/>
                <a:gd name="T28" fmla="*/ 304 w 1540"/>
                <a:gd name="T29" fmla="*/ 640 h 1543"/>
                <a:gd name="T30" fmla="*/ 913 w 1540"/>
                <a:gd name="T31" fmla="*/ 640 h 1543"/>
                <a:gd name="T32" fmla="*/ 756 w 1540"/>
                <a:gd name="T33" fmla="*/ 484 h 1543"/>
                <a:gd name="T34" fmla="*/ 756 w 1540"/>
                <a:gd name="T35" fmla="*/ 340 h 1543"/>
                <a:gd name="T36" fmla="*/ 787 w 1540"/>
                <a:gd name="T37" fmla="*/ 309 h 1543"/>
                <a:gd name="T38" fmla="*/ 931 w 1540"/>
                <a:gd name="T39" fmla="*/ 309 h 1543"/>
                <a:gd name="T40" fmla="*/ 1313 w 1540"/>
                <a:gd name="T41" fmla="*/ 691 h 1543"/>
                <a:gd name="T42" fmla="*/ 1342 w 1540"/>
                <a:gd name="T43" fmla="*/ 774 h 1543"/>
                <a:gd name="T44" fmla="*/ 1313 w 1540"/>
                <a:gd name="T45" fmla="*/ 836 h 1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0" h="1543">
                  <a:moveTo>
                    <a:pt x="776" y="3"/>
                  </a:moveTo>
                  <a:cubicBezTo>
                    <a:pt x="357" y="0"/>
                    <a:pt x="8" y="333"/>
                    <a:pt x="4" y="764"/>
                  </a:cubicBezTo>
                  <a:cubicBezTo>
                    <a:pt x="0" y="1187"/>
                    <a:pt x="338" y="1534"/>
                    <a:pt x="768" y="1538"/>
                  </a:cubicBezTo>
                  <a:cubicBezTo>
                    <a:pt x="1188" y="1543"/>
                    <a:pt x="1534" y="1200"/>
                    <a:pt x="1540" y="773"/>
                  </a:cubicBezTo>
                  <a:cubicBezTo>
                    <a:pt x="1539" y="353"/>
                    <a:pt x="1205" y="6"/>
                    <a:pt x="776" y="3"/>
                  </a:cubicBezTo>
                  <a:close/>
                  <a:moveTo>
                    <a:pt x="1313" y="836"/>
                  </a:moveTo>
                  <a:cubicBezTo>
                    <a:pt x="929" y="1221"/>
                    <a:pt x="929" y="1221"/>
                    <a:pt x="929" y="1221"/>
                  </a:cubicBezTo>
                  <a:cubicBezTo>
                    <a:pt x="889" y="1260"/>
                    <a:pt x="824" y="1260"/>
                    <a:pt x="785" y="1221"/>
                  </a:cubicBezTo>
                  <a:cubicBezTo>
                    <a:pt x="754" y="1190"/>
                    <a:pt x="754" y="1190"/>
                    <a:pt x="754" y="1190"/>
                  </a:cubicBezTo>
                  <a:cubicBezTo>
                    <a:pt x="715" y="1151"/>
                    <a:pt x="715" y="1086"/>
                    <a:pt x="754" y="1046"/>
                  </a:cubicBezTo>
                  <a:cubicBezTo>
                    <a:pt x="913" y="887"/>
                    <a:pt x="913" y="887"/>
                    <a:pt x="913" y="887"/>
                  </a:cubicBezTo>
                  <a:cubicBezTo>
                    <a:pt x="304" y="887"/>
                    <a:pt x="304" y="887"/>
                    <a:pt x="304" y="887"/>
                  </a:cubicBezTo>
                  <a:cubicBezTo>
                    <a:pt x="247" y="887"/>
                    <a:pt x="201" y="841"/>
                    <a:pt x="201" y="784"/>
                  </a:cubicBezTo>
                  <a:cubicBezTo>
                    <a:pt x="201" y="744"/>
                    <a:pt x="201" y="744"/>
                    <a:pt x="201" y="744"/>
                  </a:cubicBezTo>
                  <a:cubicBezTo>
                    <a:pt x="201" y="687"/>
                    <a:pt x="247" y="640"/>
                    <a:pt x="304" y="640"/>
                  </a:cubicBezTo>
                  <a:cubicBezTo>
                    <a:pt x="913" y="640"/>
                    <a:pt x="913" y="640"/>
                    <a:pt x="913" y="640"/>
                  </a:cubicBezTo>
                  <a:cubicBezTo>
                    <a:pt x="756" y="484"/>
                    <a:pt x="756" y="484"/>
                    <a:pt x="756" y="484"/>
                  </a:cubicBezTo>
                  <a:cubicBezTo>
                    <a:pt x="716" y="444"/>
                    <a:pt x="716" y="379"/>
                    <a:pt x="756" y="340"/>
                  </a:cubicBezTo>
                  <a:cubicBezTo>
                    <a:pt x="787" y="309"/>
                    <a:pt x="787" y="309"/>
                    <a:pt x="787" y="309"/>
                  </a:cubicBezTo>
                  <a:cubicBezTo>
                    <a:pt x="826" y="269"/>
                    <a:pt x="891" y="269"/>
                    <a:pt x="931" y="309"/>
                  </a:cubicBezTo>
                  <a:cubicBezTo>
                    <a:pt x="1313" y="691"/>
                    <a:pt x="1313" y="691"/>
                    <a:pt x="1313" y="691"/>
                  </a:cubicBezTo>
                  <a:cubicBezTo>
                    <a:pt x="1336" y="714"/>
                    <a:pt x="1345" y="744"/>
                    <a:pt x="1342" y="774"/>
                  </a:cubicBezTo>
                  <a:cubicBezTo>
                    <a:pt x="1340" y="797"/>
                    <a:pt x="1331" y="819"/>
                    <a:pt x="1313" y="8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180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279400" algn="l"/>
                </a:tabLst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>
                  <a:outerShdw blurRad="38100" dist="25400" dir="2700000" rotWithShape="0">
                    <a:srgbClr val="000000">
                      <a:alpha val="0"/>
                    </a:srgbClr>
                  </a:outerShdw>
                </a:effectLst>
                <a:uLnTx/>
                <a:uFillTx/>
                <a:sym typeface="Arial"/>
              </a:endParaRPr>
            </a:p>
          </p:txBody>
        </p:sp>
      </p:grpSp>
      <p:sp>
        <p:nvSpPr>
          <p:cNvPr id="58" name="TextBox 57"/>
          <p:cNvSpPr txBox="1"/>
          <p:nvPr userDrawn="1"/>
        </p:nvSpPr>
        <p:spPr bwMode="white">
          <a:xfrm>
            <a:off x="304800" y="4514367"/>
            <a:ext cx="4114800" cy="590931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  <a:tabLst>
                <a:tab pos="279400" algn="l"/>
              </a:tabLst>
            </a:pPr>
            <a:r>
              <a:rPr lang="en-US" sz="2400" b="1" kern="0" spc="-50" dirty="0"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99000">
                      <a:srgbClr val="FFFFFF">
                        <a:alpha val="50000"/>
                      </a:srgbClr>
                    </a:gs>
                  </a:gsLst>
                  <a:lin ang="5400000" scaled="1"/>
                </a:gradFill>
                <a:effectLst>
                  <a:outerShdw blurRad="38100" dist="25400" dir="2700000" rotWithShape="0">
                    <a:srgbClr val="000000">
                      <a:alpha val="0"/>
                    </a:srgbClr>
                  </a:outerShdw>
                </a:effectLst>
                <a:cs typeface="Arial" panose="020B0604020202020204" pitchFamily="34" charset="0"/>
                <a:sym typeface="Arial"/>
              </a:rPr>
              <a:t>PRESENTED BY:</a:t>
            </a:r>
          </a:p>
        </p:txBody>
      </p:sp>
      <p:cxnSp>
        <p:nvCxnSpPr>
          <p:cNvPr id="59" name="Straight Connector 58"/>
          <p:cNvCxnSpPr/>
          <p:nvPr userDrawn="1"/>
        </p:nvCxnSpPr>
        <p:spPr bwMode="white">
          <a:xfrm>
            <a:off x="457200" y="4062248"/>
            <a:ext cx="800100" cy="0"/>
          </a:xfrm>
          <a:prstGeom prst="line">
            <a:avLst/>
          </a:prstGeom>
          <a:noFill/>
          <a:ln w="114300" cap="flat" cmpd="sng" algn="ctr">
            <a:solidFill>
              <a:srgbClr val="D60000"/>
            </a:solidFill>
            <a:prstDash val="solid"/>
            <a:miter lim="800000"/>
          </a:ln>
          <a:effectLst/>
        </p:spPr>
      </p:cxn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93077" y="1702001"/>
            <a:ext cx="11582400" cy="2142125"/>
          </a:xfrm>
          <a:noFill/>
        </p:spPr>
        <p:txBody>
          <a:bodyPr vert="horz" wrap="square" lIns="155448" tIns="155448" rIns="155448" bIns="155448" rtlCol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600" i="0" u="none" strike="noStrike" cap="none" spc="-200" normalizeH="0" baseline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99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Arial" panose="020B0604020202020204" pitchFamily="34" charset="0"/>
                <a:ea typeface="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-20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99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Arial" panose="020B0604020202020204" pitchFamily="34" charset="0"/>
                <a:ea typeface=""/>
                <a:cs typeface="Arial" panose="020B0604020202020204" pitchFamily="34" charset="0"/>
              </a:rPr>
              <a:t>Presentation </a:t>
            </a:r>
            <a:br>
              <a:rPr kumimoji="0" lang="en-US" sz="6600" b="1" i="0" u="none" strike="noStrike" kern="1200" cap="none" spc="-20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99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Arial" panose="020B0604020202020204" pitchFamily="34" charset="0"/>
                <a:ea typeface=""/>
                <a:cs typeface="Arial" panose="020B0604020202020204" pitchFamily="34" charset="0"/>
              </a:rPr>
            </a:br>
            <a:r>
              <a:rPr kumimoji="0" lang="en-US" sz="6600" b="1" i="0" u="none" strike="noStrike" kern="1200" cap="none" spc="-20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99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Arial" panose="020B0604020202020204" pitchFamily="34" charset="0"/>
                <a:ea typeface=""/>
                <a:cs typeface="Arial" panose="020B0604020202020204" pitchFamily="34" charset="0"/>
              </a:rPr>
              <a:t>Title Placeholder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4894588"/>
            <a:ext cx="8734403" cy="701731"/>
          </a:xfrm>
          <a:noFill/>
        </p:spPr>
        <p:txBody>
          <a:bodyPr vert="horz" wrap="square" lIns="155448" tIns="155448" rIns="155448" bIns="155448" rtlCol="0">
            <a:spAutoFit/>
          </a:bodyPr>
          <a:lstStyle>
            <a:lvl1pPr>
              <a:defRPr kumimoji="0" lang="en-US" sz="2800" b="0" i="0" u="none" strike="noStrike" cap="none" spc="-5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"/>
              </a:defRPr>
            </a:lvl1pPr>
            <a:lvl2pPr>
              <a:defRPr lang="en-US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Arial" panose="020B0604020202020204" pitchFamily="34" charset="0"/>
              </a:defRPr>
            </a:lvl2pPr>
            <a:lvl3pPr>
              <a:defRPr lang="en-US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Arial" panose="020B0604020202020204" pitchFamily="34" charset="0"/>
              </a:defRPr>
            </a:lvl3pPr>
            <a:lvl4pPr>
              <a:defRPr lang="en-US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Arial" panose="020B0604020202020204" pitchFamily="34" charset="0"/>
              </a:defRPr>
            </a:lvl4pPr>
            <a:lvl5pPr>
              <a:defRPr 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Arial" panose="020B0604020202020204" pitchFamily="34" charset="0"/>
              </a:defRPr>
            </a:lvl5pPr>
          </a:lstStyle>
          <a:p>
            <a:pPr marR="0" lvl="0" fontAlgn="auto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Speaker Name, Job Title</a:t>
            </a:r>
          </a:p>
        </p:txBody>
      </p:sp>
    </p:spTree>
    <p:extLst>
      <p:ext uri="{BB962C8B-B14F-4D97-AF65-F5344CB8AC3E}">
        <p14:creationId xmlns:p14="http://schemas.microsoft.com/office/powerpoint/2010/main" val="168219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 userDrawn="1"/>
        </p:nvGrpSpPr>
        <p:grpSpPr bwMode="gray">
          <a:xfrm>
            <a:off x="10864360" y="295324"/>
            <a:ext cx="899465" cy="899466"/>
            <a:chOff x="4889592" y="1624851"/>
            <a:chExt cx="2408138" cy="2408141"/>
          </a:xfrm>
        </p:grpSpPr>
        <p:sp>
          <p:nvSpPr>
            <p:cNvPr id="86" name="Freeform 85"/>
            <p:cNvSpPr>
              <a:spLocks/>
            </p:cNvSpPr>
            <p:nvPr userDrawn="1"/>
          </p:nvSpPr>
          <p:spPr bwMode="gray">
            <a:xfrm>
              <a:off x="4889592" y="1624851"/>
              <a:ext cx="2408138" cy="2408141"/>
            </a:xfrm>
            <a:custGeom>
              <a:avLst/>
              <a:gdLst>
                <a:gd name="T0" fmla="*/ 1040 w 1139"/>
                <a:gd name="T1" fmla="*/ 248 h 1139"/>
                <a:gd name="T2" fmla="*/ 1019 w 1139"/>
                <a:gd name="T3" fmla="*/ 236 h 1139"/>
                <a:gd name="T4" fmla="*/ 1012 w 1139"/>
                <a:gd name="T5" fmla="*/ 211 h 1139"/>
                <a:gd name="T6" fmla="*/ 570 w 1139"/>
                <a:gd name="T7" fmla="*/ 0 h 1139"/>
                <a:gd name="T8" fmla="*/ 0 w 1139"/>
                <a:gd name="T9" fmla="*/ 569 h 1139"/>
                <a:gd name="T10" fmla="*/ 111 w 1139"/>
                <a:gd name="T11" fmla="*/ 907 h 1139"/>
                <a:gd name="T12" fmla="*/ 134 w 1139"/>
                <a:gd name="T13" fmla="*/ 923 h 1139"/>
                <a:gd name="T14" fmla="*/ 146 w 1139"/>
                <a:gd name="T15" fmla="*/ 949 h 1139"/>
                <a:gd name="T16" fmla="*/ 570 w 1139"/>
                <a:gd name="T17" fmla="*/ 1139 h 1139"/>
                <a:gd name="T18" fmla="*/ 1139 w 1139"/>
                <a:gd name="T19" fmla="*/ 569 h 1139"/>
                <a:gd name="T20" fmla="*/ 1040 w 1139"/>
                <a:gd name="T21" fmla="*/ 248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9" h="1139">
                  <a:moveTo>
                    <a:pt x="1040" y="248"/>
                  </a:moveTo>
                  <a:cubicBezTo>
                    <a:pt x="1019" y="236"/>
                    <a:pt x="1019" y="236"/>
                    <a:pt x="1019" y="236"/>
                  </a:cubicBezTo>
                  <a:cubicBezTo>
                    <a:pt x="1012" y="211"/>
                    <a:pt x="1012" y="211"/>
                    <a:pt x="1012" y="211"/>
                  </a:cubicBezTo>
                  <a:cubicBezTo>
                    <a:pt x="908" y="82"/>
                    <a:pt x="749" y="0"/>
                    <a:pt x="570" y="0"/>
                  </a:cubicBezTo>
                  <a:cubicBezTo>
                    <a:pt x="255" y="0"/>
                    <a:pt x="0" y="255"/>
                    <a:pt x="0" y="569"/>
                  </a:cubicBezTo>
                  <a:cubicBezTo>
                    <a:pt x="0" y="696"/>
                    <a:pt x="42" y="812"/>
                    <a:pt x="111" y="907"/>
                  </a:cubicBezTo>
                  <a:cubicBezTo>
                    <a:pt x="134" y="923"/>
                    <a:pt x="134" y="923"/>
                    <a:pt x="134" y="923"/>
                  </a:cubicBezTo>
                  <a:cubicBezTo>
                    <a:pt x="146" y="949"/>
                    <a:pt x="146" y="949"/>
                    <a:pt x="146" y="949"/>
                  </a:cubicBezTo>
                  <a:cubicBezTo>
                    <a:pt x="250" y="1066"/>
                    <a:pt x="401" y="1139"/>
                    <a:pt x="570" y="1139"/>
                  </a:cubicBezTo>
                  <a:cubicBezTo>
                    <a:pt x="884" y="1139"/>
                    <a:pt x="1139" y="884"/>
                    <a:pt x="1139" y="569"/>
                  </a:cubicBezTo>
                  <a:cubicBezTo>
                    <a:pt x="1139" y="450"/>
                    <a:pt x="1103" y="339"/>
                    <a:pt x="1040" y="2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6"/>
            <p:cNvSpPr>
              <a:spLocks noEditPoints="1"/>
            </p:cNvSpPr>
            <p:nvPr userDrawn="1"/>
          </p:nvSpPr>
          <p:spPr bwMode="gray">
            <a:xfrm>
              <a:off x="5018503" y="1918484"/>
              <a:ext cx="2186125" cy="1805659"/>
            </a:xfrm>
            <a:custGeom>
              <a:avLst/>
              <a:gdLst>
                <a:gd name="T0" fmla="*/ 970 w 1034"/>
                <a:gd name="T1" fmla="*/ 382 h 854"/>
                <a:gd name="T2" fmla="*/ 635 w 1034"/>
                <a:gd name="T3" fmla="*/ 262 h 854"/>
                <a:gd name="T4" fmla="*/ 663 w 1034"/>
                <a:gd name="T5" fmla="*/ 175 h 854"/>
                <a:gd name="T6" fmla="*/ 961 w 1034"/>
                <a:gd name="T7" fmla="*/ 198 h 854"/>
                <a:gd name="T8" fmla="*/ 979 w 1034"/>
                <a:gd name="T9" fmla="*/ 109 h 854"/>
                <a:gd name="T10" fmla="*/ 951 w 1034"/>
                <a:gd name="T11" fmla="*/ 72 h 854"/>
                <a:gd name="T12" fmla="*/ 826 w 1034"/>
                <a:gd name="T13" fmla="*/ 52 h 854"/>
                <a:gd name="T14" fmla="*/ 639 w 1034"/>
                <a:gd name="T15" fmla="*/ 35 h 854"/>
                <a:gd name="T16" fmla="*/ 491 w 1034"/>
                <a:gd name="T17" fmla="*/ 480 h 854"/>
                <a:gd name="T18" fmla="*/ 873 w 1034"/>
                <a:gd name="T19" fmla="*/ 687 h 854"/>
                <a:gd name="T20" fmla="*/ 746 w 1034"/>
                <a:gd name="T21" fmla="*/ 803 h 854"/>
                <a:gd name="T22" fmla="*/ 601 w 1034"/>
                <a:gd name="T23" fmla="*/ 739 h 854"/>
                <a:gd name="T24" fmla="*/ 534 w 1034"/>
                <a:gd name="T25" fmla="*/ 637 h 854"/>
                <a:gd name="T26" fmla="*/ 512 w 1034"/>
                <a:gd name="T27" fmla="*/ 641 h 854"/>
                <a:gd name="T28" fmla="*/ 462 w 1034"/>
                <a:gd name="T29" fmla="*/ 689 h 854"/>
                <a:gd name="T30" fmla="*/ 458 w 1034"/>
                <a:gd name="T31" fmla="*/ 714 h 854"/>
                <a:gd name="T32" fmla="*/ 503 w 1034"/>
                <a:gd name="T33" fmla="*/ 819 h 854"/>
                <a:gd name="T34" fmla="*/ 729 w 1034"/>
                <a:gd name="T35" fmla="*/ 848 h 854"/>
                <a:gd name="T36" fmla="*/ 921 w 1034"/>
                <a:gd name="T37" fmla="*/ 775 h 854"/>
                <a:gd name="T38" fmla="*/ 1031 w 1034"/>
                <a:gd name="T39" fmla="*/ 567 h 854"/>
                <a:gd name="T40" fmla="*/ 970 w 1034"/>
                <a:gd name="T41" fmla="*/ 382 h 854"/>
                <a:gd name="T42" fmla="*/ 308 w 1034"/>
                <a:gd name="T43" fmla="*/ 773 h 854"/>
                <a:gd name="T44" fmla="*/ 301 w 1034"/>
                <a:gd name="T45" fmla="*/ 724 h 854"/>
                <a:gd name="T46" fmla="*/ 295 w 1034"/>
                <a:gd name="T47" fmla="*/ 348 h 854"/>
                <a:gd name="T48" fmla="*/ 427 w 1034"/>
                <a:gd name="T49" fmla="*/ 346 h 854"/>
                <a:gd name="T50" fmla="*/ 491 w 1034"/>
                <a:gd name="T51" fmla="*/ 317 h 854"/>
                <a:gd name="T52" fmla="*/ 491 w 1034"/>
                <a:gd name="T53" fmla="*/ 272 h 854"/>
                <a:gd name="T54" fmla="*/ 297 w 1034"/>
                <a:gd name="T55" fmla="*/ 275 h 854"/>
                <a:gd name="T56" fmla="*/ 304 w 1034"/>
                <a:gd name="T57" fmla="*/ 122 h 854"/>
                <a:gd name="T58" fmla="*/ 352 w 1034"/>
                <a:gd name="T59" fmla="*/ 64 h 854"/>
                <a:gd name="T60" fmla="*/ 453 w 1034"/>
                <a:gd name="T61" fmla="*/ 92 h 854"/>
                <a:gd name="T62" fmla="*/ 506 w 1034"/>
                <a:gd name="T63" fmla="*/ 118 h 854"/>
                <a:gd name="T64" fmla="*/ 531 w 1034"/>
                <a:gd name="T65" fmla="*/ 115 h 854"/>
                <a:gd name="T66" fmla="*/ 563 w 1034"/>
                <a:gd name="T67" fmla="*/ 78 h 854"/>
                <a:gd name="T68" fmla="*/ 564 w 1034"/>
                <a:gd name="T69" fmla="*/ 62 h 854"/>
                <a:gd name="T70" fmla="*/ 497 w 1034"/>
                <a:gd name="T71" fmla="*/ 11 h 854"/>
                <a:gd name="T72" fmla="*/ 442 w 1034"/>
                <a:gd name="T73" fmla="*/ 0 h 854"/>
                <a:gd name="T74" fmla="*/ 417 w 1034"/>
                <a:gd name="T75" fmla="*/ 0 h 854"/>
                <a:gd name="T76" fmla="*/ 323 w 1034"/>
                <a:gd name="T77" fmla="*/ 16 h 854"/>
                <a:gd name="T78" fmla="*/ 88 w 1034"/>
                <a:gd name="T79" fmla="*/ 229 h 854"/>
                <a:gd name="T80" fmla="*/ 83 w 1034"/>
                <a:gd name="T81" fmla="*/ 286 h 854"/>
                <a:gd name="T82" fmla="*/ 4 w 1034"/>
                <a:gd name="T83" fmla="*/ 293 h 854"/>
                <a:gd name="T84" fmla="*/ 0 w 1034"/>
                <a:gd name="T85" fmla="*/ 358 h 854"/>
                <a:gd name="T86" fmla="*/ 80 w 1034"/>
                <a:gd name="T87" fmla="*/ 354 h 854"/>
                <a:gd name="T88" fmla="*/ 91 w 1034"/>
                <a:gd name="T89" fmla="*/ 708 h 854"/>
                <a:gd name="T90" fmla="*/ 93 w 1034"/>
                <a:gd name="T91" fmla="*/ 752 h 854"/>
                <a:gd name="T92" fmla="*/ 50 w 1034"/>
                <a:gd name="T93" fmla="*/ 768 h 854"/>
                <a:gd name="T94" fmla="*/ 85 w 1034"/>
                <a:gd name="T95" fmla="*/ 810 h 854"/>
                <a:gd name="T96" fmla="*/ 428 w 1034"/>
                <a:gd name="T97" fmla="*/ 843 h 854"/>
                <a:gd name="T98" fmla="*/ 427 w 1034"/>
                <a:gd name="T99" fmla="*/ 804 h 854"/>
                <a:gd name="T100" fmla="*/ 308 w 1034"/>
                <a:gd name="T101" fmla="*/ 773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34" h="854">
                  <a:moveTo>
                    <a:pt x="970" y="382"/>
                  </a:moveTo>
                  <a:cubicBezTo>
                    <a:pt x="916" y="323"/>
                    <a:pt x="824" y="274"/>
                    <a:pt x="635" y="262"/>
                  </a:cubicBezTo>
                  <a:cubicBezTo>
                    <a:pt x="645" y="232"/>
                    <a:pt x="654" y="204"/>
                    <a:pt x="663" y="175"/>
                  </a:cubicBezTo>
                  <a:cubicBezTo>
                    <a:pt x="776" y="179"/>
                    <a:pt x="876" y="187"/>
                    <a:pt x="961" y="198"/>
                  </a:cubicBezTo>
                  <a:cubicBezTo>
                    <a:pt x="968" y="167"/>
                    <a:pt x="972" y="137"/>
                    <a:pt x="979" y="109"/>
                  </a:cubicBezTo>
                  <a:cubicBezTo>
                    <a:pt x="970" y="96"/>
                    <a:pt x="961" y="84"/>
                    <a:pt x="951" y="72"/>
                  </a:cubicBezTo>
                  <a:cubicBezTo>
                    <a:pt x="911" y="67"/>
                    <a:pt x="870" y="57"/>
                    <a:pt x="826" y="52"/>
                  </a:cubicBezTo>
                  <a:cubicBezTo>
                    <a:pt x="767" y="44"/>
                    <a:pt x="706" y="38"/>
                    <a:pt x="639" y="35"/>
                  </a:cubicBezTo>
                  <a:cubicBezTo>
                    <a:pt x="597" y="160"/>
                    <a:pt x="545" y="318"/>
                    <a:pt x="491" y="480"/>
                  </a:cubicBezTo>
                  <a:cubicBezTo>
                    <a:pt x="771" y="504"/>
                    <a:pt x="879" y="580"/>
                    <a:pt x="873" y="687"/>
                  </a:cubicBezTo>
                  <a:cubicBezTo>
                    <a:pt x="868" y="744"/>
                    <a:pt x="815" y="797"/>
                    <a:pt x="746" y="803"/>
                  </a:cubicBezTo>
                  <a:cubicBezTo>
                    <a:pt x="663" y="808"/>
                    <a:pt x="626" y="775"/>
                    <a:pt x="601" y="739"/>
                  </a:cubicBezTo>
                  <a:cubicBezTo>
                    <a:pt x="579" y="706"/>
                    <a:pt x="557" y="673"/>
                    <a:pt x="534" y="637"/>
                  </a:cubicBezTo>
                  <a:cubicBezTo>
                    <a:pt x="528" y="627"/>
                    <a:pt x="520" y="633"/>
                    <a:pt x="512" y="641"/>
                  </a:cubicBezTo>
                  <a:cubicBezTo>
                    <a:pt x="495" y="657"/>
                    <a:pt x="479" y="673"/>
                    <a:pt x="462" y="689"/>
                  </a:cubicBezTo>
                  <a:cubicBezTo>
                    <a:pt x="451" y="698"/>
                    <a:pt x="454" y="706"/>
                    <a:pt x="458" y="714"/>
                  </a:cubicBezTo>
                  <a:cubicBezTo>
                    <a:pt x="473" y="751"/>
                    <a:pt x="488" y="785"/>
                    <a:pt x="503" y="819"/>
                  </a:cubicBezTo>
                  <a:cubicBezTo>
                    <a:pt x="527" y="834"/>
                    <a:pt x="642" y="854"/>
                    <a:pt x="729" y="848"/>
                  </a:cubicBezTo>
                  <a:cubicBezTo>
                    <a:pt x="787" y="843"/>
                    <a:pt x="860" y="820"/>
                    <a:pt x="921" y="775"/>
                  </a:cubicBezTo>
                  <a:cubicBezTo>
                    <a:pt x="981" y="728"/>
                    <a:pt x="1024" y="666"/>
                    <a:pt x="1031" y="567"/>
                  </a:cubicBezTo>
                  <a:cubicBezTo>
                    <a:pt x="1034" y="507"/>
                    <a:pt x="1023" y="441"/>
                    <a:pt x="970" y="382"/>
                  </a:cubicBezTo>
                  <a:close/>
                  <a:moveTo>
                    <a:pt x="308" y="773"/>
                  </a:moveTo>
                  <a:cubicBezTo>
                    <a:pt x="303" y="760"/>
                    <a:pt x="302" y="742"/>
                    <a:pt x="301" y="724"/>
                  </a:cubicBezTo>
                  <a:cubicBezTo>
                    <a:pt x="295" y="605"/>
                    <a:pt x="293" y="477"/>
                    <a:pt x="295" y="348"/>
                  </a:cubicBezTo>
                  <a:cubicBezTo>
                    <a:pt x="339" y="347"/>
                    <a:pt x="382" y="347"/>
                    <a:pt x="427" y="346"/>
                  </a:cubicBezTo>
                  <a:cubicBezTo>
                    <a:pt x="449" y="336"/>
                    <a:pt x="469" y="326"/>
                    <a:pt x="491" y="317"/>
                  </a:cubicBezTo>
                  <a:cubicBezTo>
                    <a:pt x="491" y="301"/>
                    <a:pt x="491" y="287"/>
                    <a:pt x="491" y="272"/>
                  </a:cubicBezTo>
                  <a:cubicBezTo>
                    <a:pt x="424" y="272"/>
                    <a:pt x="361" y="273"/>
                    <a:pt x="297" y="275"/>
                  </a:cubicBezTo>
                  <a:cubicBezTo>
                    <a:pt x="299" y="221"/>
                    <a:pt x="301" y="171"/>
                    <a:pt x="304" y="122"/>
                  </a:cubicBezTo>
                  <a:cubicBezTo>
                    <a:pt x="306" y="90"/>
                    <a:pt x="329" y="66"/>
                    <a:pt x="352" y="64"/>
                  </a:cubicBezTo>
                  <a:cubicBezTo>
                    <a:pt x="388" y="63"/>
                    <a:pt x="421" y="78"/>
                    <a:pt x="453" y="92"/>
                  </a:cubicBezTo>
                  <a:cubicBezTo>
                    <a:pt x="471" y="100"/>
                    <a:pt x="488" y="109"/>
                    <a:pt x="506" y="118"/>
                  </a:cubicBezTo>
                  <a:cubicBezTo>
                    <a:pt x="515" y="120"/>
                    <a:pt x="525" y="122"/>
                    <a:pt x="531" y="115"/>
                  </a:cubicBezTo>
                  <a:cubicBezTo>
                    <a:pt x="542" y="102"/>
                    <a:pt x="552" y="90"/>
                    <a:pt x="563" y="78"/>
                  </a:cubicBezTo>
                  <a:cubicBezTo>
                    <a:pt x="568" y="70"/>
                    <a:pt x="566" y="65"/>
                    <a:pt x="564" y="62"/>
                  </a:cubicBezTo>
                  <a:cubicBezTo>
                    <a:pt x="541" y="44"/>
                    <a:pt x="519" y="27"/>
                    <a:pt x="497" y="11"/>
                  </a:cubicBezTo>
                  <a:cubicBezTo>
                    <a:pt x="484" y="2"/>
                    <a:pt x="462" y="0"/>
                    <a:pt x="442" y="0"/>
                  </a:cubicBezTo>
                  <a:cubicBezTo>
                    <a:pt x="433" y="0"/>
                    <a:pt x="425" y="0"/>
                    <a:pt x="417" y="0"/>
                  </a:cubicBezTo>
                  <a:cubicBezTo>
                    <a:pt x="395" y="2"/>
                    <a:pt x="368" y="5"/>
                    <a:pt x="323" y="16"/>
                  </a:cubicBezTo>
                  <a:cubicBezTo>
                    <a:pt x="222" y="43"/>
                    <a:pt x="101" y="114"/>
                    <a:pt x="88" y="229"/>
                  </a:cubicBezTo>
                  <a:cubicBezTo>
                    <a:pt x="86" y="248"/>
                    <a:pt x="85" y="267"/>
                    <a:pt x="83" y="286"/>
                  </a:cubicBezTo>
                  <a:cubicBezTo>
                    <a:pt x="55" y="288"/>
                    <a:pt x="29" y="290"/>
                    <a:pt x="4" y="293"/>
                  </a:cubicBezTo>
                  <a:cubicBezTo>
                    <a:pt x="3" y="315"/>
                    <a:pt x="1" y="336"/>
                    <a:pt x="0" y="358"/>
                  </a:cubicBezTo>
                  <a:cubicBezTo>
                    <a:pt x="25" y="357"/>
                    <a:pt x="51" y="355"/>
                    <a:pt x="80" y="354"/>
                  </a:cubicBezTo>
                  <a:cubicBezTo>
                    <a:pt x="76" y="475"/>
                    <a:pt x="80" y="596"/>
                    <a:pt x="91" y="708"/>
                  </a:cubicBezTo>
                  <a:cubicBezTo>
                    <a:pt x="93" y="724"/>
                    <a:pt x="95" y="741"/>
                    <a:pt x="93" y="752"/>
                  </a:cubicBezTo>
                  <a:cubicBezTo>
                    <a:pt x="91" y="763"/>
                    <a:pt x="74" y="768"/>
                    <a:pt x="50" y="768"/>
                  </a:cubicBezTo>
                  <a:cubicBezTo>
                    <a:pt x="61" y="782"/>
                    <a:pt x="73" y="797"/>
                    <a:pt x="85" y="810"/>
                  </a:cubicBezTo>
                  <a:cubicBezTo>
                    <a:pt x="182" y="828"/>
                    <a:pt x="303" y="840"/>
                    <a:pt x="428" y="843"/>
                  </a:cubicBezTo>
                  <a:cubicBezTo>
                    <a:pt x="428" y="830"/>
                    <a:pt x="428" y="818"/>
                    <a:pt x="427" y="804"/>
                  </a:cubicBezTo>
                  <a:cubicBezTo>
                    <a:pt x="350" y="800"/>
                    <a:pt x="314" y="788"/>
                    <a:pt x="308" y="773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88" name="Picture 8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89" name="Group 4"/>
          <p:cNvGrpSpPr>
            <a:grpSpLocks noChangeAspect="1"/>
          </p:cNvGrpSpPr>
          <p:nvPr userDrawn="1"/>
        </p:nvGrpSpPr>
        <p:grpSpPr bwMode="auto">
          <a:xfrm>
            <a:off x="7315200" y="4343400"/>
            <a:ext cx="4391883" cy="2190750"/>
            <a:chOff x="289" y="536"/>
            <a:chExt cx="1692" cy="844"/>
          </a:xfrm>
          <a:solidFill>
            <a:srgbClr val="FFFFFF">
              <a:alpha val="29000"/>
            </a:srgbClr>
          </a:solidFill>
        </p:grpSpPr>
        <p:sp>
          <p:nvSpPr>
            <p:cNvPr id="90" name="Freeform 5"/>
            <p:cNvSpPr>
              <a:spLocks/>
            </p:cNvSpPr>
            <p:nvPr/>
          </p:nvSpPr>
          <p:spPr bwMode="auto">
            <a:xfrm>
              <a:off x="289" y="540"/>
              <a:ext cx="767" cy="830"/>
            </a:xfrm>
            <a:custGeom>
              <a:avLst/>
              <a:gdLst>
                <a:gd name="T0" fmla="*/ 705 w 1404"/>
                <a:gd name="T1" fmla="*/ 951 h 1518"/>
                <a:gd name="T2" fmla="*/ 1092 w 1404"/>
                <a:gd name="T3" fmla="*/ 951 h 1518"/>
                <a:gd name="T4" fmla="*/ 1092 w 1404"/>
                <a:gd name="T5" fmla="*/ 1127 h 1518"/>
                <a:gd name="T6" fmla="*/ 780 w 1404"/>
                <a:gd name="T7" fmla="*/ 1239 h 1518"/>
                <a:gd name="T8" fmla="*/ 320 w 1404"/>
                <a:gd name="T9" fmla="*/ 758 h 1518"/>
                <a:gd name="T10" fmla="*/ 780 w 1404"/>
                <a:gd name="T11" fmla="*/ 276 h 1518"/>
                <a:gd name="T12" fmla="*/ 1127 w 1404"/>
                <a:gd name="T13" fmla="*/ 468 h 1518"/>
                <a:gd name="T14" fmla="*/ 1386 w 1404"/>
                <a:gd name="T15" fmla="*/ 327 h 1518"/>
                <a:gd name="T16" fmla="*/ 780 w 1404"/>
                <a:gd name="T17" fmla="*/ 0 h 1518"/>
                <a:gd name="T18" fmla="*/ 0 w 1404"/>
                <a:gd name="T19" fmla="*/ 758 h 1518"/>
                <a:gd name="T20" fmla="*/ 780 w 1404"/>
                <a:gd name="T21" fmla="*/ 1518 h 1518"/>
                <a:gd name="T22" fmla="*/ 1404 w 1404"/>
                <a:gd name="T23" fmla="*/ 1241 h 1518"/>
                <a:gd name="T24" fmla="*/ 1404 w 1404"/>
                <a:gd name="T25" fmla="*/ 679 h 1518"/>
                <a:gd name="T26" fmla="*/ 705 w 1404"/>
                <a:gd name="T27" fmla="*/ 679 h 1518"/>
                <a:gd name="T28" fmla="*/ 705 w 1404"/>
                <a:gd name="T29" fmla="*/ 951 h 1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4" h="1518">
                  <a:moveTo>
                    <a:pt x="705" y="951"/>
                  </a:moveTo>
                  <a:cubicBezTo>
                    <a:pt x="1092" y="951"/>
                    <a:pt x="1092" y="951"/>
                    <a:pt x="1092" y="951"/>
                  </a:cubicBezTo>
                  <a:cubicBezTo>
                    <a:pt x="1092" y="1127"/>
                    <a:pt x="1092" y="1127"/>
                    <a:pt x="1092" y="1127"/>
                  </a:cubicBezTo>
                  <a:cubicBezTo>
                    <a:pt x="1033" y="1182"/>
                    <a:pt x="909" y="1239"/>
                    <a:pt x="780" y="1239"/>
                  </a:cubicBezTo>
                  <a:cubicBezTo>
                    <a:pt x="514" y="1239"/>
                    <a:pt x="320" y="1035"/>
                    <a:pt x="320" y="758"/>
                  </a:cubicBezTo>
                  <a:cubicBezTo>
                    <a:pt x="320" y="481"/>
                    <a:pt x="514" y="276"/>
                    <a:pt x="780" y="276"/>
                  </a:cubicBezTo>
                  <a:cubicBezTo>
                    <a:pt x="936" y="276"/>
                    <a:pt x="1061" y="364"/>
                    <a:pt x="1127" y="468"/>
                  </a:cubicBezTo>
                  <a:cubicBezTo>
                    <a:pt x="1386" y="327"/>
                    <a:pt x="1386" y="327"/>
                    <a:pt x="1386" y="327"/>
                  </a:cubicBezTo>
                  <a:cubicBezTo>
                    <a:pt x="1276" y="153"/>
                    <a:pt x="1085" y="0"/>
                    <a:pt x="780" y="0"/>
                  </a:cubicBezTo>
                  <a:cubicBezTo>
                    <a:pt x="351" y="0"/>
                    <a:pt x="0" y="294"/>
                    <a:pt x="0" y="758"/>
                  </a:cubicBezTo>
                  <a:cubicBezTo>
                    <a:pt x="0" y="1219"/>
                    <a:pt x="351" y="1518"/>
                    <a:pt x="780" y="1518"/>
                  </a:cubicBezTo>
                  <a:cubicBezTo>
                    <a:pt x="1046" y="1518"/>
                    <a:pt x="1254" y="1408"/>
                    <a:pt x="1404" y="1241"/>
                  </a:cubicBezTo>
                  <a:cubicBezTo>
                    <a:pt x="1404" y="679"/>
                    <a:pt x="1404" y="679"/>
                    <a:pt x="1404" y="679"/>
                  </a:cubicBezTo>
                  <a:cubicBezTo>
                    <a:pt x="705" y="679"/>
                    <a:pt x="705" y="679"/>
                    <a:pt x="705" y="679"/>
                  </a:cubicBezTo>
                  <a:lnTo>
                    <a:pt x="705" y="9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180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279400" algn="l"/>
                </a:tabLst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>
                  <a:outerShdw blurRad="38100" dist="25400" dir="2700000" rotWithShape="0">
                    <a:srgbClr val="000000">
                      <a:alpha val="0"/>
                    </a:srgbClr>
                  </a:outerShdw>
                </a:effectLst>
                <a:uLnTx/>
                <a:uFillTx/>
                <a:sym typeface="Arial"/>
              </a:endParaRPr>
            </a:p>
          </p:txBody>
        </p:sp>
        <p:sp>
          <p:nvSpPr>
            <p:cNvPr id="91" name="Freeform 6"/>
            <p:cNvSpPr>
              <a:spLocks noEditPoints="1"/>
            </p:cNvSpPr>
            <p:nvPr/>
          </p:nvSpPr>
          <p:spPr bwMode="auto">
            <a:xfrm>
              <a:off x="1140" y="536"/>
              <a:ext cx="841" cy="844"/>
            </a:xfrm>
            <a:custGeom>
              <a:avLst/>
              <a:gdLst>
                <a:gd name="T0" fmla="*/ 776 w 1540"/>
                <a:gd name="T1" fmla="*/ 3 h 1543"/>
                <a:gd name="T2" fmla="*/ 4 w 1540"/>
                <a:gd name="T3" fmla="*/ 764 h 1543"/>
                <a:gd name="T4" fmla="*/ 768 w 1540"/>
                <a:gd name="T5" fmla="*/ 1538 h 1543"/>
                <a:gd name="T6" fmla="*/ 1540 w 1540"/>
                <a:gd name="T7" fmla="*/ 773 h 1543"/>
                <a:gd name="T8" fmla="*/ 776 w 1540"/>
                <a:gd name="T9" fmla="*/ 3 h 1543"/>
                <a:gd name="T10" fmla="*/ 1313 w 1540"/>
                <a:gd name="T11" fmla="*/ 836 h 1543"/>
                <a:gd name="T12" fmla="*/ 929 w 1540"/>
                <a:gd name="T13" fmla="*/ 1221 h 1543"/>
                <a:gd name="T14" fmla="*/ 785 w 1540"/>
                <a:gd name="T15" fmla="*/ 1221 h 1543"/>
                <a:gd name="T16" fmla="*/ 754 w 1540"/>
                <a:gd name="T17" fmla="*/ 1190 h 1543"/>
                <a:gd name="T18" fmla="*/ 754 w 1540"/>
                <a:gd name="T19" fmla="*/ 1046 h 1543"/>
                <a:gd name="T20" fmla="*/ 913 w 1540"/>
                <a:gd name="T21" fmla="*/ 887 h 1543"/>
                <a:gd name="T22" fmla="*/ 304 w 1540"/>
                <a:gd name="T23" fmla="*/ 887 h 1543"/>
                <a:gd name="T24" fmla="*/ 201 w 1540"/>
                <a:gd name="T25" fmla="*/ 784 h 1543"/>
                <a:gd name="T26" fmla="*/ 201 w 1540"/>
                <a:gd name="T27" fmla="*/ 744 h 1543"/>
                <a:gd name="T28" fmla="*/ 304 w 1540"/>
                <a:gd name="T29" fmla="*/ 640 h 1543"/>
                <a:gd name="T30" fmla="*/ 913 w 1540"/>
                <a:gd name="T31" fmla="*/ 640 h 1543"/>
                <a:gd name="T32" fmla="*/ 756 w 1540"/>
                <a:gd name="T33" fmla="*/ 484 h 1543"/>
                <a:gd name="T34" fmla="*/ 756 w 1540"/>
                <a:gd name="T35" fmla="*/ 340 h 1543"/>
                <a:gd name="T36" fmla="*/ 787 w 1540"/>
                <a:gd name="T37" fmla="*/ 309 h 1543"/>
                <a:gd name="T38" fmla="*/ 931 w 1540"/>
                <a:gd name="T39" fmla="*/ 309 h 1543"/>
                <a:gd name="T40" fmla="*/ 1313 w 1540"/>
                <a:gd name="T41" fmla="*/ 691 h 1543"/>
                <a:gd name="T42" fmla="*/ 1342 w 1540"/>
                <a:gd name="T43" fmla="*/ 774 h 1543"/>
                <a:gd name="T44" fmla="*/ 1313 w 1540"/>
                <a:gd name="T45" fmla="*/ 836 h 1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0" h="1543">
                  <a:moveTo>
                    <a:pt x="776" y="3"/>
                  </a:moveTo>
                  <a:cubicBezTo>
                    <a:pt x="357" y="0"/>
                    <a:pt x="8" y="333"/>
                    <a:pt x="4" y="764"/>
                  </a:cubicBezTo>
                  <a:cubicBezTo>
                    <a:pt x="0" y="1187"/>
                    <a:pt x="338" y="1534"/>
                    <a:pt x="768" y="1538"/>
                  </a:cubicBezTo>
                  <a:cubicBezTo>
                    <a:pt x="1188" y="1543"/>
                    <a:pt x="1534" y="1200"/>
                    <a:pt x="1540" y="773"/>
                  </a:cubicBezTo>
                  <a:cubicBezTo>
                    <a:pt x="1539" y="353"/>
                    <a:pt x="1205" y="6"/>
                    <a:pt x="776" y="3"/>
                  </a:cubicBezTo>
                  <a:close/>
                  <a:moveTo>
                    <a:pt x="1313" y="836"/>
                  </a:moveTo>
                  <a:cubicBezTo>
                    <a:pt x="929" y="1221"/>
                    <a:pt x="929" y="1221"/>
                    <a:pt x="929" y="1221"/>
                  </a:cubicBezTo>
                  <a:cubicBezTo>
                    <a:pt x="889" y="1260"/>
                    <a:pt x="824" y="1260"/>
                    <a:pt x="785" y="1221"/>
                  </a:cubicBezTo>
                  <a:cubicBezTo>
                    <a:pt x="754" y="1190"/>
                    <a:pt x="754" y="1190"/>
                    <a:pt x="754" y="1190"/>
                  </a:cubicBezTo>
                  <a:cubicBezTo>
                    <a:pt x="715" y="1151"/>
                    <a:pt x="715" y="1086"/>
                    <a:pt x="754" y="1046"/>
                  </a:cubicBezTo>
                  <a:cubicBezTo>
                    <a:pt x="913" y="887"/>
                    <a:pt x="913" y="887"/>
                    <a:pt x="913" y="887"/>
                  </a:cubicBezTo>
                  <a:cubicBezTo>
                    <a:pt x="304" y="887"/>
                    <a:pt x="304" y="887"/>
                    <a:pt x="304" y="887"/>
                  </a:cubicBezTo>
                  <a:cubicBezTo>
                    <a:pt x="247" y="887"/>
                    <a:pt x="201" y="841"/>
                    <a:pt x="201" y="784"/>
                  </a:cubicBezTo>
                  <a:cubicBezTo>
                    <a:pt x="201" y="744"/>
                    <a:pt x="201" y="744"/>
                    <a:pt x="201" y="744"/>
                  </a:cubicBezTo>
                  <a:cubicBezTo>
                    <a:pt x="201" y="687"/>
                    <a:pt x="247" y="640"/>
                    <a:pt x="304" y="640"/>
                  </a:cubicBezTo>
                  <a:cubicBezTo>
                    <a:pt x="913" y="640"/>
                    <a:pt x="913" y="640"/>
                    <a:pt x="913" y="640"/>
                  </a:cubicBezTo>
                  <a:cubicBezTo>
                    <a:pt x="756" y="484"/>
                    <a:pt x="756" y="484"/>
                    <a:pt x="756" y="484"/>
                  </a:cubicBezTo>
                  <a:cubicBezTo>
                    <a:pt x="716" y="444"/>
                    <a:pt x="716" y="379"/>
                    <a:pt x="756" y="340"/>
                  </a:cubicBezTo>
                  <a:cubicBezTo>
                    <a:pt x="787" y="309"/>
                    <a:pt x="787" y="309"/>
                    <a:pt x="787" y="309"/>
                  </a:cubicBezTo>
                  <a:cubicBezTo>
                    <a:pt x="826" y="269"/>
                    <a:pt x="891" y="269"/>
                    <a:pt x="931" y="309"/>
                  </a:cubicBezTo>
                  <a:cubicBezTo>
                    <a:pt x="1313" y="691"/>
                    <a:pt x="1313" y="691"/>
                    <a:pt x="1313" y="691"/>
                  </a:cubicBezTo>
                  <a:cubicBezTo>
                    <a:pt x="1336" y="714"/>
                    <a:pt x="1345" y="744"/>
                    <a:pt x="1342" y="774"/>
                  </a:cubicBezTo>
                  <a:cubicBezTo>
                    <a:pt x="1340" y="797"/>
                    <a:pt x="1331" y="819"/>
                    <a:pt x="1313" y="8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180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279400" algn="l"/>
                </a:tabLst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>
                  <a:outerShdw blurRad="38100" dist="25400" dir="2700000" rotWithShape="0">
                    <a:srgbClr val="000000">
                      <a:alpha val="0"/>
                    </a:srgbClr>
                  </a:outerShdw>
                </a:effectLst>
                <a:uLnTx/>
                <a:uFillTx/>
                <a:sym typeface="Arial"/>
              </a:endParaRPr>
            </a:p>
          </p:txBody>
        </p:sp>
      </p:grpSp>
      <p:sp>
        <p:nvSpPr>
          <p:cNvPr id="94" name="TextBox 93"/>
          <p:cNvSpPr txBox="1"/>
          <p:nvPr userDrawn="1"/>
        </p:nvSpPr>
        <p:spPr bwMode="white">
          <a:xfrm>
            <a:off x="304800" y="4514367"/>
            <a:ext cx="4114800" cy="590931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  <a:tabLst>
                <a:tab pos="279400" algn="l"/>
              </a:tabLst>
            </a:pPr>
            <a:r>
              <a:rPr lang="en-US" sz="2400" b="1" kern="0" spc="-50" dirty="0"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99000">
                      <a:srgbClr val="FFFFFF">
                        <a:alpha val="50000"/>
                      </a:srgbClr>
                    </a:gs>
                  </a:gsLst>
                  <a:lin ang="5400000" scaled="1"/>
                </a:gradFill>
                <a:effectLst>
                  <a:outerShdw blurRad="38100" dist="25400" dir="2700000" rotWithShape="0">
                    <a:srgbClr val="000000">
                      <a:alpha val="0"/>
                    </a:srgbClr>
                  </a:outerShdw>
                </a:effectLst>
                <a:cs typeface="Arial" panose="020B0604020202020204" pitchFamily="34" charset="0"/>
                <a:sym typeface="Arial"/>
              </a:rPr>
              <a:t>PRESENTED BY:</a:t>
            </a:r>
          </a:p>
        </p:txBody>
      </p:sp>
      <p:cxnSp>
        <p:nvCxnSpPr>
          <p:cNvPr id="95" name="Straight Connector 94"/>
          <p:cNvCxnSpPr/>
          <p:nvPr userDrawn="1"/>
        </p:nvCxnSpPr>
        <p:spPr bwMode="white">
          <a:xfrm>
            <a:off x="457200" y="4062248"/>
            <a:ext cx="800100" cy="0"/>
          </a:xfrm>
          <a:prstGeom prst="line">
            <a:avLst/>
          </a:prstGeom>
          <a:noFill/>
          <a:ln w="114300" cap="flat" cmpd="sng" algn="ctr">
            <a:solidFill>
              <a:srgbClr val="D60000"/>
            </a:solidFill>
            <a:prstDash val="solid"/>
            <a:miter lim="800000"/>
          </a:ln>
          <a:effectLst/>
        </p:spPr>
      </p:cxn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93077" y="1702001"/>
            <a:ext cx="11582400" cy="2142125"/>
          </a:xfrm>
          <a:noFill/>
        </p:spPr>
        <p:txBody>
          <a:bodyPr vert="horz" wrap="square" lIns="155448" tIns="155448" rIns="155448" bIns="155448" rtlCol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600" i="0" u="none" strike="noStrike" cap="none" spc="-200" normalizeH="0" baseline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99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Arial" panose="020B0604020202020204" pitchFamily="34" charset="0"/>
                <a:ea typeface="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-20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99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Arial" panose="020B0604020202020204" pitchFamily="34" charset="0"/>
                <a:ea typeface=""/>
                <a:cs typeface="Arial" panose="020B0604020202020204" pitchFamily="34" charset="0"/>
              </a:rPr>
              <a:t>Presentation </a:t>
            </a:r>
            <a:br>
              <a:rPr kumimoji="0" lang="en-US" sz="6600" b="1" i="0" u="none" strike="noStrike" kern="1200" cap="none" spc="-20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99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Arial" panose="020B0604020202020204" pitchFamily="34" charset="0"/>
                <a:ea typeface=""/>
                <a:cs typeface="Arial" panose="020B0604020202020204" pitchFamily="34" charset="0"/>
              </a:rPr>
            </a:br>
            <a:r>
              <a:rPr kumimoji="0" lang="en-US" sz="6600" b="1" i="0" u="none" strike="noStrike" kern="1200" cap="none" spc="-20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99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Arial" panose="020B0604020202020204" pitchFamily="34" charset="0"/>
                <a:ea typeface=""/>
                <a:cs typeface="Arial" panose="020B0604020202020204" pitchFamily="34" charset="0"/>
              </a:rPr>
              <a:t>Title Placeholder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4894588"/>
            <a:ext cx="8734403" cy="701731"/>
          </a:xfrm>
          <a:noFill/>
        </p:spPr>
        <p:txBody>
          <a:bodyPr vert="horz" wrap="square" lIns="155448" tIns="155448" rIns="155448" bIns="155448" rtlCol="0">
            <a:spAutoFit/>
          </a:bodyPr>
          <a:lstStyle>
            <a:lvl1pPr>
              <a:defRPr kumimoji="0" lang="en-US" sz="2800" b="0" i="0" u="none" strike="noStrike" cap="none" spc="-5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"/>
              </a:defRPr>
            </a:lvl1pPr>
            <a:lvl2pPr>
              <a:defRPr lang="en-US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Arial" panose="020B0604020202020204" pitchFamily="34" charset="0"/>
              </a:defRPr>
            </a:lvl2pPr>
            <a:lvl3pPr>
              <a:defRPr lang="en-US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Arial" panose="020B0604020202020204" pitchFamily="34" charset="0"/>
              </a:defRPr>
            </a:lvl3pPr>
            <a:lvl4pPr>
              <a:defRPr lang="en-US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Arial" panose="020B0604020202020204" pitchFamily="34" charset="0"/>
              </a:defRPr>
            </a:lvl4pPr>
            <a:lvl5pPr>
              <a:defRPr 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Arial" panose="020B0604020202020204" pitchFamily="34" charset="0"/>
              </a:defRPr>
            </a:lvl5pPr>
          </a:lstStyle>
          <a:p>
            <a:pPr marR="0" lvl="0" fontAlgn="auto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Speaker Name, Job Title</a:t>
            </a:r>
          </a:p>
        </p:txBody>
      </p:sp>
    </p:spTree>
    <p:extLst>
      <p:ext uri="{BB962C8B-B14F-4D97-AF65-F5344CB8AC3E}">
        <p14:creationId xmlns:p14="http://schemas.microsoft.com/office/powerpoint/2010/main" val="97272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2017 F5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219200"/>
            <a:ext cx="11582400" cy="5181600"/>
          </a:xfrm>
        </p:spPr>
        <p:txBody>
          <a:bodyPr/>
          <a:lstStyle>
            <a:lvl1pPr marL="466725" indent="-466725">
              <a:buClr>
                <a:schemeClr val="accent5"/>
              </a:buClr>
              <a:tabLst/>
              <a:defRPr/>
            </a:lvl1pPr>
            <a:lvl2pPr marL="466725" indent="-466725">
              <a:buClr>
                <a:schemeClr val="accent5"/>
              </a:buClr>
              <a:tabLst/>
              <a:defRPr/>
            </a:lvl2pPr>
            <a:lvl3pPr marL="466725" indent="-466725">
              <a:buClr>
                <a:schemeClr val="accent5"/>
              </a:buClr>
              <a:tabLst/>
              <a:defRPr/>
            </a:lvl3pPr>
            <a:lvl4pPr marL="466725" indent="-466725">
              <a:buClr>
                <a:schemeClr val="accent5"/>
              </a:buClr>
              <a:tabLst/>
              <a:defRPr/>
            </a:lvl4pPr>
            <a:lvl5pPr marL="466725" indent="-466725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771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4800" y="6492875"/>
            <a:ext cx="4114800" cy="365125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l">
              <a:defRPr sz="100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dirty="0"/>
              <a:t>© 2017 F5 Networks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92874"/>
            <a:ext cx="2743200" cy="365125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r">
              <a:defRPr lang="en-US" sz="1000" smtClean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04800" y="1219200"/>
            <a:ext cx="5715000" cy="5181600"/>
          </a:xfrm>
        </p:spPr>
        <p:txBody>
          <a:bodyPr/>
          <a:lstStyle>
            <a:lvl1pPr marL="466725" indent="-466725">
              <a:buClr>
                <a:schemeClr val="accent5"/>
              </a:buClr>
              <a:tabLst/>
              <a:defRPr/>
            </a:lvl1pPr>
            <a:lvl2pPr marL="466725" indent="-466725">
              <a:buClr>
                <a:schemeClr val="accent5"/>
              </a:buClr>
              <a:tabLst/>
              <a:defRPr/>
            </a:lvl2pPr>
            <a:lvl3pPr marL="466725" indent="-466725">
              <a:buClr>
                <a:schemeClr val="accent5"/>
              </a:buClr>
              <a:tabLst/>
              <a:defRPr/>
            </a:lvl3pPr>
            <a:lvl4pPr marL="466725" indent="-466725">
              <a:buClr>
                <a:schemeClr val="accent5"/>
              </a:buClr>
              <a:tabLst/>
              <a:defRPr/>
            </a:lvl4pPr>
            <a:lvl5pPr marL="466725" indent="-466725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019800" y="1219200"/>
            <a:ext cx="5867400" cy="5181600"/>
          </a:xfrm>
        </p:spPr>
        <p:txBody>
          <a:bodyPr/>
          <a:lstStyle>
            <a:lvl1pPr marL="466725" indent="-466725">
              <a:buClr>
                <a:schemeClr val="accent5"/>
              </a:buClr>
              <a:tabLst/>
              <a:defRPr/>
            </a:lvl1pPr>
            <a:lvl2pPr marL="466725" indent="-466725">
              <a:buClr>
                <a:schemeClr val="accent5"/>
              </a:buClr>
              <a:tabLst/>
              <a:defRPr/>
            </a:lvl2pPr>
            <a:lvl3pPr marL="466725" indent="-466725">
              <a:buClr>
                <a:schemeClr val="accent5"/>
              </a:buClr>
              <a:tabLst/>
              <a:defRPr/>
            </a:lvl3pPr>
            <a:lvl4pPr marL="466725" indent="-466725">
              <a:buClr>
                <a:schemeClr val="accent5"/>
              </a:buClr>
              <a:tabLst/>
              <a:defRPr/>
            </a:lvl4pPr>
            <a:lvl5pPr marL="466725" indent="-466725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46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Sub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2017 F5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828800"/>
            <a:ext cx="11582400" cy="4572000"/>
          </a:xfrm>
        </p:spPr>
        <p:txBody>
          <a:bodyPr/>
          <a:lstStyle>
            <a:lvl1pPr marL="463550" indent="-463550">
              <a:buClr>
                <a:schemeClr val="accent5"/>
              </a:buClr>
              <a:tabLst/>
              <a:defRPr/>
            </a:lvl1pPr>
            <a:lvl2pPr marL="463550" indent="-463550">
              <a:buClr>
                <a:schemeClr val="accent5"/>
              </a:buClr>
              <a:tabLst/>
              <a:defRPr/>
            </a:lvl2pPr>
            <a:lvl3pPr marL="463550" indent="-463550">
              <a:buClr>
                <a:schemeClr val="accent5"/>
              </a:buClr>
              <a:tabLst/>
              <a:defRPr/>
            </a:lvl3pPr>
            <a:lvl4pPr marL="463550" indent="-463550">
              <a:buClr>
                <a:schemeClr val="accent5"/>
              </a:buClr>
              <a:tabLst/>
              <a:defRPr/>
            </a:lvl4pPr>
            <a:lvl5pPr marL="463550" indent="-46355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1066800"/>
            <a:ext cx="11582400" cy="762000"/>
          </a:xfrm>
        </p:spPr>
        <p:txBody>
          <a:bodyPr/>
          <a:lstStyle>
            <a:lvl1pPr>
              <a:buFontTx/>
              <a:buNone/>
              <a:defRPr>
                <a:gradFill>
                  <a:gsLst>
                    <a:gs pos="0">
                      <a:schemeClr val="accent5"/>
                    </a:gs>
                    <a:gs pos="98000">
                      <a:schemeClr val="accent5"/>
                    </a:gs>
                  </a:gsLst>
                  <a:lin ang="5400000" scaled="1"/>
                </a:gra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87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/Sub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2017 F5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828800"/>
            <a:ext cx="5715000" cy="4572000"/>
          </a:xfrm>
        </p:spPr>
        <p:txBody>
          <a:bodyPr/>
          <a:lstStyle>
            <a:lvl1pPr marL="463550" indent="-463550">
              <a:buClr>
                <a:schemeClr val="accent5"/>
              </a:buClr>
              <a:tabLst/>
              <a:defRPr/>
            </a:lvl1pPr>
            <a:lvl2pPr marL="463550" indent="-463550">
              <a:buClr>
                <a:schemeClr val="accent5"/>
              </a:buClr>
              <a:tabLst/>
              <a:defRPr/>
            </a:lvl2pPr>
            <a:lvl3pPr marL="463550" indent="-463550">
              <a:buClr>
                <a:schemeClr val="accent5"/>
              </a:buClr>
              <a:tabLst/>
              <a:defRPr/>
            </a:lvl3pPr>
            <a:lvl4pPr marL="463550" indent="-463550">
              <a:buClr>
                <a:schemeClr val="accent5"/>
              </a:buClr>
              <a:tabLst/>
              <a:defRPr/>
            </a:lvl4pPr>
            <a:lvl5pPr marL="463550" indent="-46355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1066800"/>
            <a:ext cx="11582400" cy="762000"/>
          </a:xfrm>
        </p:spPr>
        <p:txBody>
          <a:bodyPr/>
          <a:lstStyle>
            <a:lvl1pPr>
              <a:buFontTx/>
              <a:buNone/>
              <a:defRPr>
                <a:gradFill>
                  <a:gsLst>
                    <a:gs pos="0">
                      <a:schemeClr val="accent5"/>
                    </a:gs>
                    <a:gs pos="98000">
                      <a:schemeClr val="accent5"/>
                    </a:gs>
                  </a:gsLst>
                  <a:lin ang="5400000" scaled="1"/>
                </a:gra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019800" y="1828800"/>
            <a:ext cx="5867400" cy="4572000"/>
          </a:xfrm>
        </p:spPr>
        <p:txBody>
          <a:bodyPr/>
          <a:lstStyle>
            <a:lvl1pPr marL="463550" indent="-463550">
              <a:buClr>
                <a:schemeClr val="accent5"/>
              </a:buClr>
              <a:tabLst/>
              <a:defRPr/>
            </a:lvl1pPr>
            <a:lvl2pPr marL="463550" indent="-463550">
              <a:buClr>
                <a:schemeClr val="accent5"/>
              </a:buClr>
              <a:tabLst/>
              <a:defRPr/>
            </a:lvl2pPr>
            <a:lvl3pPr marL="463550" indent="-463550">
              <a:buClr>
                <a:schemeClr val="accent5"/>
              </a:buClr>
              <a:tabLst/>
              <a:defRPr/>
            </a:lvl3pPr>
            <a:lvl4pPr marL="463550" indent="-463550">
              <a:buClr>
                <a:schemeClr val="accent5"/>
              </a:buClr>
              <a:tabLst/>
              <a:defRPr/>
            </a:lvl4pPr>
            <a:lvl5pPr marL="463550" indent="-46355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74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4800" y="6492875"/>
            <a:ext cx="4114800" cy="365125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l">
              <a:defRPr sz="100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dirty="0"/>
              <a:t>© 2017 F5 Networks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92874"/>
            <a:ext cx="2743200" cy="365125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r">
              <a:defRPr lang="en-US" sz="1000" smtClean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50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304800"/>
            <a:ext cx="11582400" cy="1421928"/>
          </a:xfrm>
        </p:spPr>
        <p:txBody>
          <a:bodyPr/>
          <a:lstStyle/>
          <a:p>
            <a:r>
              <a:rPr lang="en-US" dirty="0"/>
              <a:t>Click to edit 2-Line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2017 F5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828800"/>
            <a:ext cx="11582400" cy="4572000"/>
          </a:xfrm>
        </p:spPr>
        <p:txBody>
          <a:bodyPr/>
          <a:lstStyle>
            <a:lvl1pPr marL="463550" indent="-463550">
              <a:buClr>
                <a:schemeClr val="accent5"/>
              </a:buClr>
              <a:tabLst/>
              <a:defRPr/>
            </a:lvl1pPr>
            <a:lvl2pPr marL="463550" indent="-463550">
              <a:buClr>
                <a:schemeClr val="accent5"/>
              </a:buClr>
              <a:tabLst/>
              <a:defRPr/>
            </a:lvl2pPr>
            <a:lvl3pPr marL="463550" indent="-463550">
              <a:buClr>
                <a:schemeClr val="accent5"/>
              </a:buClr>
              <a:tabLst/>
              <a:defRPr/>
            </a:lvl3pPr>
            <a:lvl4pPr marL="463550" indent="-463550">
              <a:buClr>
                <a:schemeClr val="accent5"/>
              </a:buClr>
              <a:tabLst/>
              <a:defRPr/>
            </a:lvl4pPr>
            <a:lvl5pPr marL="463550" indent="-46355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18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304800"/>
            <a:ext cx="11582400" cy="1421928"/>
          </a:xfrm>
        </p:spPr>
        <p:txBody>
          <a:bodyPr/>
          <a:lstStyle/>
          <a:p>
            <a:r>
              <a:rPr lang="en-US" dirty="0"/>
              <a:t>Click to edit 2-Line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2017 F5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828800"/>
            <a:ext cx="5715000" cy="4572000"/>
          </a:xfrm>
        </p:spPr>
        <p:txBody>
          <a:bodyPr/>
          <a:lstStyle>
            <a:lvl1pPr marL="463550" indent="-463550">
              <a:buClr>
                <a:schemeClr val="accent5"/>
              </a:buClr>
              <a:tabLst/>
              <a:defRPr/>
            </a:lvl1pPr>
            <a:lvl2pPr marL="463550" indent="-463550">
              <a:buClr>
                <a:schemeClr val="accent5"/>
              </a:buClr>
              <a:tabLst/>
              <a:defRPr/>
            </a:lvl2pPr>
            <a:lvl3pPr marL="463550" indent="-463550">
              <a:buClr>
                <a:schemeClr val="accent5"/>
              </a:buClr>
              <a:tabLst/>
              <a:defRPr/>
            </a:lvl3pPr>
            <a:lvl4pPr marL="463550" indent="-463550">
              <a:buClr>
                <a:schemeClr val="accent5"/>
              </a:buClr>
              <a:tabLst/>
              <a:defRPr/>
            </a:lvl4pPr>
            <a:lvl5pPr marL="463550" indent="-46355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019800" y="1828800"/>
            <a:ext cx="5867400" cy="4572000"/>
          </a:xfrm>
        </p:spPr>
        <p:txBody>
          <a:bodyPr/>
          <a:lstStyle>
            <a:lvl1pPr marL="463550" indent="-463550">
              <a:buClr>
                <a:schemeClr val="accent5"/>
              </a:buClr>
              <a:tabLst/>
              <a:defRPr/>
            </a:lvl1pPr>
            <a:lvl2pPr marL="463550" indent="-463550">
              <a:buClr>
                <a:schemeClr val="accent5"/>
              </a:buClr>
              <a:tabLst/>
              <a:defRPr/>
            </a:lvl2pPr>
            <a:lvl3pPr marL="463550" indent="-463550">
              <a:buClr>
                <a:schemeClr val="accent5"/>
              </a:buClr>
              <a:tabLst/>
              <a:defRPr/>
            </a:lvl3pPr>
            <a:lvl4pPr marL="463550" indent="-463550">
              <a:buClr>
                <a:schemeClr val="accent5"/>
              </a:buClr>
              <a:tabLst/>
              <a:defRPr/>
            </a:lvl4pPr>
            <a:lvl5pPr marL="463550" indent="-46355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08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 bwMode="inv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409700" y="2461074"/>
            <a:ext cx="9372600" cy="1371600"/>
          </a:xfrm>
        </p:spPr>
        <p:txBody>
          <a:bodyPr anchor="b" anchorCtr="0"/>
          <a:lstStyle>
            <a:lvl1pPr algn="ctr">
              <a:buFontTx/>
              <a:buNone/>
              <a:defRPr sz="6600" spc="-200" baseline="0">
                <a:solidFill>
                  <a:schemeClr val="bg1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  <p:cxnSp>
        <p:nvCxnSpPr>
          <p:cNvPr id="5" name="Straight Connector 4"/>
          <p:cNvCxnSpPr/>
          <p:nvPr userDrawn="1"/>
        </p:nvCxnSpPr>
        <p:spPr bwMode="white">
          <a:xfrm>
            <a:off x="5695950" y="4062248"/>
            <a:ext cx="800100" cy="0"/>
          </a:xfrm>
          <a:prstGeom prst="line">
            <a:avLst/>
          </a:prstGeom>
          <a:ln w="1143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2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 bwMode="inv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4" name="Straight Connector 703"/>
          <p:cNvCxnSpPr/>
          <p:nvPr userDrawn="1"/>
        </p:nvCxnSpPr>
        <p:spPr>
          <a:xfrm>
            <a:off x="5695950" y="4062248"/>
            <a:ext cx="800100" cy="0"/>
          </a:xfrm>
          <a:prstGeom prst="line">
            <a:avLst/>
          </a:prstGeom>
          <a:ln w="1143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409700" y="2414016"/>
            <a:ext cx="9372600" cy="1371600"/>
          </a:xfrm>
        </p:spPr>
        <p:txBody>
          <a:bodyPr/>
          <a:lstStyle>
            <a:lvl1pPr algn="ctr">
              <a:buFontTx/>
              <a:buNone/>
              <a:defRPr sz="8000" spc="-200"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7082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1637" y="2669710"/>
            <a:ext cx="10034363" cy="978729"/>
          </a:xfrm>
          <a:noFill/>
        </p:spPr>
        <p:txBody>
          <a:bodyPr vert="horz" wrap="square" lIns="155448" tIns="155448" rIns="155448" bIns="155448" rtlCol="0" anchor="ctr" anchorCtr="0">
            <a:spAutoFit/>
          </a:bodyPr>
          <a:lstStyle>
            <a:lvl1pPr>
              <a:defRPr lang="en-US" sz="4800" spc="-200" dirty="0">
                <a:gradFill>
                  <a:gsLst>
                    <a:gs pos="0">
                      <a:schemeClr val="tx2"/>
                    </a:gs>
                    <a:gs pos="99000">
                      <a:schemeClr val="tx2"/>
                    </a:gs>
                  </a:gsLst>
                  <a:lin ang="5400000" scaled="1"/>
                </a:gradFill>
                <a:ea typeface="+mn-ea"/>
              </a:defRPr>
            </a:lvl1pPr>
          </a:lstStyle>
          <a:p>
            <a:pPr marL="290513" lvl="0" indent="-290513"/>
            <a:r>
              <a:rPr lang="en-US" dirty="0"/>
              <a:t>“Click to edit Master quote slide.”</a:t>
            </a:r>
          </a:p>
        </p:txBody>
      </p:sp>
      <p:sp>
        <p:nvSpPr>
          <p:cNvPr id="52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4800" y="6492875"/>
            <a:ext cx="4114800" cy="365125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l">
              <a:defRPr sz="10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dirty="0"/>
              <a:t>© 2017 F5 Networks</a:t>
            </a:r>
          </a:p>
        </p:txBody>
      </p:sp>
      <p:sp>
        <p:nvSpPr>
          <p:cNvPr id="52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92874"/>
            <a:ext cx="2743200" cy="365125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r">
              <a:defRPr lang="en-US" sz="100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21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Alterna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9"/>
          <p:cNvGrpSpPr>
            <a:grpSpLocks noChangeAspect="1"/>
          </p:cNvGrpSpPr>
          <p:nvPr userDrawn="1"/>
        </p:nvGrpSpPr>
        <p:grpSpPr bwMode="auto">
          <a:xfrm>
            <a:off x="7303579" y="4345309"/>
            <a:ext cx="4397454" cy="2194973"/>
            <a:chOff x="5438" y="2005"/>
            <a:chExt cx="1757" cy="877"/>
          </a:xfrm>
          <a:solidFill>
            <a:schemeClr val="bg1">
              <a:alpha val="29000"/>
            </a:schemeClr>
          </a:solidFill>
        </p:grpSpPr>
        <p:sp>
          <p:nvSpPr>
            <p:cNvPr id="6" name="Freeform 20"/>
            <p:cNvSpPr>
              <a:spLocks noEditPoints="1"/>
            </p:cNvSpPr>
            <p:nvPr/>
          </p:nvSpPr>
          <p:spPr bwMode="auto">
            <a:xfrm>
              <a:off x="6322" y="2005"/>
              <a:ext cx="873" cy="877"/>
            </a:xfrm>
            <a:custGeom>
              <a:avLst/>
              <a:gdLst>
                <a:gd name="T0" fmla="*/ 772 w 1540"/>
                <a:gd name="T1" fmla="*/ 389 h 1544"/>
                <a:gd name="T2" fmla="*/ 620 w 1540"/>
                <a:gd name="T3" fmla="*/ 541 h 1544"/>
                <a:gd name="T4" fmla="*/ 620 w 1540"/>
                <a:gd name="T5" fmla="*/ 631 h 1544"/>
                <a:gd name="T6" fmla="*/ 924 w 1540"/>
                <a:gd name="T7" fmla="*/ 631 h 1544"/>
                <a:gd name="T8" fmla="*/ 924 w 1540"/>
                <a:gd name="T9" fmla="*/ 541 h 1544"/>
                <a:gd name="T10" fmla="*/ 772 w 1540"/>
                <a:gd name="T11" fmla="*/ 389 h 1544"/>
                <a:gd name="T12" fmla="*/ 776 w 1540"/>
                <a:gd name="T13" fmla="*/ 3 h 1544"/>
                <a:gd name="T14" fmla="*/ 4 w 1540"/>
                <a:gd name="T15" fmla="*/ 765 h 1544"/>
                <a:gd name="T16" fmla="*/ 768 w 1540"/>
                <a:gd name="T17" fmla="*/ 1539 h 1544"/>
                <a:gd name="T18" fmla="*/ 1540 w 1540"/>
                <a:gd name="T19" fmla="*/ 774 h 1544"/>
                <a:gd name="T20" fmla="*/ 776 w 1540"/>
                <a:gd name="T21" fmla="*/ 3 h 1544"/>
                <a:gd name="T22" fmla="*/ 1133 w 1540"/>
                <a:gd name="T23" fmla="*/ 1045 h 1544"/>
                <a:gd name="T24" fmla="*/ 1023 w 1540"/>
                <a:gd name="T25" fmla="*/ 1155 h 1544"/>
                <a:gd name="T26" fmla="*/ 520 w 1540"/>
                <a:gd name="T27" fmla="*/ 1155 h 1544"/>
                <a:gd name="T28" fmla="*/ 411 w 1540"/>
                <a:gd name="T29" fmla="*/ 1045 h 1544"/>
                <a:gd name="T30" fmla="*/ 411 w 1540"/>
                <a:gd name="T31" fmla="*/ 740 h 1544"/>
                <a:gd name="T32" fmla="*/ 520 w 1540"/>
                <a:gd name="T33" fmla="*/ 631 h 1544"/>
                <a:gd name="T34" fmla="*/ 520 w 1540"/>
                <a:gd name="T35" fmla="*/ 541 h 1544"/>
                <a:gd name="T36" fmla="*/ 772 w 1540"/>
                <a:gd name="T37" fmla="*/ 290 h 1544"/>
                <a:gd name="T38" fmla="*/ 1023 w 1540"/>
                <a:gd name="T39" fmla="*/ 541 h 1544"/>
                <a:gd name="T40" fmla="*/ 1023 w 1540"/>
                <a:gd name="T41" fmla="*/ 631 h 1544"/>
                <a:gd name="T42" fmla="*/ 1133 w 1540"/>
                <a:gd name="T43" fmla="*/ 740 h 1544"/>
                <a:gd name="T44" fmla="*/ 1133 w 1540"/>
                <a:gd name="T45" fmla="*/ 1045 h 1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0" h="1544">
                  <a:moveTo>
                    <a:pt x="772" y="389"/>
                  </a:moveTo>
                  <a:cubicBezTo>
                    <a:pt x="688" y="389"/>
                    <a:pt x="620" y="457"/>
                    <a:pt x="620" y="541"/>
                  </a:cubicBezTo>
                  <a:cubicBezTo>
                    <a:pt x="620" y="631"/>
                    <a:pt x="620" y="631"/>
                    <a:pt x="620" y="631"/>
                  </a:cubicBezTo>
                  <a:cubicBezTo>
                    <a:pt x="924" y="631"/>
                    <a:pt x="924" y="631"/>
                    <a:pt x="924" y="631"/>
                  </a:cubicBezTo>
                  <a:cubicBezTo>
                    <a:pt x="924" y="541"/>
                    <a:pt x="924" y="541"/>
                    <a:pt x="924" y="541"/>
                  </a:cubicBezTo>
                  <a:cubicBezTo>
                    <a:pt x="924" y="457"/>
                    <a:pt x="856" y="389"/>
                    <a:pt x="772" y="389"/>
                  </a:cubicBezTo>
                  <a:close/>
                  <a:moveTo>
                    <a:pt x="776" y="3"/>
                  </a:moveTo>
                  <a:cubicBezTo>
                    <a:pt x="357" y="0"/>
                    <a:pt x="8" y="334"/>
                    <a:pt x="4" y="765"/>
                  </a:cubicBezTo>
                  <a:cubicBezTo>
                    <a:pt x="0" y="1188"/>
                    <a:pt x="338" y="1534"/>
                    <a:pt x="768" y="1539"/>
                  </a:cubicBezTo>
                  <a:cubicBezTo>
                    <a:pt x="1188" y="1544"/>
                    <a:pt x="1534" y="1200"/>
                    <a:pt x="1540" y="774"/>
                  </a:cubicBezTo>
                  <a:cubicBezTo>
                    <a:pt x="1539" y="353"/>
                    <a:pt x="1205" y="6"/>
                    <a:pt x="776" y="3"/>
                  </a:cubicBezTo>
                  <a:close/>
                  <a:moveTo>
                    <a:pt x="1133" y="1045"/>
                  </a:moveTo>
                  <a:cubicBezTo>
                    <a:pt x="1133" y="1106"/>
                    <a:pt x="1084" y="1155"/>
                    <a:pt x="1023" y="1155"/>
                  </a:cubicBezTo>
                  <a:cubicBezTo>
                    <a:pt x="520" y="1155"/>
                    <a:pt x="520" y="1155"/>
                    <a:pt x="520" y="1155"/>
                  </a:cubicBezTo>
                  <a:cubicBezTo>
                    <a:pt x="460" y="1155"/>
                    <a:pt x="411" y="1106"/>
                    <a:pt x="411" y="1045"/>
                  </a:cubicBezTo>
                  <a:cubicBezTo>
                    <a:pt x="411" y="740"/>
                    <a:pt x="411" y="740"/>
                    <a:pt x="411" y="740"/>
                  </a:cubicBezTo>
                  <a:cubicBezTo>
                    <a:pt x="411" y="680"/>
                    <a:pt x="460" y="631"/>
                    <a:pt x="520" y="631"/>
                  </a:cubicBezTo>
                  <a:cubicBezTo>
                    <a:pt x="520" y="541"/>
                    <a:pt x="520" y="541"/>
                    <a:pt x="520" y="541"/>
                  </a:cubicBezTo>
                  <a:cubicBezTo>
                    <a:pt x="520" y="402"/>
                    <a:pt x="633" y="290"/>
                    <a:pt x="772" y="290"/>
                  </a:cubicBezTo>
                  <a:cubicBezTo>
                    <a:pt x="911" y="290"/>
                    <a:pt x="1023" y="402"/>
                    <a:pt x="1023" y="541"/>
                  </a:cubicBezTo>
                  <a:cubicBezTo>
                    <a:pt x="1023" y="631"/>
                    <a:pt x="1023" y="631"/>
                    <a:pt x="1023" y="631"/>
                  </a:cubicBezTo>
                  <a:cubicBezTo>
                    <a:pt x="1084" y="631"/>
                    <a:pt x="1133" y="680"/>
                    <a:pt x="1133" y="740"/>
                  </a:cubicBezTo>
                  <a:lnTo>
                    <a:pt x="1133" y="10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21"/>
            <p:cNvSpPr>
              <a:spLocks/>
            </p:cNvSpPr>
            <p:nvPr/>
          </p:nvSpPr>
          <p:spPr bwMode="auto">
            <a:xfrm>
              <a:off x="5438" y="2009"/>
              <a:ext cx="796" cy="862"/>
            </a:xfrm>
            <a:custGeom>
              <a:avLst/>
              <a:gdLst>
                <a:gd name="T0" fmla="*/ 705 w 1404"/>
                <a:gd name="T1" fmla="*/ 952 h 1519"/>
                <a:gd name="T2" fmla="*/ 1092 w 1404"/>
                <a:gd name="T3" fmla="*/ 952 h 1519"/>
                <a:gd name="T4" fmla="*/ 1092 w 1404"/>
                <a:gd name="T5" fmla="*/ 1128 h 1519"/>
                <a:gd name="T6" fmla="*/ 780 w 1404"/>
                <a:gd name="T7" fmla="*/ 1240 h 1519"/>
                <a:gd name="T8" fmla="*/ 320 w 1404"/>
                <a:gd name="T9" fmla="*/ 758 h 1519"/>
                <a:gd name="T10" fmla="*/ 780 w 1404"/>
                <a:gd name="T11" fmla="*/ 277 h 1519"/>
                <a:gd name="T12" fmla="*/ 1127 w 1404"/>
                <a:gd name="T13" fmla="*/ 468 h 1519"/>
                <a:gd name="T14" fmla="*/ 1386 w 1404"/>
                <a:gd name="T15" fmla="*/ 328 h 1519"/>
                <a:gd name="T16" fmla="*/ 780 w 1404"/>
                <a:gd name="T17" fmla="*/ 0 h 1519"/>
                <a:gd name="T18" fmla="*/ 0 w 1404"/>
                <a:gd name="T19" fmla="*/ 758 h 1519"/>
                <a:gd name="T20" fmla="*/ 780 w 1404"/>
                <a:gd name="T21" fmla="*/ 1519 h 1519"/>
                <a:gd name="T22" fmla="*/ 1404 w 1404"/>
                <a:gd name="T23" fmla="*/ 1242 h 1519"/>
                <a:gd name="T24" fmla="*/ 1404 w 1404"/>
                <a:gd name="T25" fmla="*/ 679 h 1519"/>
                <a:gd name="T26" fmla="*/ 705 w 1404"/>
                <a:gd name="T27" fmla="*/ 679 h 1519"/>
                <a:gd name="T28" fmla="*/ 705 w 1404"/>
                <a:gd name="T29" fmla="*/ 952 h 1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4" h="1519">
                  <a:moveTo>
                    <a:pt x="705" y="952"/>
                  </a:moveTo>
                  <a:cubicBezTo>
                    <a:pt x="1092" y="952"/>
                    <a:pt x="1092" y="952"/>
                    <a:pt x="1092" y="952"/>
                  </a:cubicBezTo>
                  <a:cubicBezTo>
                    <a:pt x="1092" y="1128"/>
                    <a:pt x="1092" y="1128"/>
                    <a:pt x="1092" y="1128"/>
                  </a:cubicBezTo>
                  <a:cubicBezTo>
                    <a:pt x="1033" y="1183"/>
                    <a:pt x="909" y="1240"/>
                    <a:pt x="780" y="1240"/>
                  </a:cubicBezTo>
                  <a:cubicBezTo>
                    <a:pt x="514" y="1240"/>
                    <a:pt x="320" y="1035"/>
                    <a:pt x="320" y="758"/>
                  </a:cubicBezTo>
                  <a:cubicBezTo>
                    <a:pt x="320" y="482"/>
                    <a:pt x="514" y="277"/>
                    <a:pt x="780" y="277"/>
                  </a:cubicBezTo>
                  <a:cubicBezTo>
                    <a:pt x="936" y="277"/>
                    <a:pt x="1061" y="365"/>
                    <a:pt x="1127" y="468"/>
                  </a:cubicBezTo>
                  <a:cubicBezTo>
                    <a:pt x="1386" y="328"/>
                    <a:pt x="1386" y="328"/>
                    <a:pt x="1386" y="328"/>
                  </a:cubicBezTo>
                  <a:cubicBezTo>
                    <a:pt x="1276" y="154"/>
                    <a:pt x="1085" y="0"/>
                    <a:pt x="780" y="0"/>
                  </a:cubicBezTo>
                  <a:cubicBezTo>
                    <a:pt x="351" y="0"/>
                    <a:pt x="0" y="295"/>
                    <a:pt x="0" y="758"/>
                  </a:cubicBezTo>
                  <a:cubicBezTo>
                    <a:pt x="0" y="1220"/>
                    <a:pt x="351" y="1519"/>
                    <a:pt x="780" y="1519"/>
                  </a:cubicBezTo>
                  <a:cubicBezTo>
                    <a:pt x="1046" y="1519"/>
                    <a:pt x="1254" y="1409"/>
                    <a:pt x="1404" y="1242"/>
                  </a:cubicBezTo>
                  <a:cubicBezTo>
                    <a:pt x="1404" y="679"/>
                    <a:pt x="1404" y="679"/>
                    <a:pt x="1404" y="679"/>
                  </a:cubicBezTo>
                  <a:cubicBezTo>
                    <a:pt x="705" y="679"/>
                    <a:pt x="705" y="679"/>
                    <a:pt x="705" y="679"/>
                  </a:cubicBezTo>
                  <a:lnTo>
                    <a:pt x="705" y="9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" name="Group 7"/>
          <p:cNvGrpSpPr/>
          <p:nvPr userDrawn="1"/>
        </p:nvGrpSpPr>
        <p:grpSpPr bwMode="gray">
          <a:xfrm>
            <a:off x="10864360" y="295324"/>
            <a:ext cx="899465" cy="899466"/>
            <a:chOff x="4889592" y="1624851"/>
            <a:chExt cx="2408138" cy="2408141"/>
          </a:xfrm>
        </p:grpSpPr>
        <p:sp>
          <p:nvSpPr>
            <p:cNvPr id="9" name="Freeform 8"/>
            <p:cNvSpPr>
              <a:spLocks/>
            </p:cNvSpPr>
            <p:nvPr userDrawn="1"/>
          </p:nvSpPr>
          <p:spPr bwMode="gray">
            <a:xfrm>
              <a:off x="4889592" y="1624851"/>
              <a:ext cx="2408138" cy="2408141"/>
            </a:xfrm>
            <a:custGeom>
              <a:avLst/>
              <a:gdLst>
                <a:gd name="T0" fmla="*/ 1040 w 1139"/>
                <a:gd name="T1" fmla="*/ 248 h 1139"/>
                <a:gd name="T2" fmla="*/ 1019 w 1139"/>
                <a:gd name="T3" fmla="*/ 236 h 1139"/>
                <a:gd name="T4" fmla="*/ 1012 w 1139"/>
                <a:gd name="T5" fmla="*/ 211 h 1139"/>
                <a:gd name="T6" fmla="*/ 570 w 1139"/>
                <a:gd name="T7" fmla="*/ 0 h 1139"/>
                <a:gd name="T8" fmla="*/ 0 w 1139"/>
                <a:gd name="T9" fmla="*/ 569 h 1139"/>
                <a:gd name="T10" fmla="*/ 111 w 1139"/>
                <a:gd name="T11" fmla="*/ 907 h 1139"/>
                <a:gd name="T12" fmla="*/ 134 w 1139"/>
                <a:gd name="T13" fmla="*/ 923 h 1139"/>
                <a:gd name="T14" fmla="*/ 146 w 1139"/>
                <a:gd name="T15" fmla="*/ 949 h 1139"/>
                <a:gd name="T16" fmla="*/ 570 w 1139"/>
                <a:gd name="T17" fmla="*/ 1139 h 1139"/>
                <a:gd name="T18" fmla="*/ 1139 w 1139"/>
                <a:gd name="T19" fmla="*/ 569 h 1139"/>
                <a:gd name="T20" fmla="*/ 1040 w 1139"/>
                <a:gd name="T21" fmla="*/ 248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9" h="1139">
                  <a:moveTo>
                    <a:pt x="1040" y="248"/>
                  </a:moveTo>
                  <a:cubicBezTo>
                    <a:pt x="1019" y="236"/>
                    <a:pt x="1019" y="236"/>
                    <a:pt x="1019" y="236"/>
                  </a:cubicBezTo>
                  <a:cubicBezTo>
                    <a:pt x="1012" y="211"/>
                    <a:pt x="1012" y="211"/>
                    <a:pt x="1012" y="211"/>
                  </a:cubicBezTo>
                  <a:cubicBezTo>
                    <a:pt x="908" y="82"/>
                    <a:pt x="749" y="0"/>
                    <a:pt x="570" y="0"/>
                  </a:cubicBezTo>
                  <a:cubicBezTo>
                    <a:pt x="255" y="0"/>
                    <a:pt x="0" y="255"/>
                    <a:pt x="0" y="569"/>
                  </a:cubicBezTo>
                  <a:cubicBezTo>
                    <a:pt x="0" y="696"/>
                    <a:pt x="42" y="812"/>
                    <a:pt x="111" y="907"/>
                  </a:cubicBezTo>
                  <a:cubicBezTo>
                    <a:pt x="134" y="923"/>
                    <a:pt x="134" y="923"/>
                    <a:pt x="134" y="923"/>
                  </a:cubicBezTo>
                  <a:cubicBezTo>
                    <a:pt x="146" y="949"/>
                    <a:pt x="146" y="949"/>
                    <a:pt x="146" y="949"/>
                  </a:cubicBezTo>
                  <a:cubicBezTo>
                    <a:pt x="250" y="1066"/>
                    <a:pt x="401" y="1139"/>
                    <a:pt x="570" y="1139"/>
                  </a:cubicBezTo>
                  <a:cubicBezTo>
                    <a:pt x="884" y="1139"/>
                    <a:pt x="1139" y="884"/>
                    <a:pt x="1139" y="569"/>
                  </a:cubicBezTo>
                  <a:cubicBezTo>
                    <a:pt x="1139" y="450"/>
                    <a:pt x="1103" y="339"/>
                    <a:pt x="1040" y="2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gray">
            <a:xfrm>
              <a:off x="5018503" y="1918484"/>
              <a:ext cx="2186125" cy="1805659"/>
            </a:xfrm>
            <a:custGeom>
              <a:avLst/>
              <a:gdLst>
                <a:gd name="T0" fmla="*/ 970 w 1034"/>
                <a:gd name="T1" fmla="*/ 382 h 854"/>
                <a:gd name="T2" fmla="*/ 635 w 1034"/>
                <a:gd name="T3" fmla="*/ 262 h 854"/>
                <a:gd name="T4" fmla="*/ 663 w 1034"/>
                <a:gd name="T5" fmla="*/ 175 h 854"/>
                <a:gd name="T6" fmla="*/ 961 w 1034"/>
                <a:gd name="T7" fmla="*/ 198 h 854"/>
                <a:gd name="T8" fmla="*/ 979 w 1034"/>
                <a:gd name="T9" fmla="*/ 109 h 854"/>
                <a:gd name="T10" fmla="*/ 951 w 1034"/>
                <a:gd name="T11" fmla="*/ 72 h 854"/>
                <a:gd name="T12" fmla="*/ 826 w 1034"/>
                <a:gd name="T13" fmla="*/ 52 h 854"/>
                <a:gd name="T14" fmla="*/ 639 w 1034"/>
                <a:gd name="T15" fmla="*/ 35 h 854"/>
                <a:gd name="T16" fmla="*/ 491 w 1034"/>
                <a:gd name="T17" fmla="*/ 480 h 854"/>
                <a:gd name="T18" fmla="*/ 873 w 1034"/>
                <a:gd name="T19" fmla="*/ 687 h 854"/>
                <a:gd name="T20" fmla="*/ 746 w 1034"/>
                <a:gd name="T21" fmla="*/ 803 h 854"/>
                <a:gd name="T22" fmla="*/ 601 w 1034"/>
                <a:gd name="T23" fmla="*/ 739 h 854"/>
                <a:gd name="T24" fmla="*/ 534 w 1034"/>
                <a:gd name="T25" fmla="*/ 637 h 854"/>
                <a:gd name="T26" fmla="*/ 512 w 1034"/>
                <a:gd name="T27" fmla="*/ 641 h 854"/>
                <a:gd name="T28" fmla="*/ 462 w 1034"/>
                <a:gd name="T29" fmla="*/ 689 h 854"/>
                <a:gd name="T30" fmla="*/ 458 w 1034"/>
                <a:gd name="T31" fmla="*/ 714 h 854"/>
                <a:gd name="T32" fmla="*/ 503 w 1034"/>
                <a:gd name="T33" fmla="*/ 819 h 854"/>
                <a:gd name="T34" fmla="*/ 729 w 1034"/>
                <a:gd name="T35" fmla="*/ 848 h 854"/>
                <a:gd name="T36" fmla="*/ 921 w 1034"/>
                <a:gd name="T37" fmla="*/ 775 h 854"/>
                <a:gd name="T38" fmla="*/ 1031 w 1034"/>
                <a:gd name="T39" fmla="*/ 567 h 854"/>
                <a:gd name="T40" fmla="*/ 970 w 1034"/>
                <a:gd name="T41" fmla="*/ 382 h 854"/>
                <a:gd name="T42" fmla="*/ 308 w 1034"/>
                <a:gd name="T43" fmla="*/ 773 h 854"/>
                <a:gd name="T44" fmla="*/ 301 w 1034"/>
                <a:gd name="T45" fmla="*/ 724 h 854"/>
                <a:gd name="T46" fmla="*/ 295 w 1034"/>
                <a:gd name="T47" fmla="*/ 348 h 854"/>
                <a:gd name="T48" fmla="*/ 427 w 1034"/>
                <a:gd name="T49" fmla="*/ 346 h 854"/>
                <a:gd name="T50" fmla="*/ 491 w 1034"/>
                <a:gd name="T51" fmla="*/ 317 h 854"/>
                <a:gd name="T52" fmla="*/ 491 w 1034"/>
                <a:gd name="T53" fmla="*/ 272 h 854"/>
                <a:gd name="T54" fmla="*/ 297 w 1034"/>
                <a:gd name="T55" fmla="*/ 275 h 854"/>
                <a:gd name="T56" fmla="*/ 304 w 1034"/>
                <a:gd name="T57" fmla="*/ 122 h 854"/>
                <a:gd name="T58" fmla="*/ 352 w 1034"/>
                <a:gd name="T59" fmla="*/ 64 h 854"/>
                <a:gd name="T60" fmla="*/ 453 w 1034"/>
                <a:gd name="T61" fmla="*/ 92 h 854"/>
                <a:gd name="T62" fmla="*/ 506 w 1034"/>
                <a:gd name="T63" fmla="*/ 118 h 854"/>
                <a:gd name="T64" fmla="*/ 531 w 1034"/>
                <a:gd name="T65" fmla="*/ 115 h 854"/>
                <a:gd name="T66" fmla="*/ 563 w 1034"/>
                <a:gd name="T67" fmla="*/ 78 h 854"/>
                <a:gd name="T68" fmla="*/ 564 w 1034"/>
                <a:gd name="T69" fmla="*/ 62 h 854"/>
                <a:gd name="T70" fmla="*/ 497 w 1034"/>
                <a:gd name="T71" fmla="*/ 11 h 854"/>
                <a:gd name="T72" fmla="*/ 442 w 1034"/>
                <a:gd name="T73" fmla="*/ 0 h 854"/>
                <a:gd name="T74" fmla="*/ 417 w 1034"/>
                <a:gd name="T75" fmla="*/ 0 h 854"/>
                <a:gd name="T76" fmla="*/ 323 w 1034"/>
                <a:gd name="T77" fmla="*/ 16 h 854"/>
                <a:gd name="T78" fmla="*/ 88 w 1034"/>
                <a:gd name="T79" fmla="*/ 229 h 854"/>
                <a:gd name="T80" fmla="*/ 83 w 1034"/>
                <a:gd name="T81" fmla="*/ 286 h 854"/>
                <a:gd name="T82" fmla="*/ 4 w 1034"/>
                <a:gd name="T83" fmla="*/ 293 h 854"/>
                <a:gd name="T84" fmla="*/ 0 w 1034"/>
                <a:gd name="T85" fmla="*/ 358 h 854"/>
                <a:gd name="T86" fmla="*/ 80 w 1034"/>
                <a:gd name="T87" fmla="*/ 354 h 854"/>
                <a:gd name="T88" fmla="*/ 91 w 1034"/>
                <a:gd name="T89" fmla="*/ 708 h 854"/>
                <a:gd name="T90" fmla="*/ 93 w 1034"/>
                <a:gd name="T91" fmla="*/ 752 h 854"/>
                <a:gd name="T92" fmla="*/ 50 w 1034"/>
                <a:gd name="T93" fmla="*/ 768 h 854"/>
                <a:gd name="T94" fmla="*/ 85 w 1034"/>
                <a:gd name="T95" fmla="*/ 810 h 854"/>
                <a:gd name="T96" fmla="*/ 428 w 1034"/>
                <a:gd name="T97" fmla="*/ 843 h 854"/>
                <a:gd name="T98" fmla="*/ 427 w 1034"/>
                <a:gd name="T99" fmla="*/ 804 h 854"/>
                <a:gd name="T100" fmla="*/ 308 w 1034"/>
                <a:gd name="T101" fmla="*/ 773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34" h="854">
                  <a:moveTo>
                    <a:pt x="970" y="382"/>
                  </a:moveTo>
                  <a:cubicBezTo>
                    <a:pt x="916" y="323"/>
                    <a:pt x="824" y="274"/>
                    <a:pt x="635" y="262"/>
                  </a:cubicBezTo>
                  <a:cubicBezTo>
                    <a:pt x="645" y="232"/>
                    <a:pt x="654" y="204"/>
                    <a:pt x="663" y="175"/>
                  </a:cubicBezTo>
                  <a:cubicBezTo>
                    <a:pt x="776" y="179"/>
                    <a:pt x="876" y="187"/>
                    <a:pt x="961" y="198"/>
                  </a:cubicBezTo>
                  <a:cubicBezTo>
                    <a:pt x="968" y="167"/>
                    <a:pt x="972" y="137"/>
                    <a:pt x="979" y="109"/>
                  </a:cubicBezTo>
                  <a:cubicBezTo>
                    <a:pt x="970" y="96"/>
                    <a:pt x="961" y="84"/>
                    <a:pt x="951" y="72"/>
                  </a:cubicBezTo>
                  <a:cubicBezTo>
                    <a:pt x="911" y="67"/>
                    <a:pt x="870" y="57"/>
                    <a:pt x="826" y="52"/>
                  </a:cubicBezTo>
                  <a:cubicBezTo>
                    <a:pt x="767" y="44"/>
                    <a:pt x="706" y="38"/>
                    <a:pt x="639" y="35"/>
                  </a:cubicBezTo>
                  <a:cubicBezTo>
                    <a:pt x="597" y="160"/>
                    <a:pt x="545" y="318"/>
                    <a:pt x="491" y="480"/>
                  </a:cubicBezTo>
                  <a:cubicBezTo>
                    <a:pt x="771" y="504"/>
                    <a:pt x="879" y="580"/>
                    <a:pt x="873" y="687"/>
                  </a:cubicBezTo>
                  <a:cubicBezTo>
                    <a:pt x="868" y="744"/>
                    <a:pt x="815" y="797"/>
                    <a:pt x="746" y="803"/>
                  </a:cubicBezTo>
                  <a:cubicBezTo>
                    <a:pt x="663" y="808"/>
                    <a:pt x="626" y="775"/>
                    <a:pt x="601" y="739"/>
                  </a:cubicBezTo>
                  <a:cubicBezTo>
                    <a:pt x="579" y="706"/>
                    <a:pt x="557" y="673"/>
                    <a:pt x="534" y="637"/>
                  </a:cubicBezTo>
                  <a:cubicBezTo>
                    <a:pt x="528" y="627"/>
                    <a:pt x="520" y="633"/>
                    <a:pt x="512" y="641"/>
                  </a:cubicBezTo>
                  <a:cubicBezTo>
                    <a:pt x="495" y="657"/>
                    <a:pt x="479" y="673"/>
                    <a:pt x="462" y="689"/>
                  </a:cubicBezTo>
                  <a:cubicBezTo>
                    <a:pt x="451" y="698"/>
                    <a:pt x="454" y="706"/>
                    <a:pt x="458" y="714"/>
                  </a:cubicBezTo>
                  <a:cubicBezTo>
                    <a:pt x="473" y="751"/>
                    <a:pt x="488" y="785"/>
                    <a:pt x="503" y="819"/>
                  </a:cubicBezTo>
                  <a:cubicBezTo>
                    <a:pt x="527" y="834"/>
                    <a:pt x="642" y="854"/>
                    <a:pt x="729" y="848"/>
                  </a:cubicBezTo>
                  <a:cubicBezTo>
                    <a:pt x="787" y="843"/>
                    <a:pt x="860" y="820"/>
                    <a:pt x="921" y="775"/>
                  </a:cubicBezTo>
                  <a:cubicBezTo>
                    <a:pt x="981" y="728"/>
                    <a:pt x="1024" y="666"/>
                    <a:pt x="1031" y="567"/>
                  </a:cubicBezTo>
                  <a:cubicBezTo>
                    <a:pt x="1034" y="507"/>
                    <a:pt x="1023" y="441"/>
                    <a:pt x="970" y="382"/>
                  </a:cubicBezTo>
                  <a:close/>
                  <a:moveTo>
                    <a:pt x="308" y="773"/>
                  </a:moveTo>
                  <a:cubicBezTo>
                    <a:pt x="303" y="760"/>
                    <a:pt x="302" y="742"/>
                    <a:pt x="301" y="724"/>
                  </a:cubicBezTo>
                  <a:cubicBezTo>
                    <a:pt x="295" y="605"/>
                    <a:pt x="293" y="477"/>
                    <a:pt x="295" y="348"/>
                  </a:cubicBezTo>
                  <a:cubicBezTo>
                    <a:pt x="339" y="347"/>
                    <a:pt x="382" y="347"/>
                    <a:pt x="427" y="346"/>
                  </a:cubicBezTo>
                  <a:cubicBezTo>
                    <a:pt x="449" y="336"/>
                    <a:pt x="469" y="326"/>
                    <a:pt x="491" y="317"/>
                  </a:cubicBezTo>
                  <a:cubicBezTo>
                    <a:pt x="491" y="301"/>
                    <a:pt x="491" y="287"/>
                    <a:pt x="491" y="272"/>
                  </a:cubicBezTo>
                  <a:cubicBezTo>
                    <a:pt x="424" y="272"/>
                    <a:pt x="361" y="273"/>
                    <a:pt x="297" y="275"/>
                  </a:cubicBezTo>
                  <a:cubicBezTo>
                    <a:pt x="299" y="221"/>
                    <a:pt x="301" y="171"/>
                    <a:pt x="304" y="122"/>
                  </a:cubicBezTo>
                  <a:cubicBezTo>
                    <a:pt x="306" y="90"/>
                    <a:pt x="329" y="66"/>
                    <a:pt x="352" y="64"/>
                  </a:cubicBezTo>
                  <a:cubicBezTo>
                    <a:pt x="388" y="63"/>
                    <a:pt x="421" y="78"/>
                    <a:pt x="453" y="92"/>
                  </a:cubicBezTo>
                  <a:cubicBezTo>
                    <a:pt x="471" y="100"/>
                    <a:pt x="488" y="109"/>
                    <a:pt x="506" y="118"/>
                  </a:cubicBezTo>
                  <a:cubicBezTo>
                    <a:pt x="515" y="120"/>
                    <a:pt x="525" y="122"/>
                    <a:pt x="531" y="115"/>
                  </a:cubicBezTo>
                  <a:cubicBezTo>
                    <a:pt x="542" y="102"/>
                    <a:pt x="552" y="90"/>
                    <a:pt x="563" y="78"/>
                  </a:cubicBezTo>
                  <a:cubicBezTo>
                    <a:pt x="568" y="70"/>
                    <a:pt x="566" y="65"/>
                    <a:pt x="564" y="62"/>
                  </a:cubicBezTo>
                  <a:cubicBezTo>
                    <a:pt x="541" y="44"/>
                    <a:pt x="519" y="27"/>
                    <a:pt x="497" y="11"/>
                  </a:cubicBezTo>
                  <a:cubicBezTo>
                    <a:pt x="484" y="2"/>
                    <a:pt x="462" y="0"/>
                    <a:pt x="442" y="0"/>
                  </a:cubicBezTo>
                  <a:cubicBezTo>
                    <a:pt x="433" y="0"/>
                    <a:pt x="425" y="0"/>
                    <a:pt x="417" y="0"/>
                  </a:cubicBezTo>
                  <a:cubicBezTo>
                    <a:pt x="395" y="2"/>
                    <a:pt x="368" y="5"/>
                    <a:pt x="323" y="16"/>
                  </a:cubicBezTo>
                  <a:cubicBezTo>
                    <a:pt x="222" y="43"/>
                    <a:pt x="101" y="114"/>
                    <a:pt x="88" y="229"/>
                  </a:cubicBezTo>
                  <a:cubicBezTo>
                    <a:pt x="86" y="248"/>
                    <a:pt x="85" y="267"/>
                    <a:pt x="83" y="286"/>
                  </a:cubicBezTo>
                  <a:cubicBezTo>
                    <a:pt x="55" y="288"/>
                    <a:pt x="29" y="290"/>
                    <a:pt x="4" y="293"/>
                  </a:cubicBezTo>
                  <a:cubicBezTo>
                    <a:pt x="3" y="315"/>
                    <a:pt x="1" y="336"/>
                    <a:pt x="0" y="358"/>
                  </a:cubicBezTo>
                  <a:cubicBezTo>
                    <a:pt x="25" y="357"/>
                    <a:pt x="51" y="355"/>
                    <a:pt x="80" y="354"/>
                  </a:cubicBezTo>
                  <a:cubicBezTo>
                    <a:pt x="76" y="475"/>
                    <a:pt x="80" y="596"/>
                    <a:pt x="91" y="708"/>
                  </a:cubicBezTo>
                  <a:cubicBezTo>
                    <a:pt x="93" y="724"/>
                    <a:pt x="95" y="741"/>
                    <a:pt x="93" y="752"/>
                  </a:cubicBezTo>
                  <a:cubicBezTo>
                    <a:pt x="91" y="763"/>
                    <a:pt x="74" y="768"/>
                    <a:pt x="50" y="768"/>
                  </a:cubicBezTo>
                  <a:cubicBezTo>
                    <a:pt x="61" y="782"/>
                    <a:pt x="73" y="797"/>
                    <a:pt x="85" y="810"/>
                  </a:cubicBezTo>
                  <a:cubicBezTo>
                    <a:pt x="182" y="828"/>
                    <a:pt x="303" y="840"/>
                    <a:pt x="428" y="843"/>
                  </a:cubicBezTo>
                  <a:cubicBezTo>
                    <a:pt x="428" y="830"/>
                    <a:pt x="428" y="818"/>
                    <a:pt x="427" y="804"/>
                  </a:cubicBezTo>
                  <a:cubicBezTo>
                    <a:pt x="350" y="800"/>
                    <a:pt x="314" y="788"/>
                    <a:pt x="308" y="773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 bwMode="white">
          <a:xfrm>
            <a:off x="304800" y="4514367"/>
            <a:ext cx="4114800" cy="590931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  <a:tabLst>
                <a:tab pos="279400" algn="l"/>
              </a:tabLst>
            </a:pPr>
            <a:r>
              <a:rPr lang="en-US" sz="2400" b="1" kern="0" spc="-50" dirty="0"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99000">
                      <a:srgbClr val="FFFFFF">
                        <a:alpha val="50000"/>
                      </a:srgbClr>
                    </a:gs>
                  </a:gsLst>
                  <a:lin ang="5400000" scaled="1"/>
                </a:gradFill>
                <a:effectLst>
                  <a:outerShdw blurRad="38100" dist="25400" dir="2700000" rotWithShape="0">
                    <a:srgbClr val="000000">
                      <a:alpha val="0"/>
                    </a:srgbClr>
                  </a:outerShdw>
                </a:effectLst>
                <a:cs typeface="Arial" panose="020B0604020202020204" pitchFamily="34" charset="0"/>
                <a:sym typeface="Arial"/>
              </a:rPr>
              <a:t>PRESENTED BY: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white">
          <a:xfrm>
            <a:off x="457200" y="4062248"/>
            <a:ext cx="800100" cy="0"/>
          </a:xfrm>
          <a:prstGeom prst="line">
            <a:avLst/>
          </a:prstGeom>
          <a:noFill/>
          <a:ln w="114300" cap="flat" cmpd="sng" algn="ctr">
            <a:solidFill>
              <a:srgbClr val="D60000"/>
            </a:solidFill>
            <a:prstDash val="solid"/>
            <a:miter lim="800000"/>
          </a:ln>
          <a:effectLst/>
        </p:spPr>
      </p:cxn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93077" y="1702001"/>
            <a:ext cx="11582400" cy="2142125"/>
          </a:xfrm>
          <a:noFill/>
        </p:spPr>
        <p:txBody>
          <a:bodyPr vert="horz" wrap="square" lIns="155448" tIns="155448" rIns="155448" bIns="155448" rtlCol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600" i="0" u="none" strike="noStrike" cap="none" spc="-200" normalizeH="0" baseline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99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Arial" panose="020B0604020202020204" pitchFamily="34" charset="0"/>
                <a:ea typeface="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-20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99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Arial" panose="020B0604020202020204" pitchFamily="34" charset="0"/>
                <a:ea typeface=""/>
                <a:cs typeface="Arial" panose="020B0604020202020204" pitchFamily="34" charset="0"/>
              </a:rPr>
              <a:t>Presentation </a:t>
            </a:r>
            <a:br>
              <a:rPr kumimoji="0" lang="en-US" sz="6600" b="1" i="0" u="none" strike="noStrike" kern="1200" cap="none" spc="-20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99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Arial" panose="020B0604020202020204" pitchFamily="34" charset="0"/>
                <a:ea typeface=""/>
                <a:cs typeface="Arial" panose="020B0604020202020204" pitchFamily="34" charset="0"/>
              </a:rPr>
            </a:br>
            <a:r>
              <a:rPr kumimoji="0" lang="en-US" sz="6600" b="1" i="0" u="none" strike="noStrike" kern="1200" cap="none" spc="-20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99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Arial" panose="020B0604020202020204" pitchFamily="34" charset="0"/>
                <a:ea typeface=""/>
                <a:cs typeface="Arial" panose="020B0604020202020204" pitchFamily="34" charset="0"/>
              </a:rPr>
              <a:t>Title Placeholder</a:t>
            </a:r>
            <a:endParaRPr kumimoji="0" lang="en-US" sz="6600" b="1" i="0" u="none" strike="noStrike" kern="1200" cap="none" spc="-20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99000">
                    <a:srgbClr val="FFFFFF"/>
                  </a:gs>
                </a:gsLst>
                <a:lin ang="5400000" scaled="1"/>
              </a:gradFill>
              <a:effectLst/>
              <a:uLnTx/>
              <a:uFillTx/>
              <a:latin typeface="Arial" panose="020B0604020202020204" pitchFamily="34" charset="0"/>
              <a:ea typeface=""/>
              <a:cs typeface="Arial" panose="020B0604020202020204" pitchFamily="34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4894588"/>
            <a:ext cx="8734403" cy="701731"/>
          </a:xfrm>
          <a:noFill/>
        </p:spPr>
        <p:txBody>
          <a:bodyPr vert="horz" wrap="square" lIns="155448" tIns="155448" rIns="155448" bIns="155448" rtlCol="0">
            <a:spAutoFit/>
          </a:bodyPr>
          <a:lstStyle>
            <a:lvl1pPr>
              <a:defRPr kumimoji="0" lang="en-US" sz="2800" b="0" i="0" u="none" strike="noStrike" cap="none" spc="-5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"/>
              </a:defRPr>
            </a:lvl1pPr>
            <a:lvl2pPr>
              <a:defRPr lang="en-US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Arial" panose="020B0604020202020204" pitchFamily="34" charset="0"/>
              </a:defRPr>
            </a:lvl2pPr>
            <a:lvl3pPr>
              <a:defRPr lang="en-US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Arial" panose="020B0604020202020204" pitchFamily="34" charset="0"/>
              </a:defRPr>
            </a:lvl3pPr>
            <a:lvl4pPr>
              <a:defRPr lang="en-US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Arial" panose="020B0604020202020204" pitchFamily="34" charset="0"/>
              </a:defRPr>
            </a:lvl4pPr>
            <a:lvl5pPr>
              <a:defRPr 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Arial" panose="020B0604020202020204" pitchFamily="34" charset="0"/>
              </a:defRPr>
            </a:lvl5pPr>
          </a:lstStyle>
          <a:p>
            <a:pPr marR="0" lvl="0" fontAlgn="auto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/>
              <a:t>Speaker Name, Job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2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4800" y="6492875"/>
            <a:ext cx="4114800" cy="365125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l">
              <a:defRPr sz="10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dirty="0"/>
              <a:t>© 2017 F5 Networks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92874"/>
            <a:ext cx="2743200" cy="365125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r">
              <a:defRPr lang="en-US" sz="100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9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4800" y="6492875"/>
            <a:ext cx="4114800" cy="365125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l">
              <a:defRPr sz="10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dirty="0"/>
              <a:t>© 2017 F5 Networks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92874"/>
            <a:ext cx="2743200" cy="365125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r">
              <a:defRPr lang="en-US" sz="100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73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p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4800" y="6492875"/>
            <a:ext cx="4114800" cy="365125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l">
              <a:defRPr sz="100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dirty="0"/>
              <a:t>© 2017 F5 Networks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92874"/>
            <a:ext cx="2743200" cy="365125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r">
              <a:defRPr lang="en-US" sz="1000" smtClean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lum bright="74000"/>
          </a:blip>
          <a:stretch>
            <a:fillRect/>
          </a:stretch>
        </p:blipFill>
        <p:spPr bwMode="auto">
          <a:xfrm>
            <a:off x="0" y="484632"/>
            <a:ext cx="12192000" cy="594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14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5 Penultimate Slide (ligh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3076681" y="1600200"/>
            <a:ext cx="6035462" cy="341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076681" y="1600200"/>
            <a:ext cx="6035462" cy="341203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242" y="1998303"/>
            <a:ext cx="3390172" cy="265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9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5 End Slid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gray">
          <a:xfrm>
            <a:off x="4629083" y="1841637"/>
            <a:ext cx="2929156" cy="2929160"/>
            <a:chOff x="4864938" y="1600200"/>
            <a:chExt cx="2457445" cy="2457446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gray">
            <a:xfrm>
              <a:off x="4864938" y="1600200"/>
              <a:ext cx="2457445" cy="245744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gray">
            <a:xfrm>
              <a:off x="7124857" y="3332129"/>
              <a:ext cx="154717" cy="152464"/>
            </a:xfrm>
            <a:custGeom>
              <a:avLst/>
              <a:gdLst>
                <a:gd name="T0" fmla="*/ 70 w 87"/>
                <a:gd name="T1" fmla="*/ 17 h 86"/>
                <a:gd name="T2" fmla="*/ 80 w 87"/>
                <a:gd name="T3" fmla="*/ 43 h 86"/>
                <a:gd name="T4" fmla="*/ 70 w 87"/>
                <a:gd name="T5" fmla="*/ 69 h 86"/>
                <a:gd name="T6" fmla="*/ 43 w 87"/>
                <a:gd name="T7" fmla="*/ 80 h 86"/>
                <a:gd name="T8" fmla="*/ 17 w 87"/>
                <a:gd name="T9" fmla="*/ 69 h 86"/>
                <a:gd name="T10" fmla="*/ 6 w 87"/>
                <a:gd name="T11" fmla="*/ 43 h 86"/>
                <a:gd name="T12" fmla="*/ 17 w 87"/>
                <a:gd name="T13" fmla="*/ 17 h 86"/>
                <a:gd name="T14" fmla="*/ 43 w 87"/>
                <a:gd name="T15" fmla="*/ 6 h 86"/>
                <a:gd name="T16" fmla="*/ 70 w 87"/>
                <a:gd name="T17" fmla="*/ 17 h 86"/>
                <a:gd name="T18" fmla="*/ 74 w 87"/>
                <a:gd name="T19" fmla="*/ 12 h 86"/>
                <a:gd name="T20" fmla="*/ 43 w 87"/>
                <a:gd name="T21" fmla="*/ 0 h 86"/>
                <a:gd name="T22" fmla="*/ 13 w 87"/>
                <a:gd name="T23" fmla="*/ 12 h 86"/>
                <a:gd name="T24" fmla="*/ 0 w 87"/>
                <a:gd name="T25" fmla="*/ 43 h 86"/>
                <a:gd name="T26" fmla="*/ 13 w 87"/>
                <a:gd name="T27" fmla="*/ 73 h 86"/>
                <a:gd name="T28" fmla="*/ 43 w 87"/>
                <a:gd name="T29" fmla="*/ 86 h 86"/>
                <a:gd name="T30" fmla="*/ 74 w 87"/>
                <a:gd name="T31" fmla="*/ 73 h 86"/>
                <a:gd name="T32" fmla="*/ 87 w 87"/>
                <a:gd name="T33" fmla="*/ 43 h 86"/>
                <a:gd name="T34" fmla="*/ 74 w 87"/>
                <a:gd name="T35" fmla="*/ 12 h 86"/>
                <a:gd name="T36" fmla="*/ 50 w 87"/>
                <a:gd name="T37" fmla="*/ 41 h 86"/>
                <a:gd name="T38" fmla="*/ 42 w 87"/>
                <a:gd name="T39" fmla="*/ 42 h 86"/>
                <a:gd name="T40" fmla="*/ 34 w 87"/>
                <a:gd name="T41" fmla="*/ 42 h 86"/>
                <a:gd name="T42" fmla="*/ 34 w 87"/>
                <a:gd name="T43" fmla="*/ 25 h 86"/>
                <a:gd name="T44" fmla="*/ 41 w 87"/>
                <a:gd name="T45" fmla="*/ 25 h 86"/>
                <a:gd name="T46" fmla="*/ 51 w 87"/>
                <a:gd name="T47" fmla="*/ 26 h 86"/>
                <a:gd name="T48" fmla="*/ 55 w 87"/>
                <a:gd name="T49" fmla="*/ 33 h 86"/>
                <a:gd name="T50" fmla="*/ 50 w 87"/>
                <a:gd name="T51" fmla="*/ 41 h 86"/>
                <a:gd name="T52" fmla="*/ 26 w 87"/>
                <a:gd name="T53" fmla="*/ 66 h 86"/>
                <a:gd name="T54" fmla="*/ 34 w 87"/>
                <a:gd name="T55" fmla="*/ 66 h 86"/>
                <a:gd name="T56" fmla="*/ 34 w 87"/>
                <a:gd name="T57" fmla="*/ 48 h 86"/>
                <a:gd name="T58" fmla="*/ 41 w 87"/>
                <a:gd name="T59" fmla="*/ 48 h 86"/>
                <a:gd name="T60" fmla="*/ 50 w 87"/>
                <a:gd name="T61" fmla="*/ 49 h 86"/>
                <a:gd name="T62" fmla="*/ 55 w 87"/>
                <a:gd name="T63" fmla="*/ 60 h 86"/>
                <a:gd name="T64" fmla="*/ 55 w 87"/>
                <a:gd name="T65" fmla="*/ 64 h 86"/>
                <a:gd name="T66" fmla="*/ 55 w 87"/>
                <a:gd name="T67" fmla="*/ 65 h 86"/>
                <a:gd name="T68" fmla="*/ 55 w 87"/>
                <a:gd name="T69" fmla="*/ 66 h 86"/>
                <a:gd name="T70" fmla="*/ 55 w 87"/>
                <a:gd name="T71" fmla="*/ 66 h 86"/>
                <a:gd name="T72" fmla="*/ 63 w 87"/>
                <a:gd name="T73" fmla="*/ 66 h 86"/>
                <a:gd name="T74" fmla="*/ 63 w 87"/>
                <a:gd name="T75" fmla="*/ 66 h 86"/>
                <a:gd name="T76" fmla="*/ 62 w 87"/>
                <a:gd name="T77" fmla="*/ 63 h 86"/>
                <a:gd name="T78" fmla="*/ 62 w 87"/>
                <a:gd name="T79" fmla="*/ 60 h 86"/>
                <a:gd name="T80" fmla="*/ 62 w 87"/>
                <a:gd name="T81" fmla="*/ 56 h 86"/>
                <a:gd name="T82" fmla="*/ 59 w 87"/>
                <a:gd name="T83" fmla="*/ 49 h 86"/>
                <a:gd name="T84" fmla="*/ 51 w 87"/>
                <a:gd name="T85" fmla="*/ 44 h 86"/>
                <a:gd name="T86" fmla="*/ 58 w 87"/>
                <a:gd name="T87" fmla="*/ 42 h 86"/>
                <a:gd name="T88" fmla="*/ 63 w 87"/>
                <a:gd name="T89" fmla="*/ 33 h 86"/>
                <a:gd name="T90" fmla="*/ 55 w 87"/>
                <a:gd name="T91" fmla="*/ 21 h 86"/>
                <a:gd name="T92" fmla="*/ 43 w 87"/>
                <a:gd name="T93" fmla="*/ 19 h 86"/>
                <a:gd name="T94" fmla="*/ 26 w 87"/>
                <a:gd name="T95" fmla="*/ 19 h 86"/>
                <a:gd name="T96" fmla="*/ 26 w 87"/>
                <a:gd name="T97" fmla="*/ 6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7" h="86">
                  <a:moveTo>
                    <a:pt x="70" y="17"/>
                  </a:moveTo>
                  <a:cubicBezTo>
                    <a:pt x="77" y="24"/>
                    <a:pt x="80" y="33"/>
                    <a:pt x="80" y="43"/>
                  </a:cubicBezTo>
                  <a:cubicBezTo>
                    <a:pt x="80" y="53"/>
                    <a:pt x="77" y="62"/>
                    <a:pt x="70" y="69"/>
                  </a:cubicBezTo>
                  <a:cubicBezTo>
                    <a:pt x="62" y="76"/>
                    <a:pt x="54" y="80"/>
                    <a:pt x="43" y="80"/>
                  </a:cubicBezTo>
                  <a:cubicBezTo>
                    <a:pt x="33" y="80"/>
                    <a:pt x="24" y="76"/>
                    <a:pt x="17" y="69"/>
                  </a:cubicBezTo>
                  <a:cubicBezTo>
                    <a:pt x="10" y="62"/>
                    <a:pt x="6" y="53"/>
                    <a:pt x="6" y="43"/>
                  </a:cubicBezTo>
                  <a:cubicBezTo>
                    <a:pt x="6" y="33"/>
                    <a:pt x="10" y="24"/>
                    <a:pt x="17" y="17"/>
                  </a:cubicBezTo>
                  <a:cubicBezTo>
                    <a:pt x="24" y="9"/>
                    <a:pt x="33" y="6"/>
                    <a:pt x="43" y="6"/>
                  </a:cubicBezTo>
                  <a:cubicBezTo>
                    <a:pt x="54" y="6"/>
                    <a:pt x="62" y="9"/>
                    <a:pt x="70" y="17"/>
                  </a:cubicBezTo>
                  <a:close/>
                  <a:moveTo>
                    <a:pt x="74" y="12"/>
                  </a:moveTo>
                  <a:cubicBezTo>
                    <a:pt x="65" y="4"/>
                    <a:pt x="55" y="0"/>
                    <a:pt x="43" y="0"/>
                  </a:cubicBezTo>
                  <a:cubicBezTo>
                    <a:pt x="32" y="0"/>
                    <a:pt x="21" y="4"/>
                    <a:pt x="13" y="12"/>
                  </a:cubicBezTo>
                  <a:cubicBezTo>
                    <a:pt x="5" y="21"/>
                    <a:pt x="0" y="31"/>
                    <a:pt x="0" y="43"/>
                  </a:cubicBezTo>
                  <a:cubicBezTo>
                    <a:pt x="0" y="55"/>
                    <a:pt x="5" y="65"/>
                    <a:pt x="13" y="73"/>
                  </a:cubicBezTo>
                  <a:cubicBezTo>
                    <a:pt x="21" y="82"/>
                    <a:pt x="31" y="86"/>
                    <a:pt x="43" y="86"/>
                  </a:cubicBezTo>
                  <a:cubicBezTo>
                    <a:pt x="55" y="86"/>
                    <a:pt x="65" y="82"/>
                    <a:pt x="74" y="73"/>
                  </a:cubicBezTo>
                  <a:cubicBezTo>
                    <a:pt x="82" y="65"/>
                    <a:pt x="87" y="55"/>
                    <a:pt x="87" y="43"/>
                  </a:cubicBezTo>
                  <a:cubicBezTo>
                    <a:pt x="87" y="31"/>
                    <a:pt x="82" y="21"/>
                    <a:pt x="74" y="12"/>
                  </a:cubicBezTo>
                  <a:close/>
                  <a:moveTo>
                    <a:pt x="50" y="41"/>
                  </a:moveTo>
                  <a:cubicBezTo>
                    <a:pt x="48" y="41"/>
                    <a:pt x="45" y="42"/>
                    <a:pt x="42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6" y="25"/>
                    <a:pt x="49" y="25"/>
                    <a:pt x="51" y="26"/>
                  </a:cubicBezTo>
                  <a:cubicBezTo>
                    <a:pt x="54" y="28"/>
                    <a:pt x="55" y="30"/>
                    <a:pt x="55" y="33"/>
                  </a:cubicBezTo>
                  <a:cubicBezTo>
                    <a:pt x="55" y="37"/>
                    <a:pt x="53" y="39"/>
                    <a:pt x="50" y="41"/>
                  </a:cubicBezTo>
                  <a:close/>
                  <a:moveTo>
                    <a:pt x="26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5" y="48"/>
                    <a:pt x="48" y="48"/>
                    <a:pt x="50" y="49"/>
                  </a:cubicBezTo>
                  <a:cubicBezTo>
                    <a:pt x="53" y="51"/>
                    <a:pt x="55" y="55"/>
                    <a:pt x="55" y="60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5" y="65"/>
                    <a:pt x="55" y="66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62" y="65"/>
                    <a:pt x="62" y="64"/>
                    <a:pt x="62" y="63"/>
                  </a:cubicBezTo>
                  <a:cubicBezTo>
                    <a:pt x="62" y="62"/>
                    <a:pt x="62" y="61"/>
                    <a:pt x="62" y="60"/>
                  </a:cubicBezTo>
                  <a:cubicBezTo>
                    <a:pt x="62" y="56"/>
                    <a:pt x="62" y="56"/>
                    <a:pt x="62" y="56"/>
                  </a:cubicBezTo>
                  <a:cubicBezTo>
                    <a:pt x="62" y="54"/>
                    <a:pt x="61" y="51"/>
                    <a:pt x="59" y="49"/>
                  </a:cubicBezTo>
                  <a:cubicBezTo>
                    <a:pt x="58" y="46"/>
                    <a:pt x="55" y="45"/>
                    <a:pt x="51" y="44"/>
                  </a:cubicBezTo>
                  <a:cubicBezTo>
                    <a:pt x="54" y="44"/>
                    <a:pt x="57" y="43"/>
                    <a:pt x="58" y="42"/>
                  </a:cubicBezTo>
                  <a:cubicBezTo>
                    <a:pt x="61" y="40"/>
                    <a:pt x="63" y="37"/>
                    <a:pt x="63" y="33"/>
                  </a:cubicBezTo>
                  <a:cubicBezTo>
                    <a:pt x="63" y="27"/>
                    <a:pt x="60" y="23"/>
                    <a:pt x="55" y="21"/>
                  </a:cubicBezTo>
                  <a:cubicBezTo>
                    <a:pt x="53" y="20"/>
                    <a:pt x="48" y="19"/>
                    <a:pt x="43" y="19"/>
                  </a:cubicBezTo>
                  <a:cubicBezTo>
                    <a:pt x="26" y="19"/>
                    <a:pt x="26" y="19"/>
                    <a:pt x="26" y="19"/>
                  </a:cubicBezTo>
                  <a:lnTo>
                    <a:pt x="26" y="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gray">
            <a:xfrm>
              <a:off x="5083495" y="1818756"/>
              <a:ext cx="2020332" cy="2020332"/>
            </a:xfrm>
            <a:custGeom>
              <a:avLst/>
              <a:gdLst>
                <a:gd name="T0" fmla="*/ 1040 w 1139"/>
                <a:gd name="T1" fmla="*/ 248 h 1139"/>
                <a:gd name="T2" fmla="*/ 1019 w 1139"/>
                <a:gd name="T3" fmla="*/ 236 h 1139"/>
                <a:gd name="T4" fmla="*/ 1012 w 1139"/>
                <a:gd name="T5" fmla="*/ 211 h 1139"/>
                <a:gd name="T6" fmla="*/ 570 w 1139"/>
                <a:gd name="T7" fmla="*/ 0 h 1139"/>
                <a:gd name="T8" fmla="*/ 0 w 1139"/>
                <a:gd name="T9" fmla="*/ 569 h 1139"/>
                <a:gd name="T10" fmla="*/ 111 w 1139"/>
                <a:gd name="T11" fmla="*/ 907 h 1139"/>
                <a:gd name="T12" fmla="*/ 134 w 1139"/>
                <a:gd name="T13" fmla="*/ 923 h 1139"/>
                <a:gd name="T14" fmla="*/ 146 w 1139"/>
                <a:gd name="T15" fmla="*/ 949 h 1139"/>
                <a:gd name="T16" fmla="*/ 570 w 1139"/>
                <a:gd name="T17" fmla="*/ 1139 h 1139"/>
                <a:gd name="T18" fmla="*/ 1139 w 1139"/>
                <a:gd name="T19" fmla="*/ 569 h 1139"/>
                <a:gd name="T20" fmla="*/ 1040 w 1139"/>
                <a:gd name="T21" fmla="*/ 248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9" h="1139">
                  <a:moveTo>
                    <a:pt x="1040" y="248"/>
                  </a:moveTo>
                  <a:cubicBezTo>
                    <a:pt x="1019" y="236"/>
                    <a:pt x="1019" y="236"/>
                    <a:pt x="1019" y="236"/>
                  </a:cubicBezTo>
                  <a:cubicBezTo>
                    <a:pt x="1012" y="211"/>
                    <a:pt x="1012" y="211"/>
                    <a:pt x="1012" y="211"/>
                  </a:cubicBezTo>
                  <a:cubicBezTo>
                    <a:pt x="908" y="82"/>
                    <a:pt x="749" y="0"/>
                    <a:pt x="570" y="0"/>
                  </a:cubicBezTo>
                  <a:cubicBezTo>
                    <a:pt x="255" y="0"/>
                    <a:pt x="0" y="255"/>
                    <a:pt x="0" y="569"/>
                  </a:cubicBezTo>
                  <a:cubicBezTo>
                    <a:pt x="0" y="696"/>
                    <a:pt x="42" y="812"/>
                    <a:pt x="111" y="907"/>
                  </a:cubicBezTo>
                  <a:cubicBezTo>
                    <a:pt x="134" y="923"/>
                    <a:pt x="134" y="923"/>
                    <a:pt x="134" y="923"/>
                  </a:cubicBezTo>
                  <a:cubicBezTo>
                    <a:pt x="146" y="949"/>
                    <a:pt x="146" y="949"/>
                    <a:pt x="146" y="949"/>
                  </a:cubicBezTo>
                  <a:cubicBezTo>
                    <a:pt x="250" y="1066"/>
                    <a:pt x="401" y="1139"/>
                    <a:pt x="570" y="1139"/>
                  </a:cubicBezTo>
                  <a:cubicBezTo>
                    <a:pt x="884" y="1139"/>
                    <a:pt x="1139" y="884"/>
                    <a:pt x="1139" y="569"/>
                  </a:cubicBezTo>
                  <a:cubicBezTo>
                    <a:pt x="1139" y="450"/>
                    <a:pt x="1103" y="339"/>
                    <a:pt x="1040" y="2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gray">
            <a:xfrm>
              <a:off x="5191646" y="2065102"/>
              <a:ext cx="1834072" cy="1514874"/>
            </a:xfrm>
            <a:custGeom>
              <a:avLst/>
              <a:gdLst>
                <a:gd name="T0" fmla="*/ 970 w 1034"/>
                <a:gd name="T1" fmla="*/ 382 h 854"/>
                <a:gd name="T2" fmla="*/ 635 w 1034"/>
                <a:gd name="T3" fmla="*/ 262 h 854"/>
                <a:gd name="T4" fmla="*/ 663 w 1034"/>
                <a:gd name="T5" fmla="*/ 175 h 854"/>
                <a:gd name="T6" fmla="*/ 961 w 1034"/>
                <a:gd name="T7" fmla="*/ 198 h 854"/>
                <a:gd name="T8" fmla="*/ 979 w 1034"/>
                <a:gd name="T9" fmla="*/ 109 h 854"/>
                <a:gd name="T10" fmla="*/ 951 w 1034"/>
                <a:gd name="T11" fmla="*/ 72 h 854"/>
                <a:gd name="T12" fmla="*/ 826 w 1034"/>
                <a:gd name="T13" fmla="*/ 52 h 854"/>
                <a:gd name="T14" fmla="*/ 639 w 1034"/>
                <a:gd name="T15" fmla="*/ 35 h 854"/>
                <a:gd name="T16" fmla="*/ 491 w 1034"/>
                <a:gd name="T17" fmla="*/ 480 h 854"/>
                <a:gd name="T18" fmla="*/ 873 w 1034"/>
                <a:gd name="T19" fmla="*/ 687 h 854"/>
                <a:gd name="T20" fmla="*/ 746 w 1034"/>
                <a:gd name="T21" fmla="*/ 803 h 854"/>
                <a:gd name="T22" fmla="*/ 601 w 1034"/>
                <a:gd name="T23" fmla="*/ 739 h 854"/>
                <a:gd name="T24" fmla="*/ 534 w 1034"/>
                <a:gd name="T25" fmla="*/ 637 h 854"/>
                <a:gd name="T26" fmla="*/ 512 w 1034"/>
                <a:gd name="T27" fmla="*/ 641 h 854"/>
                <a:gd name="T28" fmla="*/ 462 w 1034"/>
                <a:gd name="T29" fmla="*/ 689 h 854"/>
                <a:gd name="T30" fmla="*/ 458 w 1034"/>
                <a:gd name="T31" fmla="*/ 714 h 854"/>
                <a:gd name="T32" fmla="*/ 503 w 1034"/>
                <a:gd name="T33" fmla="*/ 819 h 854"/>
                <a:gd name="T34" fmla="*/ 729 w 1034"/>
                <a:gd name="T35" fmla="*/ 848 h 854"/>
                <a:gd name="T36" fmla="*/ 921 w 1034"/>
                <a:gd name="T37" fmla="*/ 775 h 854"/>
                <a:gd name="T38" fmla="*/ 1031 w 1034"/>
                <a:gd name="T39" fmla="*/ 567 h 854"/>
                <a:gd name="T40" fmla="*/ 970 w 1034"/>
                <a:gd name="T41" fmla="*/ 382 h 854"/>
                <a:gd name="T42" fmla="*/ 308 w 1034"/>
                <a:gd name="T43" fmla="*/ 773 h 854"/>
                <a:gd name="T44" fmla="*/ 301 w 1034"/>
                <a:gd name="T45" fmla="*/ 724 h 854"/>
                <a:gd name="T46" fmla="*/ 295 w 1034"/>
                <a:gd name="T47" fmla="*/ 348 h 854"/>
                <a:gd name="T48" fmla="*/ 427 w 1034"/>
                <a:gd name="T49" fmla="*/ 346 h 854"/>
                <a:gd name="T50" fmla="*/ 491 w 1034"/>
                <a:gd name="T51" fmla="*/ 317 h 854"/>
                <a:gd name="T52" fmla="*/ 491 w 1034"/>
                <a:gd name="T53" fmla="*/ 272 h 854"/>
                <a:gd name="T54" fmla="*/ 297 w 1034"/>
                <a:gd name="T55" fmla="*/ 275 h 854"/>
                <a:gd name="T56" fmla="*/ 304 w 1034"/>
                <a:gd name="T57" fmla="*/ 122 h 854"/>
                <a:gd name="T58" fmla="*/ 352 w 1034"/>
                <a:gd name="T59" fmla="*/ 64 h 854"/>
                <a:gd name="T60" fmla="*/ 453 w 1034"/>
                <a:gd name="T61" fmla="*/ 92 h 854"/>
                <a:gd name="T62" fmla="*/ 506 w 1034"/>
                <a:gd name="T63" fmla="*/ 118 h 854"/>
                <a:gd name="T64" fmla="*/ 531 w 1034"/>
                <a:gd name="T65" fmla="*/ 115 h 854"/>
                <a:gd name="T66" fmla="*/ 563 w 1034"/>
                <a:gd name="T67" fmla="*/ 78 h 854"/>
                <a:gd name="T68" fmla="*/ 564 w 1034"/>
                <a:gd name="T69" fmla="*/ 62 h 854"/>
                <a:gd name="T70" fmla="*/ 497 w 1034"/>
                <a:gd name="T71" fmla="*/ 11 h 854"/>
                <a:gd name="T72" fmla="*/ 442 w 1034"/>
                <a:gd name="T73" fmla="*/ 0 h 854"/>
                <a:gd name="T74" fmla="*/ 417 w 1034"/>
                <a:gd name="T75" fmla="*/ 0 h 854"/>
                <a:gd name="T76" fmla="*/ 323 w 1034"/>
                <a:gd name="T77" fmla="*/ 16 h 854"/>
                <a:gd name="T78" fmla="*/ 88 w 1034"/>
                <a:gd name="T79" fmla="*/ 229 h 854"/>
                <a:gd name="T80" fmla="*/ 83 w 1034"/>
                <a:gd name="T81" fmla="*/ 286 h 854"/>
                <a:gd name="T82" fmla="*/ 4 w 1034"/>
                <a:gd name="T83" fmla="*/ 293 h 854"/>
                <a:gd name="T84" fmla="*/ 0 w 1034"/>
                <a:gd name="T85" fmla="*/ 358 h 854"/>
                <a:gd name="T86" fmla="*/ 80 w 1034"/>
                <a:gd name="T87" fmla="*/ 354 h 854"/>
                <a:gd name="T88" fmla="*/ 91 w 1034"/>
                <a:gd name="T89" fmla="*/ 708 h 854"/>
                <a:gd name="T90" fmla="*/ 93 w 1034"/>
                <a:gd name="T91" fmla="*/ 752 h 854"/>
                <a:gd name="T92" fmla="*/ 50 w 1034"/>
                <a:gd name="T93" fmla="*/ 768 h 854"/>
                <a:gd name="T94" fmla="*/ 85 w 1034"/>
                <a:gd name="T95" fmla="*/ 810 h 854"/>
                <a:gd name="T96" fmla="*/ 428 w 1034"/>
                <a:gd name="T97" fmla="*/ 843 h 854"/>
                <a:gd name="T98" fmla="*/ 427 w 1034"/>
                <a:gd name="T99" fmla="*/ 804 h 854"/>
                <a:gd name="T100" fmla="*/ 308 w 1034"/>
                <a:gd name="T101" fmla="*/ 773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34" h="854">
                  <a:moveTo>
                    <a:pt x="970" y="382"/>
                  </a:moveTo>
                  <a:cubicBezTo>
                    <a:pt x="916" y="323"/>
                    <a:pt x="824" y="274"/>
                    <a:pt x="635" y="262"/>
                  </a:cubicBezTo>
                  <a:cubicBezTo>
                    <a:pt x="645" y="232"/>
                    <a:pt x="654" y="204"/>
                    <a:pt x="663" y="175"/>
                  </a:cubicBezTo>
                  <a:cubicBezTo>
                    <a:pt x="776" y="179"/>
                    <a:pt x="876" y="187"/>
                    <a:pt x="961" y="198"/>
                  </a:cubicBezTo>
                  <a:cubicBezTo>
                    <a:pt x="968" y="167"/>
                    <a:pt x="972" y="137"/>
                    <a:pt x="979" y="109"/>
                  </a:cubicBezTo>
                  <a:cubicBezTo>
                    <a:pt x="970" y="96"/>
                    <a:pt x="961" y="84"/>
                    <a:pt x="951" y="72"/>
                  </a:cubicBezTo>
                  <a:cubicBezTo>
                    <a:pt x="911" y="67"/>
                    <a:pt x="870" y="57"/>
                    <a:pt x="826" y="52"/>
                  </a:cubicBezTo>
                  <a:cubicBezTo>
                    <a:pt x="767" y="44"/>
                    <a:pt x="706" y="38"/>
                    <a:pt x="639" y="35"/>
                  </a:cubicBezTo>
                  <a:cubicBezTo>
                    <a:pt x="597" y="160"/>
                    <a:pt x="545" y="318"/>
                    <a:pt x="491" y="480"/>
                  </a:cubicBezTo>
                  <a:cubicBezTo>
                    <a:pt x="771" y="504"/>
                    <a:pt x="879" y="580"/>
                    <a:pt x="873" y="687"/>
                  </a:cubicBezTo>
                  <a:cubicBezTo>
                    <a:pt x="868" y="744"/>
                    <a:pt x="815" y="797"/>
                    <a:pt x="746" y="803"/>
                  </a:cubicBezTo>
                  <a:cubicBezTo>
                    <a:pt x="663" y="808"/>
                    <a:pt x="626" y="775"/>
                    <a:pt x="601" y="739"/>
                  </a:cubicBezTo>
                  <a:cubicBezTo>
                    <a:pt x="579" y="706"/>
                    <a:pt x="557" y="673"/>
                    <a:pt x="534" y="637"/>
                  </a:cubicBezTo>
                  <a:cubicBezTo>
                    <a:pt x="528" y="627"/>
                    <a:pt x="520" y="633"/>
                    <a:pt x="512" y="641"/>
                  </a:cubicBezTo>
                  <a:cubicBezTo>
                    <a:pt x="495" y="657"/>
                    <a:pt x="479" y="673"/>
                    <a:pt x="462" y="689"/>
                  </a:cubicBezTo>
                  <a:cubicBezTo>
                    <a:pt x="451" y="698"/>
                    <a:pt x="454" y="706"/>
                    <a:pt x="458" y="714"/>
                  </a:cubicBezTo>
                  <a:cubicBezTo>
                    <a:pt x="473" y="751"/>
                    <a:pt x="488" y="785"/>
                    <a:pt x="503" y="819"/>
                  </a:cubicBezTo>
                  <a:cubicBezTo>
                    <a:pt x="527" y="834"/>
                    <a:pt x="642" y="854"/>
                    <a:pt x="729" y="848"/>
                  </a:cubicBezTo>
                  <a:cubicBezTo>
                    <a:pt x="787" y="843"/>
                    <a:pt x="860" y="820"/>
                    <a:pt x="921" y="775"/>
                  </a:cubicBezTo>
                  <a:cubicBezTo>
                    <a:pt x="981" y="728"/>
                    <a:pt x="1024" y="666"/>
                    <a:pt x="1031" y="567"/>
                  </a:cubicBezTo>
                  <a:cubicBezTo>
                    <a:pt x="1034" y="507"/>
                    <a:pt x="1023" y="441"/>
                    <a:pt x="970" y="382"/>
                  </a:cubicBezTo>
                  <a:close/>
                  <a:moveTo>
                    <a:pt x="308" y="773"/>
                  </a:moveTo>
                  <a:cubicBezTo>
                    <a:pt x="303" y="760"/>
                    <a:pt x="302" y="742"/>
                    <a:pt x="301" y="724"/>
                  </a:cubicBezTo>
                  <a:cubicBezTo>
                    <a:pt x="295" y="605"/>
                    <a:pt x="293" y="477"/>
                    <a:pt x="295" y="348"/>
                  </a:cubicBezTo>
                  <a:cubicBezTo>
                    <a:pt x="339" y="347"/>
                    <a:pt x="382" y="347"/>
                    <a:pt x="427" y="346"/>
                  </a:cubicBezTo>
                  <a:cubicBezTo>
                    <a:pt x="449" y="336"/>
                    <a:pt x="469" y="326"/>
                    <a:pt x="491" y="317"/>
                  </a:cubicBezTo>
                  <a:cubicBezTo>
                    <a:pt x="491" y="301"/>
                    <a:pt x="491" y="287"/>
                    <a:pt x="491" y="272"/>
                  </a:cubicBezTo>
                  <a:cubicBezTo>
                    <a:pt x="424" y="272"/>
                    <a:pt x="361" y="273"/>
                    <a:pt x="297" y="275"/>
                  </a:cubicBezTo>
                  <a:cubicBezTo>
                    <a:pt x="299" y="221"/>
                    <a:pt x="301" y="171"/>
                    <a:pt x="304" y="122"/>
                  </a:cubicBezTo>
                  <a:cubicBezTo>
                    <a:pt x="306" y="90"/>
                    <a:pt x="329" y="66"/>
                    <a:pt x="352" y="64"/>
                  </a:cubicBezTo>
                  <a:cubicBezTo>
                    <a:pt x="388" y="63"/>
                    <a:pt x="421" y="78"/>
                    <a:pt x="453" y="92"/>
                  </a:cubicBezTo>
                  <a:cubicBezTo>
                    <a:pt x="471" y="100"/>
                    <a:pt x="488" y="109"/>
                    <a:pt x="506" y="118"/>
                  </a:cubicBezTo>
                  <a:cubicBezTo>
                    <a:pt x="515" y="120"/>
                    <a:pt x="525" y="122"/>
                    <a:pt x="531" y="115"/>
                  </a:cubicBezTo>
                  <a:cubicBezTo>
                    <a:pt x="542" y="102"/>
                    <a:pt x="552" y="90"/>
                    <a:pt x="563" y="78"/>
                  </a:cubicBezTo>
                  <a:cubicBezTo>
                    <a:pt x="568" y="70"/>
                    <a:pt x="566" y="65"/>
                    <a:pt x="564" y="62"/>
                  </a:cubicBezTo>
                  <a:cubicBezTo>
                    <a:pt x="541" y="44"/>
                    <a:pt x="519" y="27"/>
                    <a:pt x="497" y="11"/>
                  </a:cubicBezTo>
                  <a:cubicBezTo>
                    <a:pt x="484" y="2"/>
                    <a:pt x="462" y="0"/>
                    <a:pt x="442" y="0"/>
                  </a:cubicBezTo>
                  <a:cubicBezTo>
                    <a:pt x="433" y="0"/>
                    <a:pt x="425" y="0"/>
                    <a:pt x="417" y="0"/>
                  </a:cubicBezTo>
                  <a:cubicBezTo>
                    <a:pt x="395" y="2"/>
                    <a:pt x="368" y="5"/>
                    <a:pt x="323" y="16"/>
                  </a:cubicBezTo>
                  <a:cubicBezTo>
                    <a:pt x="222" y="43"/>
                    <a:pt x="101" y="114"/>
                    <a:pt x="88" y="229"/>
                  </a:cubicBezTo>
                  <a:cubicBezTo>
                    <a:pt x="86" y="248"/>
                    <a:pt x="85" y="267"/>
                    <a:pt x="83" y="286"/>
                  </a:cubicBezTo>
                  <a:cubicBezTo>
                    <a:pt x="55" y="288"/>
                    <a:pt x="29" y="290"/>
                    <a:pt x="4" y="293"/>
                  </a:cubicBezTo>
                  <a:cubicBezTo>
                    <a:pt x="3" y="315"/>
                    <a:pt x="1" y="336"/>
                    <a:pt x="0" y="358"/>
                  </a:cubicBezTo>
                  <a:cubicBezTo>
                    <a:pt x="25" y="357"/>
                    <a:pt x="51" y="355"/>
                    <a:pt x="80" y="354"/>
                  </a:cubicBezTo>
                  <a:cubicBezTo>
                    <a:pt x="76" y="475"/>
                    <a:pt x="80" y="596"/>
                    <a:pt x="91" y="708"/>
                  </a:cubicBezTo>
                  <a:cubicBezTo>
                    <a:pt x="93" y="724"/>
                    <a:pt x="95" y="741"/>
                    <a:pt x="93" y="752"/>
                  </a:cubicBezTo>
                  <a:cubicBezTo>
                    <a:pt x="91" y="763"/>
                    <a:pt x="74" y="768"/>
                    <a:pt x="50" y="768"/>
                  </a:cubicBezTo>
                  <a:cubicBezTo>
                    <a:pt x="61" y="782"/>
                    <a:pt x="73" y="797"/>
                    <a:pt x="85" y="810"/>
                  </a:cubicBezTo>
                  <a:cubicBezTo>
                    <a:pt x="182" y="828"/>
                    <a:pt x="303" y="840"/>
                    <a:pt x="428" y="843"/>
                  </a:cubicBezTo>
                  <a:cubicBezTo>
                    <a:pt x="428" y="830"/>
                    <a:pt x="428" y="818"/>
                    <a:pt x="427" y="804"/>
                  </a:cubicBezTo>
                  <a:cubicBezTo>
                    <a:pt x="350" y="800"/>
                    <a:pt x="314" y="788"/>
                    <a:pt x="308" y="773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4499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gradFill>
                  <a:gsLst>
                    <a:gs pos="0">
                      <a:srgbClr val="FFFFFF">
                        <a:lumMod val="50000"/>
                      </a:srgbClr>
                    </a:gs>
                    <a:gs pos="100000">
                      <a:srgbClr val="FFFFFF">
                        <a:lumMod val="50000"/>
                      </a:srgbClr>
                    </a:gs>
                  </a:gsLst>
                  <a:lin ang="5400000" scaled="1"/>
                </a:gradFill>
              </a:rPr>
              <a:t>© 2017 F5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DF86D6-4B9D-4B83-AF23-D696D3CD110A}" type="slidenum">
              <a:rPr>
                <a:gradFill>
                  <a:gsLst>
                    <a:gs pos="0">
                      <a:srgbClr val="FFFFFF">
                        <a:lumMod val="50000"/>
                      </a:srgbClr>
                    </a:gs>
                    <a:gs pos="100000">
                      <a:srgbClr val="FFFFFF">
                        <a:lumMod val="50000"/>
                      </a:srgbClr>
                    </a:gs>
                  </a:gsLst>
                  <a:lin ang="5400000" scaled="1"/>
                </a:gradFill>
              </a:rPr>
              <a:pPr/>
              <a:t>‹#›</a:t>
            </a:fld>
            <a:endParaRPr dirty="0">
              <a:gradFill>
                <a:gsLst>
                  <a:gs pos="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5400000" scaled="1"/>
              </a:gra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219200"/>
            <a:ext cx="11582400" cy="5181600"/>
          </a:xfrm>
        </p:spPr>
        <p:txBody>
          <a:bodyPr/>
          <a:lstStyle>
            <a:lvl1pPr marL="466725" indent="-466725">
              <a:buClr>
                <a:schemeClr val="accent5"/>
              </a:buClr>
              <a:tabLst/>
              <a:defRPr/>
            </a:lvl1pPr>
            <a:lvl2pPr marL="466725" indent="-466725">
              <a:buClr>
                <a:schemeClr val="accent5"/>
              </a:buClr>
              <a:tabLst/>
              <a:defRPr/>
            </a:lvl2pPr>
            <a:lvl3pPr marL="466725" indent="-466725">
              <a:buClr>
                <a:schemeClr val="accent5"/>
              </a:buClr>
              <a:tabLst/>
              <a:defRPr/>
            </a:lvl3pPr>
            <a:lvl4pPr marL="466725" indent="-466725">
              <a:buClr>
                <a:schemeClr val="accent5"/>
              </a:buClr>
              <a:tabLst/>
              <a:defRPr/>
            </a:lvl4pPr>
            <a:lvl5pPr marL="466725" indent="-466725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695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304800"/>
            <a:ext cx="11582400" cy="1421928"/>
          </a:xfrm>
        </p:spPr>
        <p:txBody>
          <a:bodyPr/>
          <a:lstStyle/>
          <a:p>
            <a:r>
              <a:rPr lang="en-US" dirty="0"/>
              <a:t>Click to edit 2-Line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gradFill>
                  <a:gsLst>
                    <a:gs pos="0">
                      <a:srgbClr val="FFFFFF">
                        <a:lumMod val="50000"/>
                      </a:srgbClr>
                    </a:gs>
                    <a:gs pos="100000">
                      <a:srgbClr val="FFFFFF">
                        <a:lumMod val="50000"/>
                      </a:srgbClr>
                    </a:gs>
                  </a:gsLst>
                  <a:lin ang="5400000" scaled="1"/>
                </a:gradFill>
              </a:rPr>
              <a:t>© 2017 F5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DF86D6-4B9D-4B83-AF23-D696D3CD110A}" type="slidenum">
              <a:rPr>
                <a:gradFill>
                  <a:gsLst>
                    <a:gs pos="0">
                      <a:srgbClr val="FFFFFF">
                        <a:lumMod val="50000"/>
                      </a:srgbClr>
                    </a:gs>
                    <a:gs pos="100000">
                      <a:srgbClr val="FFFFFF">
                        <a:lumMod val="50000"/>
                      </a:srgbClr>
                    </a:gs>
                  </a:gsLst>
                  <a:lin ang="5400000" scaled="1"/>
                </a:gradFill>
              </a:rPr>
              <a:pPr/>
              <a:t>‹#›</a:t>
            </a:fld>
            <a:endParaRPr dirty="0">
              <a:gradFill>
                <a:gsLst>
                  <a:gs pos="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5400000" scaled="1"/>
              </a:gra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828800"/>
            <a:ext cx="11582400" cy="4572000"/>
          </a:xfrm>
        </p:spPr>
        <p:txBody>
          <a:bodyPr/>
          <a:lstStyle>
            <a:lvl1pPr marL="463550" indent="-463550">
              <a:buClr>
                <a:schemeClr val="accent5"/>
              </a:buClr>
              <a:tabLst/>
              <a:defRPr/>
            </a:lvl1pPr>
            <a:lvl2pPr marL="463550" indent="-463550">
              <a:buClr>
                <a:schemeClr val="accent5"/>
              </a:buClr>
              <a:tabLst/>
              <a:defRPr/>
            </a:lvl2pPr>
            <a:lvl3pPr marL="463550" indent="-463550">
              <a:buClr>
                <a:schemeClr val="accent5"/>
              </a:buClr>
              <a:tabLst/>
              <a:defRPr/>
            </a:lvl3pPr>
            <a:lvl4pPr marL="463550" indent="-463550">
              <a:buClr>
                <a:schemeClr val="accent5"/>
              </a:buClr>
              <a:tabLst/>
              <a:defRPr/>
            </a:lvl4pPr>
            <a:lvl5pPr marL="463550" indent="-46355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24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2017 F5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219200"/>
            <a:ext cx="11582400" cy="5181600"/>
          </a:xfrm>
        </p:spPr>
        <p:txBody>
          <a:bodyPr/>
          <a:lstStyle>
            <a:lvl1pPr marL="466725" indent="-466725">
              <a:buClr>
                <a:schemeClr val="accent5"/>
              </a:buClr>
              <a:tabLst/>
              <a:defRPr/>
            </a:lvl1pPr>
            <a:lvl2pPr marL="466725" indent="-466725">
              <a:buClr>
                <a:schemeClr val="accent5"/>
              </a:buClr>
              <a:tabLst/>
              <a:defRPr/>
            </a:lvl2pPr>
            <a:lvl3pPr marL="466725" indent="-466725">
              <a:buClr>
                <a:schemeClr val="accent5"/>
              </a:buClr>
              <a:tabLst/>
              <a:defRPr/>
            </a:lvl3pPr>
            <a:lvl4pPr marL="466725" indent="-466725">
              <a:buClr>
                <a:schemeClr val="accent5"/>
              </a:buClr>
              <a:tabLst/>
              <a:defRPr/>
            </a:lvl4pPr>
            <a:lvl5pPr marL="466725" indent="-466725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55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4800" y="6492875"/>
            <a:ext cx="4114800" cy="365125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l">
              <a:defRPr sz="10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dirty="0"/>
              <a:t>© 2017 F5 Networks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92874"/>
            <a:ext cx="2743200" cy="365125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r">
              <a:defRPr lang="en-US" sz="100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04800" y="1219200"/>
            <a:ext cx="5715000" cy="5181600"/>
          </a:xfrm>
        </p:spPr>
        <p:txBody>
          <a:bodyPr/>
          <a:lstStyle>
            <a:lvl1pPr marL="466725" indent="-466725">
              <a:buClr>
                <a:schemeClr val="accent5"/>
              </a:buClr>
              <a:tabLst/>
              <a:defRPr/>
            </a:lvl1pPr>
            <a:lvl2pPr marL="466725" indent="-466725">
              <a:buClr>
                <a:schemeClr val="accent5"/>
              </a:buClr>
              <a:tabLst/>
              <a:defRPr/>
            </a:lvl2pPr>
            <a:lvl3pPr marL="466725" indent="-466725">
              <a:buClr>
                <a:schemeClr val="accent5"/>
              </a:buClr>
              <a:tabLst/>
              <a:defRPr/>
            </a:lvl3pPr>
            <a:lvl4pPr marL="466725" indent="-466725">
              <a:buClr>
                <a:schemeClr val="accent5"/>
              </a:buClr>
              <a:tabLst/>
              <a:defRPr/>
            </a:lvl4pPr>
            <a:lvl5pPr marL="466725" indent="-466725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019800" y="1219200"/>
            <a:ext cx="5867400" cy="5181600"/>
          </a:xfrm>
        </p:spPr>
        <p:txBody>
          <a:bodyPr/>
          <a:lstStyle>
            <a:lvl1pPr marL="466725" indent="-466725">
              <a:buClr>
                <a:schemeClr val="accent5"/>
              </a:buClr>
              <a:tabLst/>
              <a:defRPr/>
            </a:lvl1pPr>
            <a:lvl2pPr marL="466725" indent="-466725">
              <a:buClr>
                <a:schemeClr val="accent5"/>
              </a:buClr>
              <a:tabLst/>
              <a:defRPr/>
            </a:lvl2pPr>
            <a:lvl3pPr marL="466725" indent="-466725">
              <a:buClr>
                <a:schemeClr val="accent5"/>
              </a:buClr>
              <a:tabLst/>
              <a:defRPr/>
            </a:lvl3pPr>
            <a:lvl4pPr marL="466725" indent="-466725">
              <a:buClr>
                <a:schemeClr val="accent5"/>
              </a:buClr>
              <a:tabLst/>
              <a:defRPr/>
            </a:lvl4pPr>
            <a:lvl5pPr marL="466725" indent="-466725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93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Sub Header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2017 F5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828800"/>
            <a:ext cx="11582400" cy="4572000"/>
          </a:xfrm>
        </p:spPr>
        <p:txBody>
          <a:bodyPr/>
          <a:lstStyle>
            <a:lvl1pPr marL="463550" indent="-463550">
              <a:buClr>
                <a:schemeClr val="accent5"/>
              </a:buClr>
              <a:tabLst/>
              <a:defRPr/>
            </a:lvl1pPr>
            <a:lvl2pPr marL="463550" indent="-463550">
              <a:buClr>
                <a:schemeClr val="accent5"/>
              </a:buClr>
              <a:tabLst/>
              <a:defRPr/>
            </a:lvl2pPr>
            <a:lvl3pPr marL="463550" indent="-463550">
              <a:buClr>
                <a:schemeClr val="accent5"/>
              </a:buClr>
              <a:tabLst/>
              <a:defRPr/>
            </a:lvl3pPr>
            <a:lvl4pPr marL="463550" indent="-463550">
              <a:buClr>
                <a:schemeClr val="accent5"/>
              </a:buClr>
              <a:tabLst/>
              <a:defRPr/>
            </a:lvl4pPr>
            <a:lvl5pPr marL="463550" indent="-46355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1066800"/>
            <a:ext cx="11582400" cy="762000"/>
          </a:xfrm>
        </p:spPr>
        <p:txBody>
          <a:bodyPr/>
          <a:lstStyle>
            <a:lvl1pPr>
              <a:buFontTx/>
              <a:buNone/>
              <a:defRPr>
                <a:gradFill>
                  <a:gsLst>
                    <a:gs pos="0">
                      <a:schemeClr val="accent5"/>
                    </a:gs>
                    <a:gs pos="98000">
                      <a:schemeClr val="accent5"/>
                    </a:gs>
                  </a:gsLst>
                  <a:lin ang="5400000" scaled="1"/>
                </a:gra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778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/Sub Header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2017 F5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828800"/>
            <a:ext cx="5715000" cy="4572000"/>
          </a:xfrm>
        </p:spPr>
        <p:txBody>
          <a:bodyPr/>
          <a:lstStyle>
            <a:lvl1pPr marL="463550" indent="-463550">
              <a:buClr>
                <a:schemeClr val="accent5"/>
              </a:buClr>
              <a:tabLst/>
              <a:defRPr/>
            </a:lvl1pPr>
            <a:lvl2pPr marL="463550" indent="-463550">
              <a:buClr>
                <a:schemeClr val="accent5"/>
              </a:buClr>
              <a:tabLst/>
              <a:defRPr/>
            </a:lvl2pPr>
            <a:lvl3pPr marL="463550" indent="-463550">
              <a:buClr>
                <a:schemeClr val="accent5"/>
              </a:buClr>
              <a:tabLst/>
              <a:defRPr/>
            </a:lvl3pPr>
            <a:lvl4pPr marL="463550" indent="-463550">
              <a:buClr>
                <a:schemeClr val="accent5"/>
              </a:buClr>
              <a:tabLst/>
              <a:defRPr/>
            </a:lvl4pPr>
            <a:lvl5pPr marL="463550" indent="-46355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1066800"/>
            <a:ext cx="11582400" cy="762000"/>
          </a:xfrm>
        </p:spPr>
        <p:txBody>
          <a:bodyPr/>
          <a:lstStyle>
            <a:lvl1pPr>
              <a:buFontTx/>
              <a:buNone/>
              <a:defRPr>
                <a:gradFill>
                  <a:gsLst>
                    <a:gs pos="0">
                      <a:schemeClr val="accent5"/>
                    </a:gs>
                    <a:gs pos="98000">
                      <a:schemeClr val="accent5"/>
                    </a:gs>
                  </a:gsLst>
                  <a:lin ang="5400000" scaled="1"/>
                </a:gra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019800" y="1828800"/>
            <a:ext cx="5867400" cy="4572000"/>
          </a:xfrm>
        </p:spPr>
        <p:txBody>
          <a:bodyPr/>
          <a:lstStyle>
            <a:lvl1pPr marL="463550" indent="-463550">
              <a:buClr>
                <a:schemeClr val="accent5"/>
              </a:buClr>
              <a:tabLst/>
              <a:defRPr/>
            </a:lvl1pPr>
            <a:lvl2pPr marL="463550" indent="-463550">
              <a:buClr>
                <a:schemeClr val="accent5"/>
              </a:buClr>
              <a:tabLst/>
              <a:defRPr/>
            </a:lvl2pPr>
            <a:lvl3pPr marL="463550" indent="-463550">
              <a:buClr>
                <a:schemeClr val="accent5"/>
              </a:buClr>
              <a:tabLst/>
              <a:defRPr/>
            </a:lvl3pPr>
            <a:lvl4pPr marL="463550" indent="-463550">
              <a:buClr>
                <a:schemeClr val="accent5"/>
              </a:buClr>
              <a:tabLst/>
              <a:defRPr/>
            </a:lvl4pPr>
            <a:lvl5pPr marL="463550" indent="-46355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4800" y="6492875"/>
            <a:ext cx="4114800" cy="365125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l">
              <a:defRPr sz="10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dirty="0"/>
              <a:t>© 2017 F5 Networks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92874"/>
            <a:ext cx="2743200" cy="365125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r">
              <a:defRPr lang="en-US" sz="100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03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itle and Conten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304800"/>
            <a:ext cx="11582400" cy="1421928"/>
          </a:xfrm>
        </p:spPr>
        <p:txBody>
          <a:bodyPr/>
          <a:lstStyle/>
          <a:p>
            <a:r>
              <a:rPr lang="en-US" dirty="0"/>
              <a:t>Click to edit 2-Line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2017 F5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828800"/>
            <a:ext cx="11582400" cy="4572000"/>
          </a:xfrm>
        </p:spPr>
        <p:txBody>
          <a:bodyPr/>
          <a:lstStyle>
            <a:lvl1pPr marL="463550" indent="-463550">
              <a:buClr>
                <a:schemeClr val="accent5"/>
              </a:buClr>
              <a:tabLst/>
              <a:defRPr/>
            </a:lvl1pPr>
            <a:lvl2pPr marL="463550" indent="-463550">
              <a:buClr>
                <a:schemeClr val="accent5"/>
              </a:buClr>
              <a:tabLst/>
              <a:defRPr/>
            </a:lvl2pPr>
            <a:lvl3pPr marL="463550" indent="-463550">
              <a:buClr>
                <a:schemeClr val="accent5"/>
              </a:buClr>
              <a:tabLst/>
              <a:defRPr/>
            </a:lvl3pPr>
            <a:lvl4pPr marL="463550" indent="-463550">
              <a:buClr>
                <a:schemeClr val="accent5"/>
              </a:buClr>
              <a:tabLst/>
              <a:defRPr/>
            </a:lvl4pPr>
            <a:lvl5pPr marL="463550" indent="-46355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99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304801"/>
            <a:ext cx="11582400" cy="867930"/>
          </a:xfrm>
          <a:prstGeom prst="rect">
            <a:avLst/>
          </a:prstGeom>
        </p:spPr>
        <p:txBody>
          <a:bodyPr vert="horz" lIns="155448" tIns="155448" rIns="155448" bIns="155448" rtlCol="0" anchor="t" anchorCtr="0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11582400" cy="5333999"/>
          </a:xfrm>
          <a:prstGeom prst="rect">
            <a:avLst/>
          </a:prstGeom>
        </p:spPr>
        <p:txBody>
          <a:bodyPr vert="horz" lIns="155448" tIns="155448" rIns="155448" bIns="155448" rtlCol="0">
            <a:noAutofit/>
          </a:bodyPr>
          <a:lstStyle/>
          <a:p>
            <a:pPr marL="457200" lvl="0" indent="-457200">
              <a:buClr>
                <a:schemeClr val="accent5"/>
              </a:buClr>
              <a:buFont typeface="Arial" charset="0"/>
            </a:pPr>
            <a:r>
              <a:rPr lang="en-US"/>
              <a:t>Click to edit Master text styles</a:t>
            </a:r>
          </a:p>
          <a:p>
            <a:pPr marL="457200" lvl="1" indent="-457200">
              <a:buClr>
                <a:schemeClr val="accent5"/>
              </a:buClr>
              <a:buFont typeface="Arial" charset="0"/>
            </a:pPr>
            <a:r>
              <a:rPr lang="en-US"/>
              <a:t>Second level</a:t>
            </a:r>
          </a:p>
          <a:p>
            <a:pPr marL="457200" lvl="2" indent="-457200">
              <a:buClr>
                <a:schemeClr val="accent5"/>
              </a:buClr>
              <a:buFont typeface="Arial" charset="0"/>
            </a:pPr>
            <a:r>
              <a:rPr lang="en-US"/>
              <a:t>Third level</a:t>
            </a:r>
          </a:p>
          <a:p>
            <a:pPr marL="457200" lvl="3" indent="-457200">
              <a:buClr>
                <a:schemeClr val="accent5"/>
              </a:buClr>
              <a:buFont typeface="Arial" charset="0"/>
            </a:pPr>
            <a:r>
              <a:rPr lang="en-US"/>
              <a:t>Fourth level</a:t>
            </a:r>
          </a:p>
          <a:p>
            <a:pPr marL="457200" lvl="4" indent="-457200">
              <a:buClr>
                <a:schemeClr val="accent5"/>
              </a:buClr>
              <a:buFont typeface="Arial" charset="0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4800" y="6492875"/>
            <a:ext cx="4114800" cy="365125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l">
              <a:defRPr sz="10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dirty="0"/>
              <a:t>© 2017 F5 Networks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92874"/>
            <a:ext cx="2743200" cy="365125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r">
              <a:defRPr lang="en-US" sz="100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725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775" r:id="rId2"/>
    <p:sldLayoutId id="2147483839" r:id="rId3"/>
    <p:sldLayoutId id="2147483813" r:id="rId4"/>
    <p:sldLayoutId id="2147483740" r:id="rId5"/>
    <p:sldLayoutId id="2147483814" r:id="rId6"/>
    <p:sldLayoutId id="2147483815" r:id="rId7"/>
    <p:sldLayoutId id="2147483739" r:id="rId8"/>
    <p:sldLayoutId id="2147483816" r:id="rId9"/>
    <p:sldLayoutId id="2147483817" r:id="rId10"/>
    <p:sldLayoutId id="2147483749" r:id="rId11"/>
    <p:sldLayoutId id="2147483818" r:id="rId12"/>
    <p:sldLayoutId id="2147483752" r:id="rId13"/>
    <p:sldLayoutId id="2147483754" r:id="rId14"/>
    <p:sldLayoutId id="2147483759" r:id="rId15"/>
    <p:sldLayoutId id="2147483771" r:id="rId16"/>
    <p:sldLayoutId id="2147483837" r:id="rId17"/>
    <p:sldLayoutId id="2147483874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kern="1200" dirty="0">
          <a:gradFill>
            <a:gsLst>
              <a:gs pos="0">
                <a:schemeClr val="bg1"/>
              </a:gs>
              <a:gs pos="100000">
                <a:schemeClr val="bg1"/>
              </a:gs>
            </a:gsLst>
            <a:lin ang="5400000" scaled="1"/>
          </a:gra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lang="en-US" sz="3200" b="1" kern="1200" smtClean="0">
          <a:gradFill>
            <a:gsLst>
              <a:gs pos="0">
                <a:schemeClr val="bg1"/>
              </a:gs>
              <a:gs pos="99000">
                <a:schemeClr val="bg1"/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lang="en-US" sz="2400" kern="1200" smtClean="0"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2pPr>
      <a:lvl3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lang="en-US" sz="2000" kern="1200" smtClean="0"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3pPr>
      <a:lvl4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lang="en-US" sz="1800" kern="1200" smtClean="0"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4pPr>
      <a:lvl5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lang="en-US" sz="1800" kern="1200" dirty="0"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792">
          <p15:clr>
            <a:srgbClr val="5ACBF0"/>
          </p15:clr>
        </p15:guide>
        <p15:guide id="2" pos="3888">
          <p15:clr>
            <a:srgbClr val="5ACBF0"/>
          </p15:clr>
        </p15:guide>
        <p15:guide id="3" pos="3288">
          <p15:clr>
            <a:srgbClr val="5ACBF0"/>
          </p15:clr>
        </p15:guide>
        <p15:guide id="4" pos="2688">
          <p15:clr>
            <a:srgbClr val="5ACBF0"/>
          </p15:clr>
        </p15:guide>
        <p15:guide id="5" pos="2592">
          <p15:clr>
            <a:srgbClr val="5ACBF0"/>
          </p15:clr>
        </p15:guide>
        <p15:guide id="6" pos="2088">
          <p15:clr>
            <a:srgbClr val="5ACBF0"/>
          </p15:clr>
        </p15:guide>
        <p15:guide id="7" pos="1992">
          <p15:clr>
            <a:srgbClr val="5ACBF0"/>
          </p15:clr>
        </p15:guide>
        <p15:guide id="8" pos="1392">
          <p15:clr>
            <a:srgbClr val="5ACBF0"/>
          </p15:clr>
        </p15:guide>
        <p15:guide id="9" pos="792">
          <p15:clr>
            <a:srgbClr val="5ACBF0"/>
          </p15:clr>
        </p15:guide>
        <p15:guide id="10" pos="4392">
          <p15:clr>
            <a:srgbClr val="5ACBF0"/>
          </p15:clr>
        </p15:guide>
        <p15:guide id="11" pos="4488">
          <p15:clr>
            <a:srgbClr val="5ACBF0"/>
          </p15:clr>
        </p15:guide>
        <p15:guide id="12" pos="4992">
          <p15:clr>
            <a:srgbClr val="5ACBF0"/>
          </p15:clr>
        </p15:guide>
        <p15:guide id="13" pos="5088">
          <p15:clr>
            <a:srgbClr val="5ACBF0"/>
          </p15:clr>
        </p15:guide>
        <p15:guide id="14" pos="5592">
          <p15:clr>
            <a:srgbClr val="5ACBF0"/>
          </p15:clr>
        </p15:guide>
        <p15:guide id="15" pos="5688">
          <p15:clr>
            <a:srgbClr val="5ACBF0"/>
          </p15:clr>
        </p15:guide>
        <p15:guide id="16" pos="6192">
          <p15:clr>
            <a:srgbClr val="5ACBF0"/>
          </p15:clr>
        </p15:guide>
        <p15:guide id="17" pos="6288">
          <p15:clr>
            <a:srgbClr val="5ACBF0"/>
          </p15:clr>
        </p15:guide>
        <p15:guide id="18" pos="6792">
          <p15:clr>
            <a:srgbClr val="5ACBF0"/>
          </p15:clr>
        </p15:guide>
        <p15:guide id="19" pos="6888">
          <p15:clr>
            <a:srgbClr val="5ACBF0"/>
          </p15:clr>
        </p15:guide>
        <p15:guide id="20" pos="7392">
          <p15:clr>
            <a:srgbClr val="C35EA4"/>
          </p15:clr>
        </p15:guide>
        <p15:guide id="21" pos="3192">
          <p15:clr>
            <a:srgbClr val="5ACBF0"/>
          </p15:clr>
        </p15:guide>
        <p15:guide id="22" pos="1488">
          <p15:clr>
            <a:srgbClr val="5ACBF0"/>
          </p15:clr>
        </p15:guide>
        <p15:guide id="23" pos="888">
          <p15:clr>
            <a:srgbClr val="5ACBF0"/>
          </p15:clr>
        </p15:guide>
        <p15:guide id="24" pos="288">
          <p15:clr>
            <a:srgbClr val="C35EA4"/>
          </p15:clr>
        </p15:guide>
        <p15:guide id="25" orient="horz" pos="2112">
          <p15:clr>
            <a:srgbClr val="5ACBF0"/>
          </p15:clr>
        </p15:guide>
        <p15:guide id="26" orient="horz" pos="2208">
          <p15:clr>
            <a:srgbClr val="5ACBF0"/>
          </p15:clr>
        </p15:guide>
        <p15:guide id="27" orient="horz" pos="1728">
          <p15:clr>
            <a:srgbClr val="5ACBF0"/>
          </p15:clr>
        </p15:guide>
        <p15:guide id="28" orient="horz" pos="1632">
          <p15:clr>
            <a:srgbClr val="5ACBF0"/>
          </p15:clr>
        </p15:guide>
        <p15:guide id="29" orient="horz" pos="2592">
          <p15:clr>
            <a:srgbClr val="5ACBF0"/>
          </p15:clr>
        </p15:guide>
        <p15:guide id="30" orient="horz" pos="2688">
          <p15:clr>
            <a:srgbClr val="5ACBF0"/>
          </p15:clr>
        </p15:guide>
        <p15:guide id="31" orient="horz" pos="1248">
          <p15:clr>
            <a:srgbClr val="5ACBF0"/>
          </p15:clr>
        </p15:guide>
        <p15:guide id="32" orient="horz" pos="1152">
          <p15:clr>
            <a:srgbClr val="5ACBF0"/>
          </p15:clr>
        </p15:guide>
        <p15:guide id="33" orient="horz" pos="768">
          <p15:clr>
            <a:srgbClr val="5ACBF0"/>
          </p15:clr>
        </p15:guide>
        <p15:guide id="34" orient="horz" pos="672">
          <p15:clr>
            <a:srgbClr val="5ACBF0"/>
          </p15:clr>
        </p15:guide>
        <p15:guide id="35" orient="horz" pos="192">
          <p15:clr>
            <a:srgbClr val="5ACBF0"/>
          </p15:clr>
        </p15:guide>
        <p15:guide id="36" orient="horz" pos="3072">
          <p15:clr>
            <a:srgbClr val="5ACBF0"/>
          </p15:clr>
        </p15:guide>
        <p15:guide id="37" orient="horz" pos="3168">
          <p15:clr>
            <a:srgbClr val="5ACBF0"/>
          </p15:clr>
        </p15:guide>
        <p15:guide id="38" orient="horz" pos="3552">
          <p15:clr>
            <a:srgbClr val="5ACBF0"/>
          </p15:clr>
        </p15:guide>
        <p15:guide id="39" orient="horz" pos="3648">
          <p15:clr>
            <a:srgbClr val="5ACBF0"/>
          </p15:clr>
        </p15:guide>
        <p15:guide id="40" orient="horz" pos="4032">
          <p15:clr>
            <a:srgbClr val="C35EA4"/>
          </p15:clr>
        </p15:guide>
        <p15:guide id="41" orient="horz" pos="4128">
          <p15:clr>
            <a:srgbClr val="5ACBF0"/>
          </p15:clr>
        </p15:guide>
        <p15:guide id="42" pos="7488">
          <p15:clr>
            <a:srgbClr val="5ACBF0"/>
          </p15:clr>
        </p15:guide>
        <p15:guide id="43" pos="192">
          <p15:clr>
            <a:srgbClr val="5ACBF0"/>
          </p15:clr>
        </p15:guide>
        <p15:guide id="44" orient="horz" pos="288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304801"/>
            <a:ext cx="11582400" cy="867930"/>
          </a:xfrm>
          <a:prstGeom prst="rect">
            <a:avLst/>
          </a:prstGeom>
        </p:spPr>
        <p:txBody>
          <a:bodyPr vert="horz" lIns="155448" tIns="155448" rIns="155448" bIns="155448" rtlCol="0" anchor="t" anchorCtr="0"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11582400" cy="5333999"/>
          </a:xfrm>
          <a:prstGeom prst="rect">
            <a:avLst/>
          </a:prstGeom>
        </p:spPr>
        <p:txBody>
          <a:bodyPr vert="horz" lIns="155448" tIns="155448" rIns="155448" bIns="155448" rtlCol="0">
            <a:noAutofit/>
          </a:bodyPr>
          <a:lstStyle/>
          <a:p>
            <a:pPr marL="457200" lvl="0" indent="-457200">
              <a:buClr>
                <a:schemeClr val="accent5"/>
              </a:buClr>
              <a:buFont typeface="Arial" charset="0"/>
            </a:pPr>
            <a:r>
              <a:rPr lang="en-US" dirty="0"/>
              <a:t>Click to edit Master text styles</a:t>
            </a:r>
          </a:p>
          <a:p>
            <a:pPr marL="457200" lvl="1" indent="-457200">
              <a:buClr>
                <a:schemeClr val="accent5"/>
              </a:buClr>
              <a:buFont typeface="Arial" charset="0"/>
            </a:pPr>
            <a:r>
              <a:rPr lang="en-US" dirty="0"/>
              <a:t>Second level</a:t>
            </a:r>
          </a:p>
          <a:p>
            <a:pPr marL="457200" lvl="2" indent="-457200">
              <a:buClr>
                <a:schemeClr val="accent5"/>
              </a:buClr>
              <a:buFont typeface="Arial" charset="0"/>
            </a:pPr>
            <a:r>
              <a:rPr lang="en-US" dirty="0"/>
              <a:t>Third level</a:t>
            </a:r>
          </a:p>
          <a:p>
            <a:pPr marL="457200" lvl="3" indent="-457200">
              <a:buClr>
                <a:schemeClr val="accent5"/>
              </a:buClr>
              <a:buFont typeface="Arial" charset="0"/>
            </a:pPr>
            <a:r>
              <a:rPr lang="en-US" dirty="0"/>
              <a:t>Fourth level</a:t>
            </a:r>
          </a:p>
          <a:p>
            <a:pPr marL="457200" lvl="4" indent="-457200">
              <a:buClr>
                <a:schemeClr val="accent5"/>
              </a:buClr>
              <a:buFont typeface="Arial" charset="0"/>
            </a:pPr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4800" y="6492875"/>
            <a:ext cx="4114800" cy="365125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l">
              <a:defRPr sz="100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dirty="0"/>
              <a:t>© 2017 F5 Networks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92874"/>
            <a:ext cx="2743200" cy="365125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r">
              <a:defRPr lang="en-US" sz="1000" smtClean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18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6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kern="1200" dirty="0">
          <a:gradFill>
            <a:gsLst>
              <a:gs pos="0">
                <a:schemeClr val="tx2"/>
              </a:gs>
              <a:gs pos="100000">
                <a:schemeClr val="tx2"/>
              </a:gs>
            </a:gsLst>
            <a:lin ang="5400000" scaled="1"/>
          </a:gra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lang="en-US" sz="3200" b="1" kern="1200" smtClean="0">
          <a:gradFill>
            <a:gsLst>
              <a:gs pos="0">
                <a:schemeClr val="tx2"/>
              </a:gs>
              <a:gs pos="99000">
                <a:schemeClr val="tx2"/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lang="en-US" sz="2400" kern="1200" smtClean="0">
          <a:gradFill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2pPr>
      <a:lvl3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lang="en-US" sz="2000" kern="1200" smtClean="0">
          <a:gradFill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3pPr>
      <a:lvl4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lang="en-US" sz="1800" kern="1200" smtClean="0">
          <a:gradFill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4pPr>
      <a:lvl5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lang="en-US" sz="1800" kern="1200" dirty="0">
          <a:gradFill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792">
          <p15:clr>
            <a:srgbClr val="5ACBF0"/>
          </p15:clr>
        </p15:guide>
        <p15:guide id="2" pos="3888">
          <p15:clr>
            <a:srgbClr val="5ACBF0"/>
          </p15:clr>
        </p15:guide>
        <p15:guide id="3" pos="3288">
          <p15:clr>
            <a:srgbClr val="5ACBF0"/>
          </p15:clr>
        </p15:guide>
        <p15:guide id="4" pos="2688">
          <p15:clr>
            <a:srgbClr val="5ACBF0"/>
          </p15:clr>
        </p15:guide>
        <p15:guide id="5" pos="2592">
          <p15:clr>
            <a:srgbClr val="5ACBF0"/>
          </p15:clr>
        </p15:guide>
        <p15:guide id="6" pos="2088">
          <p15:clr>
            <a:srgbClr val="5ACBF0"/>
          </p15:clr>
        </p15:guide>
        <p15:guide id="7" pos="1992">
          <p15:clr>
            <a:srgbClr val="5ACBF0"/>
          </p15:clr>
        </p15:guide>
        <p15:guide id="8" pos="1392">
          <p15:clr>
            <a:srgbClr val="5ACBF0"/>
          </p15:clr>
        </p15:guide>
        <p15:guide id="9" pos="792">
          <p15:clr>
            <a:srgbClr val="5ACBF0"/>
          </p15:clr>
        </p15:guide>
        <p15:guide id="10" pos="4392">
          <p15:clr>
            <a:srgbClr val="5ACBF0"/>
          </p15:clr>
        </p15:guide>
        <p15:guide id="11" pos="4488">
          <p15:clr>
            <a:srgbClr val="5ACBF0"/>
          </p15:clr>
        </p15:guide>
        <p15:guide id="12" pos="4992">
          <p15:clr>
            <a:srgbClr val="5ACBF0"/>
          </p15:clr>
        </p15:guide>
        <p15:guide id="13" pos="5088">
          <p15:clr>
            <a:srgbClr val="5ACBF0"/>
          </p15:clr>
        </p15:guide>
        <p15:guide id="14" pos="5592">
          <p15:clr>
            <a:srgbClr val="5ACBF0"/>
          </p15:clr>
        </p15:guide>
        <p15:guide id="15" pos="5688">
          <p15:clr>
            <a:srgbClr val="5ACBF0"/>
          </p15:clr>
        </p15:guide>
        <p15:guide id="16" pos="6192">
          <p15:clr>
            <a:srgbClr val="5ACBF0"/>
          </p15:clr>
        </p15:guide>
        <p15:guide id="17" pos="6288">
          <p15:clr>
            <a:srgbClr val="5ACBF0"/>
          </p15:clr>
        </p15:guide>
        <p15:guide id="18" pos="6792">
          <p15:clr>
            <a:srgbClr val="5ACBF0"/>
          </p15:clr>
        </p15:guide>
        <p15:guide id="19" pos="6888">
          <p15:clr>
            <a:srgbClr val="5ACBF0"/>
          </p15:clr>
        </p15:guide>
        <p15:guide id="20" pos="7392">
          <p15:clr>
            <a:srgbClr val="C35EA4"/>
          </p15:clr>
        </p15:guide>
        <p15:guide id="21" pos="3192">
          <p15:clr>
            <a:srgbClr val="5ACBF0"/>
          </p15:clr>
        </p15:guide>
        <p15:guide id="22" pos="1488">
          <p15:clr>
            <a:srgbClr val="5ACBF0"/>
          </p15:clr>
        </p15:guide>
        <p15:guide id="23" pos="888">
          <p15:clr>
            <a:srgbClr val="5ACBF0"/>
          </p15:clr>
        </p15:guide>
        <p15:guide id="24" pos="288">
          <p15:clr>
            <a:srgbClr val="C35EA4"/>
          </p15:clr>
        </p15:guide>
        <p15:guide id="25" orient="horz" pos="2112">
          <p15:clr>
            <a:srgbClr val="5ACBF0"/>
          </p15:clr>
        </p15:guide>
        <p15:guide id="26" orient="horz" pos="2208">
          <p15:clr>
            <a:srgbClr val="5ACBF0"/>
          </p15:clr>
        </p15:guide>
        <p15:guide id="27" orient="horz" pos="1728">
          <p15:clr>
            <a:srgbClr val="5ACBF0"/>
          </p15:clr>
        </p15:guide>
        <p15:guide id="28" orient="horz" pos="1632">
          <p15:clr>
            <a:srgbClr val="5ACBF0"/>
          </p15:clr>
        </p15:guide>
        <p15:guide id="29" orient="horz" pos="2592">
          <p15:clr>
            <a:srgbClr val="5ACBF0"/>
          </p15:clr>
        </p15:guide>
        <p15:guide id="30" orient="horz" pos="2688">
          <p15:clr>
            <a:srgbClr val="5ACBF0"/>
          </p15:clr>
        </p15:guide>
        <p15:guide id="31" orient="horz" pos="1248">
          <p15:clr>
            <a:srgbClr val="5ACBF0"/>
          </p15:clr>
        </p15:guide>
        <p15:guide id="32" orient="horz" pos="1152">
          <p15:clr>
            <a:srgbClr val="5ACBF0"/>
          </p15:clr>
        </p15:guide>
        <p15:guide id="33" orient="horz" pos="768">
          <p15:clr>
            <a:srgbClr val="5ACBF0"/>
          </p15:clr>
        </p15:guide>
        <p15:guide id="34" orient="horz" pos="672">
          <p15:clr>
            <a:srgbClr val="5ACBF0"/>
          </p15:clr>
        </p15:guide>
        <p15:guide id="35" orient="horz" pos="192">
          <p15:clr>
            <a:srgbClr val="5ACBF0"/>
          </p15:clr>
        </p15:guide>
        <p15:guide id="36" orient="horz" pos="3072">
          <p15:clr>
            <a:srgbClr val="5ACBF0"/>
          </p15:clr>
        </p15:guide>
        <p15:guide id="37" orient="horz" pos="3168">
          <p15:clr>
            <a:srgbClr val="5ACBF0"/>
          </p15:clr>
        </p15:guide>
        <p15:guide id="38" orient="horz" pos="3552">
          <p15:clr>
            <a:srgbClr val="5ACBF0"/>
          </p15:clr>
        </p15:guide>
        <p15:guide id="39" orient="horz" pos="3648">
          <p15:clr>
            <a:srgbClr val="5ACBF0"/>
          </p15:clr>
        </p15:guide>
        <p15:guide id="40" orient="horz" pos="4032">
          <p15:clr>
            <a:srgbClr val="C35EA4"/>
          </p15:clr>
        </p15:guide>
        <p15:guide id="41" orient="horz" pos="4128">
          <p15:clr>
            <a:srgbClr val="5ACBF0"/>
          </p15:clr>
        </p15:guide>
        <p15:guide id="42" pos="7488">
          <p15:clr>
            <a:srgbClr val="5ACBF0"/>
          </p15:clr>
        </p15:guide>
        <p15:guide id="43" pos="192">
          <p15:clr>
            <a:srgbClr val="5ACBF0"/>
          </p15:clr>
        </p15:guide>
        <p15:guide id="44" orient="horz" pos="288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304801"/>
            <a:ext cx="11582400" cy="867930"/>
          </a:xfrm>
          <a:prstGeom prst="rect">
            <a:avLst/>
          </a:prstGeom>
        </p:spPr>
        <p:txBody>
          <a:bodyPr vert="horz" lIns="155448" tIns="155448" rIns="155448" bIns="155448" rtlCol="0" anchor="t" anchorCtr="0"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11582400" cy="5333999"/>
          </a:xfrm>
          <a:prstGeom prst="rect">
            <a:avLst/>
          </a:prstGeom>
        </p:spPr>
        <p:txBody>
          <a:bodyPr vert="horz" lIns="155448" tIns="155448" rIns="155448" bIns="155448" rtlCol="0">
            <a:noAutofit/>
          </a:bodyPr>
          <a:lstStyle/>
          <a:p>
            <a:pPr marL="457200" lvl="0" indent="-457200">
              <a:buClr>
                <a:schemeClr val="accent5"/>
              </a:buClr>
              <a:buFont typeface="Arial" charset="0"/>
            </a:pPr>
            <a:r>
              <a:rPr lang="en-US" dirty="0"/>
              <a:t>Click to edit Master text styles</a:t>
            </a:r>
          </a:p>
          <a:p>
            <a:pPr marL="457200" lvl="1" indent="-457200">
              <a:buClr>
                <a:schemeClr val="accent5"/>
              </a:buClr>
              <a:buFont typeface="Arial" charset="0"/>
            </a:pPr>
            <a:r>
              <a:rPr lang="en-US" dirty="0"/>
              <a:t>Second level</a:t>
            </a:r>
          </a:p>
          <a:p>
            <a:pPr marL="457200" lvl="2" indent="-457200">
              <a:buClr>
                <a:schemeClr val="accent5"/>
              </a:buClr>
              <a:buFont typeface="Arial" charset="0"/>
            </a:pPr>
            <a:r>
              <a:rPr lang="en-US" dirty="0"/>
              <a:t>Third level</a:t>
            </a:r>
          </a:p>
          <a:p>
            <a:pPr marL="457200" lvl="3" indent="-457200">
              <a:buClr>
                <a:schemeClr val="accent5"/>
              </a:buClr>
              <a:buFont typeface="Arial" charset="0"/>
            </a:pPr>
            <a:r>
              <a:rPr lang="en-US" dirty="0"/>
              <a:t>Fourth level</a:t>
            </a:r>
          </a:p>
          <a:p>
            <a:pPr marL="457200" lvl="4" indent="-457200">
              <a:buClr>
                <a:schemeClr val="accent5"/>
              </a:buClr>
              <a:buFont typeface="Arial" charset="0"/>
            </a:pPr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4800" y="6492875"/>
            <a:ext cx="4114800" cy="365125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l">
              <a:defRPr sz="100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dirty="0">
                <a:gradFill>
                  <a:gsLst>
                    <a:gs pos="0">
                      <a:srgbClr val="FFFFFF">
                        <a:lumMod val="50000"/>
                      </a:srgbClr>
                    </a:gs>
                    <a:gs pos="100000">
                      <a:srgbClr val="FFFFFF">
                        <a:lumMod val="50000"/>
                      </a:srgbClr>
                    </a:gs>
                  </a:gsLst>
                  <a:lin ang="5400000" scaled="1"/>
                </a:gradFill>
              </a:rPr>
              <a:t>© 2017 F5 Networks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92874"/>
            <a:ext cx="2743200" cy="365125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r">
              <a:defRPr lang="en-US" sz="1000" smtClean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fld id="{49DF86D6-4B9D-4B83-AF23-D696D3CD110A}" type="slidenum">
              <a:rPr>
                <a:gradFill>
                  <a:gsLst>
                    <a:gs pos="0">
                      <a:srgbClr val="FFFFFF">
                        <a:lumMod val="50000"/>
                      </a:srgbClr>
                    </a:gs>
                    <a:gs pos="100000">
                      <a:srgbClr val="FFFFFF">
                        <a:lumMod val="50000"/>
                      </a:srgbClr>
                    </a:gs>
                  </a:gsLst>
                  <a:lin ang="5400000" scaled="1"/>
                </a:gradFill>
              </a:rPr>
              <a:pPr/>
              <a:t>‹#›</a:t>
            </a:fld>
            <a:endParaRPr dirty="0">
              <a:gradFill>
                <a:gsLst>
                  <a:gs pos="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447306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73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kern="1200" dirty="0">
          <a:gradFill>
            <a:gsLst>
              <a:gs pos="0">
                <a:schemeClr val="tx2"/>
              </a:gs>
              <a:gs pos="100000">
                <a:schemeClr val="tx2"/>
              </a:gs>
            </a:gsLst>
            <a:lin ang="5400000" scaled="1"/>
          </a:gra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lang="en-US" sz="3200" b="1" kern="1200" smtClean="0">
          <a:gradFill>
            <a:gsLst>
              <a:gs pos="0">
                <a:schemeClr val="tx2"/>
              </a:gs>
              <a:gs pos="99000">
                <a:schemeClr val="tx2"/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lang="en-US" sz="2400" kern="1200" smtClean="0">
          <a:gradFill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2pPr>
      <a:lvl3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lang="en-US" sz="2000" kern="1200" smtClean="0">
          <a:gradFill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3pPr>
      <a:lvl4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lang="en-US" sz="1800" kern="1200" smtClean="0">
          <a:gradFill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4pPr>
      <a:lvl5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lang="en-US" sz="1800" kern="1200" dirty="0">
          <a:gradFill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792">
          <p15:clr>
            <a:srgbClr val="5ACBF0"/>
          </p15:clr>
        </p15:guide>
        <p15:guide id="2" pos="3888">
          <p15:clr>
            <a:srgbClr val="5ACBF0"/>
          </p15:clr>
        </p15:guide>
        <p15:guide id="3" pos="3288">
          <p15:clr>
            <a:srgbClr val="5ACBF0"/>
          </p15:clr>
        </p15:guide>
        <p15:guide id="4" pos="2688">
          <p15:clr>
            <a:srgbClr val="5ACBF0"/>
          </p15:clr>
        </p15:guide>
        <p15:guide id="5" pos="2592">
          <p15:clr>
            <a:srgbClr val="5ACBF0"/>
          </p15:clr>
        </p15:guide>
        <p15:guide id="6" pos="2088">
          <p15:clr>
            <a:srgbClr val="5ACBF0"/>
          </p15:clr>
        </p15:guide>
        <p15:guide id="7" pos="1992">
          <p15:clr>
            <a:srgbClr val="5ACBF0"/>
          </p15:clr>
        </p15:guide>
        <p15:guide id="8" pos="1392">
          <p15:clr>
            <a:srgbClr val="5ACBF0"/>
          </p15:clr>
        </p15:guide>
        <p15:guide id="9" pos="792">
          <p15:clr>
            <a:srgbClr val="5ACBF0"/>
          </p15:clr>
        </p15:guide>
        <p15:guide id="10" pos="4392">
          <p15:clr>
            <a:srgbClr val="5ACBF0"/>
          </p15:clr>
        </p15:guide>
        <p15:guide id="11" pos="4488">
          <p15:clr>
            <a:srgbClr val="5ACBF0"/>
          </p15:clr>
        </p15:guide>
        <p15:guide id="12" pos="4992">
          <p15:clr>
            <a:srgbClr val="5ACBF0"/>
          </p15:clr>
        </p15:guide>
        <p15:guide id="13" pos="5088">
          <p15:clr>
            <a:srgbClr val="5ACBF0"/>
          </p15:clr>
        </p15:guide>
        <p15:guide id="14" pos="5592">
          <p15:clr>
            <a:srgbClr val="5ACBF0"/>
          </p15:clr>
        </p15:guide>
        <p15:guide id="15" pos="5688">
          <p15:clr>
            <a:srgbClr val="5ACBF0"/>
          </p15:clr>
        </p15:guide>
        <p15:guide id="16" pos="6192">
          <p15:clr>
            <a:srgbClr val="5ACBF0"/>
          </p15:clr>
        </p15:guide>
        <p15:guide id="17" pos="6288">
          <p15:clr>
            <a:srgbClr val="5ACBF0"/>
          </p15:clr>
        </p15:guide>
        <p15:guide id="18" pos="6792">
          <p15:clr>
            <a:srgbClr val="5ACBF0"/>
          </p15:clr>
        </p15:guide>
        <p15:guide id="19" pos="6888">
          <p15:clr>
            <a:srgbClr val="5ACBF0"/>
          </p15:clr>
        </p15:guide>
        <p15:guide id="20" pos="7392">
          <p15:clr>
            <a:srgbClr val="C35EA4"/>
          </p15:clr>
        </p15:guide>
        <p15:guide id="21" pos="3192">
          <p15:clr>
            <a:srgbClr val="5ACBF0"/>
          </p15:clr>
        </p15:guide>
        <p15:guide id="22" pos="1488">
          <p15:clr>
            <a:srgbClr val="5ACBF0"/>
          </p15:clr>
        </p15:guide>
        <p15:guide id="23" pos="888">
          <p15:clr>
            <a:srgbClr val="5ACBF0"/>
          </p15:clr>
        </p15:guide>
        <p15:guide id="24" pos="288">
          <p15:clr>
            <a:srgbClr val="C35EA4"/>
          </p15:clr>
        </p15:guide>
        <p15:guide id="25" orient="horz" pos="2112">
          <p15:clr>
            <a:srgbClr val="5ACBF0"/>
          </p15:clr>
        </p15:guide>
        <p15:guide id="26" orient="horz" pos="2208">
          <p15:clr>
            <a:srgbClr val="5ACBF0"/>
          </p15:clr>
        </p15:guide>
        <p15:guide id="27" orient="horz" pos="1728">
          <p15:clr>
            <a:srgbClr val="5ACBF0"/>
          </p15:clr>
        </p15:guide>
        <p15:guide id="28" orient="horz" pos="1632">
          <p15:clr>
            <a:srgbClr val="5ACBF0"/>
          </p15:clr>
        </p15:guide>
        <p15:guide id="29" orient="horz" pos="2592">
          <p15:clr>
            <a:srgbClr val="5ACBF0"/>
          </p15:clr>
        </p15:guide>
        <p15:guide id="30" orient="horz" pos="2688">
          <p15:clr>
            <a:srgbClr val="5ACBF0"/>
          </p15:clr>
        </p15:guide>
        <p15:guide id="31" orient="horz" pos="1248">
          <p15:clr>
            <a:srgbClr val="5ACBF0"/>
          </p15:clr>
        </p15:guide>
        <p15:guide id="32" orient="horz" pos="1152">
          <p15:clr>
            <a:srgbClr val="5ACBF0"/>
          </p15:clr>
        </p15:guide>
        <p15:guide id="33" orient="horz" pos="768">
          <p15:clr>
            <a:srgbClr val="5ACBF0"/>
          </p15:clr>
        </p15:guide>
        <p15:guide id="34" orient="horz" pos="672">
          <p15:clr>
            <a:srgbClr val="5ACBF0"/>
          </p15:clr>
        </p15:guide>
        <p15:guide id="35" orient="horz" pos="192">
          <p15:clr>
            <a:srgbClr val="5ACBF0"/>
          </p15:clr>
        </p15:guide>
        <p15:guide id="36" orient="horz" pos="3072">
          <p15:clr>
            <a:srgbClr val="5ACBF0"/>
          </p15:clr>
        </p15:guide>
        <p15:guide id="37" orient="horz" pos="3168">
          <p15:clr>
            <a:srgbClr val="5ACBF0"/>
          </p15:clr>
        </p15:guide>
        <p15:guide id="38" orient="horz" pos="3552">
          <p15:clr>
            <a:srgbClr val="5ACBF0"/>
          </p15:clr>
        </p15:guide>
        <p15:guide id="39" orient="horz" pos="3648">
          <p15:clr>
            <a:srgbClr val="5ACBF0"/>
          </p15:clr>
        </p15:guide>
        <p15:guide id="40" orient="horz" pos="4032">
          <p15:clr>
            <a:srgbClr val="C35EA4"/>
          </p15:clr>
        </p15:guide>
        <p15:guide id="41" orient="horz" pos="4128">
          <p15:clr>
            <a:srgbClr val="5ACBF0"/>
          </p15:clr>
        </p15:guide>
        <p15:guide id="42" pos="7488">
          <p15:clr>
            <a:srgbClr val="5ACBF0"/>
          </p15:clr>
        </p15:guide>
        <p15:guide id="43" pos="192">
          <p15:clr>
            <a:srgbClr val="5ACBF0"/>
          </p15:clr>
        </p15:guide>
        <p15:guide id="44" orient="horz" pos="288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2608161"/>
            <a:ext cx="11430000" cy="1228028"/>
          </a:xfrm>
        </p:spPr>
        <p:txBody>
          <a:bodyPr/>
          <a:lstStyle/>
          <a:p>
            <a:r>
              <a:rPr lang="en-US" dirty="0"/>
              <a:t>F5 reference solutions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04800" y="4894444"/>
            <a:ext cx="11430000" cy="1217769"/>
          </a:xfrm>
        </p:spPr>
        <p:txBody>
          <a:bodyPr/>
          <a:lstStyle/>
          <a:p>
            <a:r>
              <a:rPr lang="en-US" dirty="0"/>
              <a:t>Yossi Rosenboim </a:t>
            </a:r>
          </a:p>
          <a:p>
            <a:r>
              <a:rPr lang="en-US" dirty="0"/>
              <a:t>System engineer </a:t>
            </a:r>
          </a:p>
        </p:txBody>
      </p:sp>
      <p:grpSp>
        <p:nvGrpSpPr>
          <p:cNvPr id="7" name="Group 6"/>
          <p:cNvGrpSpPr/>
          <p:nvPr/>
        </p:nvGrpSpPr>
        <p:grpSpPr bwMode="gray">
          <a:xfrm>
            <a:off x="10712456" y="288104"/>
            <a:ext cx="1022344" cy="1022346"/>
            <a:chOff x="4864938" y="1600200"/>
            <a:chExt cx="2457445" cy="2457446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gray">
            <a:xfrm>
              <a:off x="4864938" y="1600200"/>
              <a:ext cx="2457445" cy="245744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12"/>
            <p:cNvSpPr>
              <a:spLocks noEditPoints="1"/>
            </p:cNvSpPr>
            <p:nvPr/>
          </p:nvSpPr>
          <p:spPr bwMode="gray">
            <a:xfrm>
              <a:off x="7124857" y="3332129"/>
              <a:ext cx="154717" cy="152464"/>
            </a:xfrm>
            <a:custGeom>
              <a:avLst/>
              <a:gdLst>
                <a:gd name="T0" fmla="*/ 70 w 87"/>
                <a:gd name="T1" fmla="*/ 17 h 86"/>
                <a:gd name="T2" fmla="*/ 80 w 87"/>
                <a:gd name="T3" fmla="*/ 43 h 86"/>
                <a:gd name="T4" fmla="*/ 70 w 87"/>
                <a:gd name="T5" fmla="*/ 69 h 86"/>
                <a:gd name="T6" fmla="*/ 43 w 87"/>
                <a:gd name="T7" fmla="*/ 80 h 86"/>
                <a:gd name="T8" fmla="*/ 17 w 87"/>
                <a:gd name="T9" fmla="*/ 69 h 86"/>
                <a:gd name="T10" fmla="*/ 6 w 87"/>
                <a:gd name="T11" fmla="*/ 43 h 86"/>
                <a:gd name="T12" fmla="*/ 17 w 87"/>
                <a:gd name="T13" fmla="*/ 17 h 86"/>
                <a:gd name="T14" fmla="*/ 43 w 87"/>
                <a:gd name="T15" fmla="*/ 6 h 86"/>
                <a:gd name="T16" fmla="*/ 70 w 87"/>
                <a:gd name="T17" fmla="*/ 17 h 86"/>
                <a:gd name="T18" fmla="*/ 74 w 87"/>
                <a:gd name="T19" fmla="*/ 12 h 86"/>
                <a:gd name="T20" fmla="*/ 43 w 87"/>
                <a:gd name="T21" fmla="*/ 0 h 86"/>
                <a:gd name="T22" fmla="*/ 13 w 87"/>
                <a:gd name="T23" fmla="*/ 12 h 86"/>
                <a:gd name="T24" fmla="*/ 0 w 87"/>
                <a:gd name="T25" fmla="*/ 43 h 86"/>
                <a:gd name="T26" fmla="*/ 13 w 87"/>
                <a:gd name="T27" fmla="*/ 73 h 86"/>
                <a:gd name="T28" fmla="*/ 43 w 87"/>
                <a:gd name="T29" fmla="*/ 86 h 86"/>
                <a:gd name="T30" fmla="*/ 74 w 87"/>
                <a:gd name="T31" fmla="*/ 73 h 86"/>
                <a:gd name="T32" fmla="*/ 87 w 87"/>
                <a:gd name="T33" fmla="*/ 43 h 86"/>
                <a:gd name="T34" fmla="*/ 74 w 87"/>
                <a:gd name="T35" fmla="*/ 12 h 86"/>
                <a:gd name="T36" fmla="*/ 50 w 87"/>
                <a:gd name="T37" fmla="*/ 41 h 86"/>
                <a:gd name="T38" fmla="*/ 42 w 87"/>
                <a:gd name="T39" fmla="*/ 42 h 86"/>
                <a:gd name="T40" fmla="*/ 34 w 87"/>
                <a:gd name="T41" fmla="*/ 42 h 86"/>
                <a:gd name="T42" fmla="*/ 34 w 87"/>
                <a:gd name="T43" fmla="*/ 25 h 86"/>
                <a:gd name="T44" fmla="*/ 41 w 87"/>
                <a:gd name="T45" fmla="*/ 25 h 86"/>
                <a:gd name="T46" fmla="*/ 51 w 87"/>
                <a:gd name="T47" fmla="*/ 26 h 86"/>
                <a:gd name="T48" fmla="*/ 55 w 87"/>
                <a:gd name="T49" fmla="*/ 33 h 86"/>
                <a:gd name="T50" fmla="*/ 50 w 87"/>
                <a:gd name="T51" fmla="*/ 41 h 86"/>
                <a:gd name="T52" fmla="*/ 26 w 87"/>
                <a:gd name="T53" fmla="*/ 66 h 86"/>
                <a:gd name="T54" fmla="*/ 34 w 87"/>
                <a:gd name="T55" fmla="*/ 66 h 86"/>
                <a:gd name="T56" fmla="*/ 34 w 87"/>
                <a:gd name="T57" fmla="*/ 48 h 86"/>
                <a:gd name="T58" fmla="*/ 41 w 87"/>
                <a:gd name="T59" fmla="*/ 48 h 86"/>
                <a:gd name="T60" fmla="*/ 50 w 87"/>
                <a:gd name="T61" fmla="*/ 49 h 86"/>
                <a:gd name="T62" fmla="*/ 55 w 87"/>
                <a:gd name="T63" fmla="*/ 60 h 86"/>
                <a:gd name="T64" fmla="*/ 55 w 87"/>
                <a:gd name="T65" fmla="*/ 64 h 86"/>
                <a:gd name="T66" fmla="*/ 55 w 87"/>
                <a:gd name="T67" fmla="*/ 65 h 86"/>
                <a:gd name="T68" fmla="*/ 55 w 87"/>
                <a:gd name="T69" fmla="*/ 66 h 86"/>
                <a:gd name="T70" fmla="*/ 55 w 87"/>
                <a:gd name="T71" fmla="*/ 66 h 86"/>
                <a:gd name="T72" fmla="*/ 63 w 87"/>
                <a:gd name="T73" fmla="*/ 66 h 86"/>
                <a:gd name="T74" fmla="*/ 63 w 87"/>
                <a:gd name="T75" fmla="*/ 66 h 86"/>
                <a:gd name="T76" fmla="*/ 62 w 87"/>
                <a:gd name="T77" fmla="*/ 63 h 86"/>
                <a:gd name="T78" fmla="*/ 62 w 87"/>
                <a:gd name="T79" fmla="*/ 60 h 86"/>
                <a:gd name="T80" fmla="*/ 62 w 87"/>
                <a:gd name="T81" fmla="*/ 56 h 86"/>
                <a:gd name="T82" fmla="*/ 59 w 87"/>
                <a:gd name="T83" fmla="*/ 49 h 86"/>
                <a:gd name="T84" fmla="*/ 51 w 87"/>
                <a:gd name="T85" fmla="*/ 44 h 86"/>
                <a:gd name="T86" fmla="*/ 58 w 87"/>
                <a:gd name="T87" fmla="*/ 42 h 86"/>
                <a:gd name="T88" fmla="*/ 63 w 87"/>
                <a:gd name="T89" fmla="*/ 33 h 86"/>
                <a:gd name="T90" fmla="*/ 55 w 87"/>
                <a:gd name="T91" fmla="*/ 21 h 86"/>
                <a:gd name="T92" fmla="*/ 43 w 87"/>
                <a:gd name="T93" fmla="*/ 19 h 86"/>
                <a:gd name="T94" fmla="*/ 26 w 87"/>
                <a:gd name="T95" fmla="*/ 19 h 86"/>
                <a:gd name="T96" fmla="*/ 26 w 87"/>
                <a:gd name="T97" fmla="*/ 6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7" h="86">
                  <a:moveTo>
                    <a:pt x="70" y="17"/>
                  </a:moveTo>
                  <a:cubicBezTo>
                    <a:pt x="77" y="24"/>
                    <a:pt x="80" y="33"/>
                    <a:pt x="80" y="43"/>
                  </a:cubicBezTo>
                  <a:cubicBezTo>
                    <a:pt x="80" y="53"/>
                    <a:pt x="77" y="62"/>
                    <a:pt x="70" y="69"/>
                  </a:cubicBezTo>
                  <a:cubicBezTo>
                    <a:pt x="62" y="76"/>
                    <a:pt x="54" y="80"/>
                    <a:pt x="43" y="80"/>
                  </a:cubicBezTo>
                  <a:cubicBezTo>
                    <a:pt x="33" y="80"/>
                    <a:pt x="24" y="76"/>
                    <a:pt x="17" y="69"/>
                  </a:cubicBezTo>
                  <a:cubicBezTo>
                    <a:pt x="10" y="62"/>
                    <a:pt x="6" y="53"/>
                    <a:pt x="6" y="43"/>
                  </a:cubicBezTo>
                  <a:cubicBezTo>
                    <a:pt x="6" y="33"/>
                    <a:pt x="10" y="24"/>
                    <a:pt x="17" y="17"/>
                  </a:cubicBezTo>
                  <a:cubicBezTo>
                    <a:pt x="24" y="9"/>
                    <a:pt x="33" y="6"/>
                    <a:pt x="43" y="6"/>
                  </a:cubicBezTo>
                  <a:cubicBezTo>
                    <a:pt x="54" y="6"/>
                    <a:pt x="62" y="9"/>
                    <a:pt x="70" y="17"/>
                  </a:cubicBezTo>
                  <a:close/>
                  <a:moveTo>
                    <a:pt x="74" y="12"/>
                  </a:moveTo>
                  <a:cubicBezTo>
                    <a:pt x="65" y="4"/>
                    <a:pt x="55" y="0"/>
                    <a:pt x="43" y="0"/>
                  </a:cubicBezTo>
                  <a:cubicBezTo>
                    <a:pt x="32" y="0"/>
                    <a:pt x="21" y="4"/>
                    <a:pt x="13" y="12"/>
                  </a:cubicBezTo>
                  <a:cubicBezTo>
                    <a:pt x="5" y="21"/>
                    <a:pt x="0" y="31"/>
                    <a:pt x="0" y="43"/>
                  </a:cubicBezTo>
                  <a:cubicBezTo>
                    <a:pt x="0" y="55"/>
                    <a:pt x="5" y="65"/>
                    <a:pt x="13" y="73"/>
                  </a:cubicBezTo>
                  <a:cubicBezTo>
                    <a:pt x="21" y="82"/>
                    <a:pt x="31" y="86"/>
                    <a:pt x="43" y="86"/>
                  </a:cubicBezTo>
                  <a:cubicBezTo>
                    <a:pt x="55" y="86"/>
                    <a:pt x="65" y="82"/>
                    <a:pt x="74" y="73"/>
                  </a:cubicBezTo>
                  <a:cubicBezTo>
                    <a:pt x="82" y="65"/>
                    <a:pt x="87" y="55"/>
                    <a:pt x="87" y="43"/>
                  </a:cubicBezTo>
                  <a:cubicBezTo>
                    <a:pt x="87" y="31"/>
                    <a:pt x="82" y="21"/>
                    <a:pt x="74" y="12"/>
                  </a:cubicBezTo>
                  <a:close/>
                  <a:moveTo>
                    <a:pt x="50" y="41"/>
                  </a:moveTo>
                  <a:cubicBezTo>
                    <a:pt x="48" y="41"/>
                    <a:pt x="45" y="42"/>
                    <a:pt x="42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6" y="25"/>
                    <a:pt x="49" y="25"/>
                    <a:pt x="51" y="26"/>
                  </a:cubicBezTo>
                  <a:cubicBezTo>
                    <a:pt x="54" y="28"/>
                    <a:pt x="55" y="30"/>
                    <a:pt x="55" y="33"/>
                  </a:cubicBezTo>
                  <a:cubicBezTo>
                    <a:pt x="55" y="37"/>
                    <a:pt x="53" y="39"/>
                    <a:pt x="50" y="41"/>
                  </a:cubicBezTo>
                  <a:close/>
                  <a:moveTo>
                    <a:pt x="26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5" y="48"/>
                    <a:pt x="48" y="48"/>
                    <a:pt x="50" y="49"/>
                  </a:cubicBezTo>
                  <a:cubicBezTo>
                    <a:pt x="53" y="51"/>
                    <a:pt x="55" y="55"/>
                    <a:pt x="55" y="60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5" y="65"/>
                    <a:pt x="55" y="66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62" y="65"/>
                    <a:pt x="62" y="64"/>
                    <a:pt x="62" y="63"/>
                  </a:cubicBezTo>
                  <a:cubicBezTo>
                    <a:pt x="62" y="62"/>
                    <a:pt x="62" y="61"/>
                    <a:pt x="62" y="60"/>
                  </a:cubicBezTo>
                  <a:cubicBezTo>
                    <a:pt x="62" y="56"/>
                    <a:pt x="62" y="56"/>
                    <a:pt x="62" y="56"/>
                  </a:cubicBezTo>
                  <a:cubicBezTo>
                    <a:pt x="62" y="54"/>
                    <a:pt x="61" y="51"/>
                    <a:pt x="59" y="49"/>
                  </a:cubicBezTo>
                  <a:cubicBezTo>
                    <a:pt x="58" y="46"/>
                    <a:pt x="55" y="45"/>
                    <a:pt x="51" y="44"/>
                  </a:cubicBezTo>
                  <a:cubicBezTo>
                    <a:pt x="54" y="44"/>
                    <a:pt x="57" y="43"/>
                    <a:pt x="58" y="42"/>
                  </a:cubicBezTo>
                  <a:cubicBezTo>
                    <a:pt x="61" y="40"/>
                    <a:pt x="63" y="37"/>
                    <a:pt x="63" y="33"/>
                  </a:cubicBezTo>
                  <a:cubicBezTo>
                    <a:pt x="63" y="27"/>
                    <a:pt x="60" y="23"/>
                    <a:pt x="55" y="21"/>
                  </a:cubicBezTo>
                  <a:cubicBezTo>
                    <a:pt x="53" y="20"/>
                    <a:pt x="48" y="19"/>
                    <a:pt x="43" y="19"/>
                  </a:cubicBezTo>
                  <a:cubicBezTo>
                    <a:pt x="26" y="19"/>
                    <a:pt x="26" y="19"/>
                    <a:pt x="26" y="19"/>
                  </a:cubicBezTo>
                  <a:lnTo>
                    <a:pt x="26" y="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0" name="Freeform 13"/>
            <p:cNvSpPr>
              <a:spLocks/>
            </p:cNvSpPr>
            <p:nvPr/>
          </p:nvSpPr>
          <p:spPr bwMode="gray">
            <a:xfrm>
              <a:off x="5083495" y="1818756"/>
              <a:ext cx="2020332" cy="2020332"/>
            </a:xfrm>
            <a:custGeom>
              <a:avLst/>
              <a:gdLst>
                <a:gd name="T0" fmla="*/ 1040 w 1139"/>
                <a:gd name="T1" fmla="*/ 248 h 1139"/>
                <a:gd name="T2" fmla="*/ 1019 w 1139"/>
                <a:gd name="T3" fmla="*/ 236 h 1139"/>
                <a:gd name="T4" fmla="*/ 1012 w 1139"/>
                <a:gd name="T5" fmla="*/ 211 h 1139"/>
                <a:gd name="T6" fmla="*/ 570 w 1139"/>
                <a:gd name="T7" fmla="*/ 0 h 1139"/>
                <a:gd name="T8" fmla="*/ 0 w 1139"/>
                <a:gd name="T9" fmla="*/ 569 h 1139"/>
                <a:gd name="T10" fmla="*/ 111 w 1139"/>
                <a:gd name="T11" fmla="*/ 907 h 1139"/>
                <a:gd name="T12" fmla="*/ 134 w 1139"/>
                <a:gd name="T13" fmla="*/ 923 h 1139"/>
                <a:gd name="T14" fmla="*/ 146 w 1139"/>
                <a:gd name="T15" fmla="*/ 949 h 1139"/>
                <a:gd name="T16" fmla="*/ 570 w 1139"/>
                <a:gd name="T17" fmla="*/ 1139 h 1139"/>
                <a:gd name="T18" fmla="*/ 1139 w 1139"/>
                <a:gd name="T19" fmla="*/ 569 h 1139"/>
                <a:gd name="T20" fmla="*/ 1040 w 1139"/>
                <a:gd name="T21" fmla="*/ 248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9" h="1139">
                  <a:moveTo>
                    <a:pt x="1040" y="248"/>
                  </a:moveTo>
                  <a:cubicBezTo>
                    <a:pt x="1019" y="236"/>
                    <a:pt x="1019" y="236"/>
                    <a:pt x="1019" y="236"/>
                  </a:cubicBezTo>
                  <a:cubicBezTo>
                    <a:pt x="1012" y="211"/>
                    <a:pt x="1012" y="211"/>
                    <a:pt x="1012" y="211"/>
                  </a:cubicBezTo>
                  <a:cubicBezTo>
                    <a:pt x="908" y="82"/>
                    <a:pt x="749" y="0"/>
                    <a:pt x="570" y="0"/>
                  </a:cubicBezTo>
                  <a:cubicBezTo>
                    <a:pt x="255" y="0"/>
                    <a:pt x="0" y="255"/>
                    <a:pt x="0" y="569"/>
                  </a:cubicBezTo>
                  <a:cubicBezTo>
                    <a:pt x="0" y="696"/>
                    <a:pt x="42" y="812"/>
                    <a:pt x="111" y="907"/>
                  </a:cubicBezTo>
                  <a:cubicBezTo>
                    <a:pt x="134" y="923"/>
                    <a:pt x="134" y="923"/>
                    <a:pt x="134" y="923"/>
                  </a:cubicBezTo>
                  <a:cubicBezTo>
                    <a:pt x="146" y="949"/>
                    <a:pt x="146" y="949"/>
                    <a:pt x="146" y="949"/>
                  </a:cubicBezTo>
                  <a:cubicBezTo>
                    <a:pt x="250" y="1066"/>
                    <a:pt x="401" y="1139"/>
                    <a:pt x="570" y="1139"/>
                  </a:cubicBezTo>
                  <a:cubicBezTo>
                    <a:pt x="884" y="1139"/>
                    <a:pt x="1139" y="884"/>
                    <a:pt x="1139" y="569"/>
                  </a:cubicBezTo>
                  <a:cubicBezTo>
                    <a:pt x="1139" y="450"/>
                    <a:pt x="1103" y="339"/>
                    <a:pt x="1040" y="2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4"/>
            <p:cNvSpPr>
              <a:spLocks noEditPoints="1"/>
            </p:cNvSpPr>
            <p:nvPr/>
          </p:nvSpPr>
          <p:spPr bwMode="gray">
            <a:xfrm>
              <a:off x="5191646" y="2065102"/>
              <a:ext cx="1834072" cy="1514874"/>
            </a:xfrm>
            <a:custGeom>
              <a:avLst/>
              <a:gdLst>
                <a:gd name="T0" fmla="*/ 970 w 1034"/>
                <a:gd name="T1" fmla="*/ 382 h 854"/>
                <a:gd name="T2" fmla="*/ 635 w 1034"/>
                <a:gd name="T3" fmla="*/ 262 h 854"/>
                <a:gd name="T4" fmla="*/ 663 w 1034"/>
                <a:gd name="T5" fmla="*/ 175 h 854"/>
                <a:gd name="T6" fmla="*/ 961 w 1034"/>
                <a:gd name="T7" fmla="*/ 198 h 854"/>
                <a:gd name="T8" fmla="*/ 979 w 1034"/>
                <a:gd name="T9" fmla="*/ 109 h 854"/>
                <a:gd name="T10" fmla="*/ 951 w 1034"/>
                <a:gd name="T11" fmla="*/ 72 h 854"/>
                <a:gd name="T12" fmla="*/ 826 w 1034"/>
                <a:gd name="T13" fmla="*/ 52 h 854"/>
                <a:gd name="T14" fmla="*/ 639 w 1034"/>
                <a:gd name="T15" fmla="*/ 35 h 854"/>
                <a:gd name="T16" fmla="*/ 491 w 1034"/>
                <a:gd name="T17" fmla="*/ 480 h 854"/>
                <a:gd name="T18" fmla="*/ 873 w 1034"/>
                <a:gd name="T19" fmla="*/ 687 h 854"/>
                <a:gd name="T20" fmla="*/ 746 w 1034"/>
                <a:gd name="T21" fmla="*/ 803 h 854"/>
                <a:gd name="T22" fmla="*/ 601 w 1034"/>
                <a:gd name="T23" fmla="*/ 739 h 854"/>
                <a:gd name="T24" fmla="*/ 534 w 1034"/>
                <a:gd name="T25" fmla="*/ 637 h 854"/>
                <a:gd name="T26" fmla="*/ 512 w 1034"/>
                <a:gd name="T27" fmla="*/ 641 h 854"/>
                <a:gd name="T28" fmla="*/ 462 w 1034"/>
                <a:gd name="T29" fmla="*/ 689 h 854"/>
                <a:gd name="T30" fmla="*/ 458 w 1034"/>
                <a:gd name="T31" fmla="*/ 714 h 854"/>
                <a:gd name="T32" fmla="*/ 503 w 1034"/>
                <a:gd name="T33" fmla="*/ 819 h 854"/>
                <a:gd name="T34" fmla="*/ 729 w 1034"/>
                <a:gd name="T35" fmla="*/ 848 h 854"/>
                <a:gd name="T36" fmla="*/ 921 w 1034"/>
                <a:gd name="T37" fmla="*/ 775 h 854"/>
                <a:gd name="T38" fmla="*/ 1031 w 1034"/>
                <a:gd name="T39" fmla="*/ 567 h 854"/>
                <a:gd name="T40" fmla="*/ 970 w 1034"/>
                <a:gd name="T41" fmla="*/ 382 h 854"/>
                <a:gd name="T42" fmla="*/ 308 w 1034"/>
                <a:gd name="T43" fmla="*/ 773 h 854"/>
                <a:gd name="T44" fmla="*/ 301 w 1034"/>
                <a:gd name="T45" fmla="*/ 724 h 854"/>
                <a:gd name="T46" fmla="*/ 295 w 1034"/>
                <a:gd name="T47" fmla="*/ 348 h 854"/>
                <a:gd name="T48" fmla="*/ 427 w 1034"/>
                <a:gd name="T49" fmla="*/ 346 h 854"/>
                <a:gd name="T50" fmla="*/ 491 w 1034"/>
                <a:gd name="T51" fmla="*/ 317 h 854"/>
                <a:gd name="T52" fmla="*/ 491 w 1034"/>
                <a:gd name="T53" fmla="*/ 272 h 854"/>
                <a:gd name="T54" fmla="*/ 297 w 1034"/>
                <a:gd name="T55" fmla="*/ 275 h 854"/>
                <a:gd name="T56" fmla="*/ 304 w 1034"/>
                <a:gd name="T57" fmla="*/ 122 h 854"/>
                <a:gd name="T58" fmla="*/ 352 w 1034"/>
                <a:gd name="T59" fmla="*/ 64 h 854"/>
                <a:gd name="T60" fmla="*/ 453 w 1034"/>
                <a:gd name="T61" fmla="*/ 92 h 854"/>
                <a:gd name="T62" fmla="*/ 506 w 1034"/>
                <a:gd name="T63" fmla="*/ 118 h 854"/>
                <a:gd name="T64" fmla="*/ 531 w 1034"/>
                <a:gd name="T65" fmla="*/ 115 h 854"/>
                <a:gd name="T66" fmla="*/ 563 w 1034"/>
                <a:gd name="T67" fmla="*/ 78 h 854"/>
                <a:gd name="T68" fmla="*/ 564 w 1034"/>
                <a:gd name="T69" fmla="*/ 62 h 854"/>
                <a:gd name="T70" fmla="*/ 497 w 1034"/>
                <a:gd name="T71" fmla="*/ 11 h 854"/>
                <a:gd name="T72" fmla="*/ 442 w 1034"/>
                <a:gd name="T73" fmla="*/ 0 h 854"/>
                <a:gd name="T74" fmla="*/ 417 w 1034"/>
                <a:gd name="T75" fmla="*/ 0 h 854"/>
                <a:gd name="T76" fmla="*/ 323 w 1034"/>
                <a:gd name="T77" fmla="*/ 16 h 854"/>
                <a:gd name="T78" fmla="*/ 88 w 1034"/>
                <a:gd name="T79" fmla="*/ 229 h 854"/>
                <a:gd name="T80" fmla="*/ 83 w 1034"/>
                <a:gd name="T81" fmla="*/ 286 h 854"/>
                <a:gd name="T82" fmla="*/ 4 w 1034"/>
                <a:gd name="T83" fmla="*/ 293 h 854"/>
                <a:gd name="T84" fmla="*/ 0 w 1034"/>
                <a:gd name="T85" fmla="*/ 358 h 854"/>
                <a:gd name="T86" fmla="*/ 80 w 1034"/>
                <a:gd name="T87" fmla="*/ 354 h 854"/>
                <a:gd name="T88" fmla="*/ 91 w 1034"/>
                <a:gd name="T89" fmla="*/ 708 h 854"/>
                <a:gd name="T90" fmla="*/ 93 w 1034"/>
                <a:gd name="T91" fmla="*/ 752 h 854"/>
                <a:gd name="T92" fmla="*/ 50 w 1034"/>
                <a:gd name="T93" fmla="*/ 768 h 854"/>
                <a:gd name="T94" fmla="*/ 85 w 1034"/>
                <a:gd name="T95" fmla="*/ 810 h 854"/>
                <a:gd name="T96" fmla="*/ 428 w 1034"/>
                <a:gd name="T97" fmla="*/ 843 h 854"/>
                <a:gd name="T98" fmla="*/ 427 w 1034"/>
                <a:gd name="T99" fmla="*/ 804 h 854"/>
                <a:gd name="T100" fmla="*/ 308 w 1034"/>
                <a:gd name="T101" fmla="*/ 773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34" h="854">
                  <a:moveTo>
                    <a:pt x="970" y="382"/>
                  </a:moveTo>
                  <a:cubicBezTo>
                    <a:pt x="916" y="323"/>
                    <a:pt x="824" y="274"/>
                    <a:pt x="635" y="262"/>
                  </a:cubicBezTo>
                  <a:cubicBezTo>
                    <a:pt x="645" y="232"/>
                    <a:pt x="654" y="204"/>
                    <a:pt x="663" y="175"/>
                  </a:cubicBezTo>
                  <a:cubicBezTo>
                    <a:pt x="776" y="179"/>
                    <a:pt x="876" y="187"/>
                    <a:pt x="961" y="198"/>
                  </a:cubicBezTo>
                  <a:cubicBezTo>
                    <a:pt x="968" y="167"/>
                    <a:pt x="972" y="137"/>
                    <a:pt x="979" y="109"/>
                  </a:cubicBezTo>
                  <a:cubicBezTo>
                    <a:pt x="970" y="96"/>
                    <a:pt x="961" y="84"/>
                    <a:pt x="951" y="72"/>
                  </a:cubicBezTo>
                  <a:cubicBezTo>
                    <a:pt x="911" y="67"/>
                    <a:pt x="870" y="57"/>
                    <a:pt x="826" y="52"/>
                  </a:cubicBezTo>
                  <a:cubicBezTo>
                    <a:pt x="767" y="44"/>
                    <a:pt x="706" y="38"/>
                    <a:pt x="639" y="35"/>
                  </a:cubicBezTo>
                  <a:cubicBezTo>
                    <a:pt x="597" y="160"/>
                    <a:pt x="545" y="318"/>
                    <a:pt x="491" y="480"/>
                  </a:cubicBezTo>
                  <a:cubicBezTo>
                    <a:pt x="771" y="504"/>
                    <a:pt x="879" y="580"/>
                    <a:pt x="873" y="687"/>
                  </a:cubicBezTo>
                  <a:cubicBezTo>
                    <a:pt x="868" y="744"/>
                    <a:pt x="815" y="797"/>
                    <a:pt x="746" y="803"/>
                  </a:cubicBezTo>
                  <a:cubicBezTo>
                    <a:pt x="663" y="808"/>
                    <a:pt x="626" y="775"/>
                    <a:pt x="601" y="739"/>
                  </a:cubicBezTo>
                  <a:cubicBezTo>
                    <a:pt x="579" y="706"/>
                    <a:pt x="557" y="673"/>
                    <a:pt x="534" y="637"/>
                  </a:cubicBezTo>
                  <a:cubicBezTo>
                    <a:pt x="528" y="627"/>
                    <a:pt x="520" y="633"/>
                    <a:pt x="512" y="641"/>
                  </a:cubicBezTo>
                  <a:cubicBezTo>
                    <a:pt x="495" y="657"/>
                    <a:pt x="479" y="673"/>
                    <a:pt x="462" y="689"/>
                  </a:cubicBezTo>
                  <a:cubicBezTo>
                    <a:pt x="451" y="698"/>
                    <a:pt x="454" y="706"/>
                    <a:pt x="458" y="714"/>
                  </a:cubicBezTo>
                  <a:cubicBezTo>
                    <a:pt x="473" y="751"/>
                    <a:pt x="488" y="785"/>
                    <a:pt x="503" y="819"/>
                  </a:cubicBezTo>
                  <a:cubicBezTo>
                    <a:pt x="527" y="834"/>
                    <a:pt x="642" y="854"/>
                    <a:pt x="729" y="848"/>
                  </a:cubicBezTo>
                  <a:cubicBezTo>
                    <a:pt x="787" y="843"/>
                    <a:pt x="860" y="820"/>
                    <a:pt x="921" y="775"/>
                  </a:cubicBezTo>
                  <a:cubicBezTo>
                    <a:pt x="981" y="728"/>
                    <a:pt x="1024" y="666"/>
                    <a:pt x="1031" y="567"/>
                  </a:cubicBezTo>
                  <a:cubicBezTo>
                    <a:pt x="1034" y="507"/>
                    <a:pt x="1023" y="441"/>
                    <a:pt x="970" y="382"/>
                  </a:cubicBezTo>
                  <a:close/>
                  <a:moveTo>
                    <a:pt x="308" y="773"/>
                  </a:moveTo>
                  <a:cubicBezTo>
                    <a:pt x="303" y="760"/>
                    <a:pt x="302" y="742"/>
                    <a:pt x="301" y="724"/>
                  </a:cubicBezTo>
                  <a:cubicBezTo>
                    <a:pt x="295" y="605"/>
                    <a:pt x="293" y="477"/>
                    <a:pt x="295" y="348"/>
                  </a:cubicBezTo>
                  <a:cubicBezTo>
                    <a:pt x="339" y="347"/>
                    <a:pt x="382" y="347"/>
                    <a:pt x="427" y="346"/>
                  </a:cubicBezTo>
                  <a:cubicBezTo>
                    <a:pt x="449" y="336"/>
                    <a:pt x="469" y="326"/>
                    <a:pt x="491" y="317"/>
                  </a:cubicBezTo>
                  <a:cubicBezTo>
                    <a:pt x="491" y="301"/>
                    <a:pt x="491" y="287"/>
                    <a:pt x="491" y="272"/>
                  </a:cubicBezTo>
                  <a:cubicBezTo>
                    <a:pt x="424" y="272"/>
                    <a:pt x="361" y="273"/>
                    <a:pt x="297" y="275"/>
                  </a:cubicBezTo>
                  <a:cubicBezTo>
                    <a:pt x="299" y="221"/>
                    <a:pt x="301" y="171"/>
                    <a:pt x="304" y="122"/>
                  </a:cubicBezTo>
                  <a:cubicBezTo>
                    <a:pt x="306" y="90"/>
                    <a:pt x="329" y="66"/>
                    <a:pt x="352" y="64"/>
                  </a:cubicBezTo>
                  <a:cubicBezTo>
                    <a:pt x="388" y="63"/>
                    <a:pt x="421" y="78"/>
                    <a:pt x="453" y="92"/>
                  </a:cubicBezTo>
                  <a:cubicBezTo>
                    <a:pt x="471" y="100"/>
                    <a:pt x="488" y="109"/>
                    <a:pt x="506" y="118"/>
                  </a:cubicBezTo>
                  <a:cubicBezTo>
                    <a:pt x="515" y="120"/>
                    <a:pt x="525" y="122"/>
                    <a:pt x="531" y="115"/>
                  </a:cubicBezTo>
                  <a:cubicBezTo>
                    <a:pt x="542" y="102"/>
                    <a:pt x="552" y="90"/>
                    <a:pt x="563" y="78"/>
                  </a:cubicBezTo>
                  <a:cubicBezTo>
                    <a:pt x="568" y="70"/>
                    <a:pt x="566" y="65"/>
                    <a:pt x="564" y="62"/>
                  </a:cubicBezTo>
                  <a:cubicBezTo>
                    <a:pt x="541" y="44"/>
                    <a:pt x="519" y="27"/>
                    <a:pt x="497" y="11"/>
                  </a:cubicBezTo>
                  <a:cubicBezTo>
                    <a:pt x="484" y="2"/>
                    <a:pt x="462" y="0"/>
                    <a:pt x="442" y="0"/>
                  </a:cubicBezTo>
                  <a:cubicBezTo>
                    <a:pt x="433" y="0"/>
                    <a:pt x="425" y="0"/>
                    <a:pt x="417" y="0"/>
                  </a:cubicBezTo>
                  <a:cubicBezTo>
                    <a:pt x="395" y="2"/>
                    <a:pt x="368" y="5"/>
                    <a:pt x="323" y="16"/>
                  </a:cubicBezTo>
                  <a:cubicBezTo>
                    <a:pt x="222" y="43"/>
                    <a:pt x="101" y="114"/>
                    <a:pt x="88" y="229"/>
                  </a:cubicBezTo>
                  <a:cubicBezTo>
                    <a:pt x="86" y="248"/>
                    <a:pt x="85" y="267"/>
                    <a:pt x="83" y="286"/>
                  </a:cubicBezTo>
                  <a:cubicBezTo>
                    <a:pt x="55" y="288"/>
                    <a:pt x="29" y="290"/>
                    <a:pt x="4" y="293"/>
                  </a:cubicBezTo>
                  <a:cubicBezTo>
                    <a:pt x="3" y="315"/>
                    <a:pt x="1" y="336"/>
                    <a:pt x="0" y="358"/>
                  </a:cubicBezTo>
                  <a:cubicBezTo>
                    <a:pt x="25" y="357"/>
                    <a:pt x="51" y="355"/>
                    <a:pt x="80" y="354"/>
                  </a:cubicBezTo>
                  <a:cubicBezTo>
                    <a:pt x="76" y="475"/>
                    <a:pt x="80" y="596"/>
                    <a:pt x="91" y="708"/>
                  </a:cubicBezTo>
                  <a:cubicBezTo>
                    <a:pt x="93" y="724"/>
                    <a:pt x="95" y="741"/>
                    <a:pt x="93" y="752"/>
                  </a:cubicBezTo>
                  <a:cubicBezTo>
                    <a:pt x="91" y="763"/>
                    <a:pt x="74" y="768"/>
                    <a:pt x="50" y="768"/>
                  </a:cubicBezTo>
                  <a:cubicBezTo>
                    <a:pt x="61" y="782"/>
                    <a:pt x="73" y="797"/>
                    <a:pt x="85" y="810"/>
                  </a:cubicBezTo>
                  <a:cubicBezTo>
                    <a:pt x="182" y="828"/>
                    <a:pt x="303" y="840"/>
                    <a:pt x="428" y="843"/>
                  </a:cubicBezTo>
                  <a:cubicBezTo>
                    <a:pt x="428" y="830"/>
                    <a:pt x="428" y="818"/>
                    <a:pt x="427" y="804"/>
                  </a:cubicBezTo>
                  <a:cubicBezTo>
                    <a:pt x="350" y="800"/>
                    <a:pt x="314" y="788"/>
                    <a:pt x="308" y="773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2060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4EFA3687-9444-433E-BC4D-54E5832DEF35}"/>
              </a:ext>
            </a:extLst>
          </p:cNvPr>
          <p:cNvSpPr/>
          <p:nvPr/>
        </p:nvSpPr>
        <p:spPr>
          <a:xfrm>
            <a:off x="8895805" y="541208"/>
            <a:ext cx="2827433" cy="5613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B33E12-D0C1-437A-ACB8-755D935A37B8}"/>
              </a:ext>
            </a:extLst>
          </p:cNvPr>
          <p:cNvSpPr/>
          <p:nvPr/>
        </p:nvSpPr>
        <p:spPr>
          <a:xfrm>
            <a:off x="236332" y="789035"/>
            <a:ext cx="2929384" cy="50441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22186F-A828-4F96-B7A2-C85D3592ED1C}"/>
              </a:ext>
            </a:extLst>
          </p:cNvPr>
          <p:cNvSpPr/>
          <p:nvPr/>
        </p:nvSpPr>
        <p:spPr>
          <a:xfrm>
            <a:off x="468762" y="912052"/>
            <a:ext cx="2390501" cy="452846"/>
          </a:xfrm>
          <a:prstGeom prst="rect">
            <a:avLst/>
          </a:prstGeom>
          <a:solidFill>
            <a:srgbClr val="E55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/>
              <a:t>AWS_base_net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4C5186-D2AF-455D-9F8C-51C4DFE31B1C}"/>
              </a:ext>
            </a:extLst>
          </p:cNvPr>
          <p:cNvSpPr txBox="1"/>
          <p:nvPr/>
        </p:nvSpPr>
        <p:spPr>
          <a:xfrm>
            <a:off x="124100" y="105771"/>
            <a:ext cx="5482118" cy="683264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workflow – start with Jenkins 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07FF16-26E8-4058-8C63-7B881695B173}"/>
              </a:ext>
            </a:extLst>
          </p:cNvPr>
          <p:cNvSpPr/>
          <p:nvPr/>
        </p:nvSpPr>
        <p:spPr>
          <a:xfrm>
            <a:off x="9031084" y="2253321"/>
            <a:ext cx="2390501" cy="4528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AWS_WAF_AS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5D716C-FDCE-401B-B59D-89F643E33CAE}"/>
              </a:ext>
            </a:extLst>
          </p:cNvPr>
          <p:cNvSpPr/>
          <p:nvPr/>
        </p:nvSpPr>
        <p:spPr>
          <a:xfrm>
            <a:off x="9031083" y="1711212"/>
            <a:ext cx="2390501" cy="4528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/>
              <a:t>Cred_stuff_demo</a:t>
            </a:r>
            <a:endParaRPr lang="en-US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248AC9-B4BE-4DC9-BAD9-E79EDF9309B4}"/>
              </a:ext>
            </a:extLst>
          </p:cNvPr>
          <p:cNvSpPr txBox="1"/>
          <p:nvPr/>
        </p:nvSpPr>
        <p:spPr>
          <a:xfrm>
            <a:off x="8895805" y="-106133"/>
            <a:ext cx="3235226" cy="683264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Library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2219C96F-6659-4D08-84E7-F994DEE0DB1B}"/>
              </a:ext>
            </a:extLst>
          </p:cNvPr>
          <p:cNvSpPr/>
          <p:nvPr/>
        </p:nvSpPr>
        <p:spPr>
          <a:xfrm>
            <a:off x="1343222" y="1364898"/>
            <a:ext cx="435128" cy="22642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1500C89-7A8B-40C8-82A2-58BF533EE1AC}"/>
              </a:ext>
            </a:extLst>
          </p:cNvPr>
          <p:cNvSpPr/>
          <p:nvPr/>
        </p:nvSpPr>
        <p:spPr>
          <a:xfrm>
            <a:off x="9031084" y="2801266"/>
            <a:ext cx="2390501" cy="4528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BIGIP_TAG_MASTER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FB49EB-899C-43A8-AEC4-97FD32F4D2C9}"/>
              </a:ext>
            </a:extLst>
          </p:cNvPr>
          <p:cNvSpPr/>
          <p:nvPr/>
        </p:nvSpPr>
        <p:spPr>
          <a:xfrm>
            <a:off x="9031087" y="4440581"/>
            <a:ext cx="2390501" cy="4528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AWS_APP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1D0E4A3-7F1A-405B-8693-38E9B60A288C}"/>
              </a:ext>
            </a:extLst>
          </p:cNvPr>
          <p:cNvSpPr/>
          <p:nvPr/>
        </p:nvSpPr>
        <p:spPr>
          <a:xfrm>
            <a:off x="9031086" y="3898472"/>
            <a:ext cx="2390501" cy="4528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AWS_BIGIP_AS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7C1D0D2-CCC1-4860-838F-14588A89D757}"/>
              </a:ext>
            </a:extLst>
          </p:cNvPr>
          <p:cNvSpPr/>
          <p:nvPr/>
        </p:nvSpPr>
        <p:spPr>
          <a:xfrm>
            <a:off x="9031085" y="3339676"/>
            <a:ext cx="2390501" cy="4528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BIGIP_ONBOARD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C9CEA52-81E0-41B1-8AE8-D975D221DF2B}"/>
              </a:ext>
            </a:extLst>
          </p:cNvPr>
          <p:cNvSpPr/>
          <p:nvPr/>
        </p:nvSpPr>
        <p:spPr>
          <a:xfrm>
            <a:off x="9031084" y="5002467"/>
            <a:ext cx="2390501" cy="452846"/>
          </a:xfrm>
          <a:prstGeom prst="rect">
            <a:avLst/>
          </a:prstGeom>
          <a:solidFill>
            <a:srgbClr val="E55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AWS_NET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E32B9E-1729-40F2-B0EB-6763BBF3F751}"/>
              </a:ext>
            </a:extLst>
          </p:cNvPr>
          <p:cNvSpPr/>
          <p:nvPr/>
        </p:nvSpPr>
        <p:spPr>
          <a:xfrm>
            <a:off x="365535" y="6154857"/>
            <a:ext cx="1829025" cy="4015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/>
              <a:t>icontrolLX</a:t>
            </a:r>
            <a:endParaRPr lang="en-US" sz="2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362A63-1F56-4239-BC64-060564AB88AB}"/>
              </a:ext>
            </a:extLst>
          </p:cNvPr>
          <p:cNvSpPr/>
          <p:nvPr/>
        </p:nvSpPr>
        <p:spPr>
          <a:xfrm>
            <a:off x="2378193" y="6154857"/>
            <a:ext cx="1836006" cy="401529"/>
          </a:xfrm>
          <a:prstGeom prst="rect">
            <a:avLst/>
          </a:prstGeom>
          <a:solidFill>
            <a:srgbClr val="E55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Terraform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1C7DD4-B05E-43A7-8C9C-0E2EB931C7E5}"/>
              </a:ext>
            </a:extLst>
          </p:cNvPr>
          <p:cNvSpPr/>
          <p:nvPr/>
        </p:nvSpPr>
        <p:spPr>
          <a:xfrm>
            <a:off x="4326812" y="6154856"/>
            <a:ext cx="1836006" cy="40152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Ansible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126EBE5-C260-4732-B06C-2A1A61EFBDEA}"/>
              </a:ext>
            </a:extLst>
          </p:cNvPr>
          <p:cNvSpPr/>
          <p:nvPr/>
        </p:nvSpPr>
        <p:spPr>
          <a:xfrm>
            <a:off x="468761" y="1596810"/>
            <a:ext cx="2390501" cy="4528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AWS_APP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049A5F7-EDCA-4F08-9D69-AF455EBF5A3A}"/>
              </a:ext>
            </a:extLst>
          </p:cNvPr>
          <p:cNvSpPr/>
          <p:nvPr/>
        </p:nvSpPr>
        <p:spPr>
          <a:xfrm>
            <a:off x="1343222" y="2022749"/>
            <a:ext cx="435128" cy="22642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1A460A-F4BE-4C6F-9469-32DBF2C1D3EF}"/>
              </a:ext>
            </a:extLst>
          </p:cNvPr>
          <p:cNvSpPr/>
          <p:nvPr/>
        </p:nvSpPr>
        <p:spPr>
          <a:xfrm>
            <a:off x="468760" y="2305668"/>
            <a:ext cx="2390501" cy="4528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AWS_BIGIP_AS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D2BF42B2-91D8-422A-A92F-55C122B2D93F}"/>
              </a:ext>
            </a:extLst>
          </p:cNvPr>
          <p:cNvSpPr/>
          <p:nvPr/>
        </p:nvSpPr>
        <p:spPr>
          <a:xfrm>
            <a:off x="1342167" y="2799987"/>
            <a:ext cx="435128" cy="22642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6C7E60-50F6-4E12-A6F9-D4F5CF369ADC}"/>
              </a:ext>
            </a:extLst>
          </p:cNvPr>
          <p:cNvSpPr/>
          <p:nvPr/>
        </p:nvSpPr>
        <p:spPr>
          <a:xfrm>
            <a:off x="468759" y="3083588"/>
            <a:ext cx="2390501" cy="4528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BIGIP_ONBOARD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CA303944-2199-482C-984E-55C15FEA85E5}"/>
              </a:ext>
            </a:extLst>
          </p:cNvPr>
          <p:cNvSpPr/>
          <p:nvPr/>
        </p:nvSpPr>
        <p:spPr>
          <a:xfrm>
            <a:off x="1342167" y="3596462"/>
            <a:ext cx="435128" cy="22642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E6BA50-C391-41B7-94EF-D3981BA55A84}"/>
              </a:ext>
            </a:extLst>
          </p:cNvPr>
          <p:cNvSpPr/>
          <p:nvPr/>
        </p:nvSpPr>
        <p:spPr>
          <a:xfrm>
            <a:off x="468758" y="3873064"/>
            <a:ext cx="2390501" cy="4528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/>
              <a:t>Attack_app</a:t>
            </a:r>
            <a:endParaRPr lang="en-US" sz="2000" dirty="0"/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26E9C1B3-0693-4674-8B98-D7284A6A9513}"/>
              </a:ext>
            </a:extLst>
          </p:cNvPr>
          <p:cNvSpPr/>
          <p:nvPr/>
        </p:nvSpPr>
        <p:spPr>
          <a:xfrm>
            <a:off x="2897095" y="1024768"/>
            <a:ext cx="728973" cy="2798118"/>
          </a:xfrm>
          <a:prstGeom prst="rightBrace">
            <a:avLst/>
          </a:prstGeom>
          <a:noFill/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14B3E38-CAD3-42E7-9985-94A3ADD16B1F}"/>
              </a:ext>
            </a:extLst>
          </p:cNvPr>
          <p:cNvSpPr/>
          <p:nvPr/>
        </p:nvSpPr>
        <p:spPr>
          <a:xfrm>
            <a:off x="3859398" y="1780893"/>
            <a:ext cx="2099967" cy="9585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Grouped into automatic </a:t>
            </a:r>
            <a:r>
              <a:rPr lang="en-US" sz="2000" dirty="0" err="1"/>
              <a:t>pipline</a:t>
            </a:r>
            <a:endParaRPr lang="en-US" sz="20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FAF374-B36C-4AC1-8C68-3F8D98A3BA6A}"/>
              </a:ext>
            </a:extLst>
          </p:cNvPr>
          <p:cNvSpPr/>
          <p:nvPr/>
        </p:nvSpPr>
        <p:spPr>
          <a:xfrm>
            <a:off x="468757" y="4603801"/>
            <a:ext cx="2390501" cy="4528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/>
              <a:t>AWS_deploy_waf</a:t>
            </a:r>
            <a:endParaRPr lang="en-US" sz="2000" dirty="0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A9081617-588E-496F-A3F5-115A35817B7B}"/>
              </a:ext>
            </a:extLst>
          </p:cNvPr>
          <p:cNvSpPr/>
          <p:nvPr/>
        </p:nvSpPr>
        <p:spPr>
          <a:xfrm>
            <a:off x="1342167" y="4343943"/>
            <a:ext cx="435128" cy="22642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6E10D9B-AE84-4835-9677-DFF0BE69AD11}"/>
              </a:ext>
            </a:extLst>
          </p:cNvPr>
          <p:cNvSpPr/>
          <p:nvPr/>
        </p:nvSpPr>
        <p:spPr>
          <a:xfrm>
            <a:off x="468756" y="5292909"/>
            <a:ext cx="2390501" cy="4528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/>
              <a:t>Attack_app</a:t>
            </a:r>
            <a:endParaRPr lang="en-US" sz="2000" dirty="0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291BD2F8-0562-4B72-9FDE-7B618F8DEA55}"/>
              </a:ext>
            </a:extLst>
          </p:cNvPr>
          <p:cNvSpPr/>
          <p:nvPr/>
        </p:nvSpPr>
        <p:spPr>
          <a:xfrm>
            <a:off x="1342167" y="5062136"/>
            <a:ext cx="435128" cy="22642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42" name="Right Brace 41">
            <a:extLst>
              <a:ext uri="{FF2B5EF4-FFF2-40B4-BE49-F238E27FC236}">
                <a16:creationId xmlns:a16="http://schemas.microsoft.com/office/drawing/2014/main" id="{0AB01AAE-3F2E-40AA-A0B3-9DE1EFBDFC29}"/>
              </a:ext>
            </a:extLst>
          </p:cNvPr>
          <p:cNvSpPr/>
          <p:nvPr/>
        </p:nvSpPr>
        <p:spPr>
          <a:xfrm>
            <a:off x="2931709" y="3882075"/>
            <a:ext cx="728973" cy="1869154"/>
          </a:xfrm>
          <a:prstGeom prst="rightBrace">
            <a:avLst/>
          </a:prstGeom>
          <a:noFill/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3F19220-09BC-4D19-B2B9-FA47EF51DEB7}"/>
              </a:ext>
            </a:extLst>
          </p:cNvPr>
          <p:cNvSpPr/>
          <p:nvPr/>
        </p:nvSpPr>
        <p:spPr>
          <a:xfrm>
            <a:off x="3930793" y="4321847"/>
            <a:ext cx="2099967" cy="9585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‘manually’ using Jenkins to control the demo</a:t>
            </a:r>
          </a:p>
        </p:txBody>
      </p:sp>
    </p:spTree>
    <p:extLst>
      <p:ext uri="{BB962C8B-B14F-4D97-AF65-F5344CB8AC3E}">
        <p14:creationId xmlns:p14="http://schemas.microsoft.com/office/powerpoint/2010/main" val="333385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C5911A3-E9A5-46F4-84C2-A5BB6EECF8DB}"/>
              </a:ext>
            </a:extLst>
          </p:cNvPr>
          <p:cNvSpPr/>
          <p:nvPr/>
        </p:nvSpPr>
        <p:spPr>
          <a:xfrm>
            <a:off x="4102633" y="163511"/>
            <a:ext cx="3378031" cy="47535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Infrastructure / Architecture 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1676204-5523-4CAB-9BCF-408B6483F0A3}"/>
              </a:ext>
            </a:extLst>
          </p:cNvPr>
          <p:cNvSpPr/>
          <p:nvPr/>
        </p:nvSpPr>
        <p:spPr>
          <a:xfrm>
            <a:off x="9242424" y="4033620"/>
            <a:ext cx="2465727" cy="12801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6CA617F-8082-4743-BEF9-28C06BD9193D}"/>
              </a:ext>
            </a:extLst>
          </p:cNvPr>
          <p:cNvSpPr/>
          <p:nvPr/>
        </p:nvSpPr>
        <p:spPr>
          <a:xfrm>
            <a:off x="9364717" y="3796337"/>
            <a:ext cx="2169335" cy="35314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Shared infra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69F8C4D-A0DD-445F-941C-D805B869134B}"/>
              </a:ext>
            </a:extLst>
          </p:cNvPr>
          <p:cNvSpPr/>
          <p:nvPr/>
        </p:nvSpPr>
        <p:spPr>
          <a:xfrm>
            <a:off x="9322863" y="4212544"/>
            <a:ext cx="1139134" cy="523415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/>
              <a:t>BigIQ</a:t>
            </a:r>
            <a:r>
              <a:rPr lang="en-US" sz="2000" dirty="0"/>
              <a:t> LM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925652E-C657-421C-8D47-80BE5EB30B05}"/>
              </a:ext>
            </a:extLst>
          </p:cNvPr>
          <p:cNvSpPr/>
          <p:nvPr/>
        </p:nvSpPr>
        <p:spPr>
          <a:xfrm>
            <a:off x="10564812" y="4262996"/>
            <a:ext cx="1040524" cy="40990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DNS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47DDB44-19EB-474E-B9DD-6D8DC7F3EB40}"/>
              </a:ext>
            </a:extLst>
          </p:cNvPr>
          <p:cNvSpPr/>
          <p:nvPr/>
        </p:nvSpPr>
        <p:spPr>
          <a:xfrm>
            <a:off x="9408860" y="4786411"/>
            <a:ext cx="1040524" cy="40990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Logs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E3DAA8-2FBB-4EAD-8A16-8E8697AD937A}"/>
              </a:ext>
            </a:extLst>
          </p:cNvPr>
          <p:cNvSpPr/>
          <p:nvPr/>
        </p:nvSpPr>
        <p:spPr>
          <a:xfrm>
            <a:off x="1607710" y="3917756"/>
            <a:ext cx="2465727" cy="12801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5B3E2B0-C22C-4AD5-97DA-ED9E8ED0EE1A}"/>
              </a:ext>
            </a:extLst>
          </p:cNvPr>
          <p:cNvSpPr/>
          <p:nvPr/>
        </p:nvSpPr>
        <p:spPr>
          <a:xfrm>
            <a:off x="1730003" y="3680473"/>
            <a:ext cx="2169335" cy="35314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SE specific VPC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919BCD9-79F3-4707-9260-924DA1CD4EF9}"/>
              </a:ext>
            </a:extLst>
          </p:cNvPr>
          <p:cNvSpPr/>
          <p:nvPr/>
        </p:nvSpPr>
        <p:spPr>
          <a:xfrm>
            <a:off x="1750836" y="4125862"/>
            <a:ext cx="1040524" cy="40990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/>
              <a:t>Bigip</a:t>
            </a:r>
            <a:endParaRPr lang="en-US" sz="20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319A79E-D081-433C-B551-032BA2B5349A}"/>
              </a:ext>
            </a:extLst>
          </p:cNvPr>
          <p:cNvSpPr/>
          <p:nvPr/>
        </p:nvSpPr>
        <p:spPr>
          <a:xfrm>
            <a:off x="2869137" y="4125862"/>
            <a:ext cx="1040524" cy="40990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App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534F67A-6087-4995-B909-659F40DF1464}"/>
              </a:ext>
            </a:extLst>
          </p:cNvPr>
          <p:cNvSpPr/>
          <p:nvPr/>
        </p:nvSpPr>
        <p:spPr>
          <a:xfrm>
            <a:off x="1774145" y="4643397"/>
            <a:ext cx="1555531" cy="40990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Attack tool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23545F7-B5C2-4E37-84EC-45C228F89F1E}"/>
              </a:ext>
            </a:extLst>
          </p:cNvPr>
          <p:cNvSpPr/>
          <p:nvPr/>
        </p:nvSpPr>
        <p:spPr>
          <a:xfrm>
            <a:off x="1760110" y="4070156"/>
            <a:ext cx="2465727" cy="12801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D59C1E1-4AF1-478D-9FF6-4613FFA0D5F8}"/>
              </a:ext>
            </a:extLst>
          </p:cNvPr>
          <p:cNvSpPr/>
          <p:nvPr/>
        </p:nvSpPr>
        <p:spPr>
          <a:xfrm>
            <a:off x="1882403" y="3832873"/>
            <a:ext cx="2169335" cy="35314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SE specific VPC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E84FE84-1CA6-48A8-84A8-6B743FF4D07E}"/>
              </a:ext>
            </a:extLst>
          </p:cNvPr>
          <p:cNvSpPr/>
          <p:nvPr/>
        </p:nvSpPr>
        <p:spPr>
          <a:xfrm>
            <a:off x="1903236" y="4278262"/>
            <a:ext cx="1040524" cy="40990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/>
              <a:t>Bigip</a:t>
            </a:r>
            <a:endParaRPr lang="en-US" sz="20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B5830C2-A14E-4361-8B21-FD8DA200D857}"/>
              </a:ext>
            </a:extLst>
          </p:cNvPr>
          <p:cNvSpPr/>
          <p:nvPr/>
        </p:nvSpPr>
        <p:spPr>
          <a:xfrm>
            <a:off x="3021537" y="4278262"/>
            <a:ext cx="1040524" cy="40990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App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2EE2112-E5F2-427B-9B68-A8603CF9F357}"/>
              </a:ext>
            </a:extLst>
          </p:cNvPr>
          <p:cNvSpPr/>
          <p:nvPr/>
        </p:nvSpPr>
        <p:spPr>
          <a:xfrm>
            <a:off x="1926545" y="4795797"/>
            <a:ext cx="1555531" cy="40990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Attack tool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A37B3B4-6D13-4FA6-9E35-41C8755CF383}"/>
              </a:ext>
            </a:extLst>
          </p:cNvPr>
          <p:cNvSpPr/>
          <p:nvPr/>
        </p:nvSpPr>
        <p:spPr>
          <a:xfrm>
            <a:off x="1912510" y="4222556"/>
            <a:ext cx="2465727" cy="12801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99AE81C-ACEC-4E02-B5CC-335724855CC6}"/>
              </a:ext>
            </a:extLst>
          </p:cNvPr>
          <p:cNvSpPr/>
          <p:nvPr/>
        </p:nvSpPr>
        <p:spPr>
          <a:xfrm>
            <a:off x="2034803" y="3985273"/>
            <a:ext cx="2169335" cy="35314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SE specific VPC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DB9806F-71E1-4453-8B8C-B57DF14F9C42}"/>
              </a:ext>
            </a:extLst>
          </p:cNvPr>
          <p:cNvSpPr/>
          <p:nvPr/>
        </p:nvSpPr>
        <p:spPr>
          <a:xfrm>
            <a:off x="2055636" y="4430662"/>
            <a:ext cx="1040524" cy="40990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/>
              <a:t>Bigip</a:t>
            </a:r>
            <a:endParaRPr lang="en-US" sz="20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BD74842-94A9-480E-B751-CC2F6224AB88}"/>
              </a:ext>
            </a:extLst>
          </p:cNvPr>
          <p:cNvSpPr/>
          <p:nvPr/>
        </p:nvSpPr>
        <p:spPr>
          <a:xfrm>
            <a:off x="3173937" y="4430662"/>
            <a:ext cx="1040524" cy="40990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App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B826840-685E-4F4A-9A1D-23937DA7E34B}"/>
              </a:ext>
            </a:extLst>
          </p:cNvPr>
          <p:cNvSpPr/>
          <p:nvPr/>
        </p:nvSpPr>
        <p:spPr>
          <a:xfrm>
            <a:off x="2078945" y="4948197"/>
            <a:ext cx="1555531" cy="40990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Attack tool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173FBBE-C8F5-4E6D-8F35-878305FE9412}"/>
              </a:ext>
            </a:extLst>
          </p:cNvPr>
          <p:cNvSpPr/>
          <p:nvPr/>
        </p:nvSpPr>
        <p:spPr>
          <a:xfrm>
            <a:off x="2064910" y="4374956"/>
            <a:ext cx="2465727" cy="12801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6260F62-DB48-4C9D-9D98-867B67F5A7FC}"/>
              </a:ext>
            </a:extLst>
          </p:cNvPr>
          <p:cNvSpPr/>
          <p:nvPr/>
        </p:nvSpPr>
        <p:spPr>
          <a:xfrm>
            <a:off x="2187203" y="4137673"/>
            <a:ext cx="2169335" cy="35314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SE specific VPC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8E52C03-187E-45DD-BED8-E48C35B3BCCD}"/>
              </a:ext>
            </a:extLst>
          </p:cNvPr>
          <p:cNvSpPr/>
          <p:nvPr/>
        </p:nvSpPr>
        <p:spPr>
          <a:xfrm>
            <a:off x="2208036" y="4583062"/>
            <a:ext cx="1040524" cy="40990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/>
              <a:t>Bigip</a:t>
            </a:r>
            <a:endParaRPr lang="en-US" sz="20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BF36093-28DA-4745-B005-32D62FF71154}"/>
              </a:ext>
            </a:extLst>
          </p:cNvPr>
          <p:cNvSpPr/>
          <p:nvPr/>
        </p:nvSpPr>
        <p:spPr>
          <a:xfrm>
            <a:off x="3326337" y="4583062"/>
            <a:ext cx="1040524" cy="40990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App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9D82920-6C8B-4E30-B036-64C9ECB16EAE}"/>
              </a:ext>
            </a:extLst>
          </p:cNvPr>
          <p:cNvSpPr/>
          <p:nvPr/>
        </p:nvSpPr>
        <p:spPr>
          <a:xfrm>
            <a:off x="2231345" y="5100597"/>
            <a:ext cx="1555531" cy="40990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Attack tool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1F641CA-1E28-44BA-9C8D-3E743F8F41FC}"/>
              </a:ext>
            </a:extLst>
          </p:cNvPr>
          <p:cNvSpPr/>
          <p:nvPr/>
        </p:nvSpPr>
        <p:spPr>
          <a:xfrm>
            <a:off x="10564812" y="4795797"/>
            <a:ext cx="1040524" cy="40990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/>
              <a:t>Auth</a:t>
            </a: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1965AC-A04A-490F-943C-31FAE4F77EB0}"/>
              </a:ext>
            </a:extLst>
          </p:cNvPr>
          <p:cNvSpPr/>
          <p:nvPr/>
        </p:nvSpPr>
        <p:spPr>
          <a:xfrm>
            <a:off x="381524" y="940512"/>
            <a:ext cx="92606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Focus on public cloud, start with AWS just to maintain focus. 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Each deployment has a unique VPC 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Shared resources – </a:t>
            </a:r>
            <a:r>
              <a:rPr lang="en-US" sz="2000" dirty="0" err="1">
                <a:solidFill>
                  <a:schemeClr val="bg1"/>
                </a:solidFill>
              </a:rPr>
              <a:t>BigiQ</a:t>
            </a:r>
            <a:r>
              <a:rPr lang="en-US" sz="2000" dirty="0">
                <a:solidFill>
                  <a:schemeClr val="bg1"/>
                </a:solidFill>
              </a:rPr>
              <a:t> LM , Analytics (</a:t>
            </a:r>
            <a:r>
              <a:rPr lang="en-US" sz="2000" dirty="0" err="1">
                <a:solidFill>
                  <a:schemeClr val="bg1"/>
                </a:solidFill>
              </a:rPr>
              <a:t>splunk</a:t>
            </a:r>
            <a:r>
              <a:rPr lang="en-US" sz="2000" dirty="0">
                <a:solidFill>
                  <a:schemeClr val="bg1"/>
                </a:solidFill>
              </a:rPr>
              <a:t>/ELK) , DNS (</a:t>
            </a:r>
            <a:r>
              <a:rPr lang="en-US" sz="2000" dirty="0" err="1">
                <a:solidFill>
                  <a:schemeClr val="bg1"/>
                </a:solidFill>
              </a:rPr>
              <a:t>BigiP</a:t>
            </a:r>
            <a:r>
              <a:rPr lang="en-US" sz="2000" dirty="0">
                <a:solidFill>
                  <a:schemeClr val="bg1"/>
                </a:solidFill>
              </a:rPr>
              <a:t> cluster) , Central </a:t>
            </a:r>
            <a:r>
              <a:rPr lang="en-US" sz="2000" dirty="0" err="1">
                <a:solidFill>
                  <a:schemeClr val="bg1"/>
                </a:solidFill>
              </a:rPr>
              <a:t>auth</a:t>
            </a:r>
            <a:r>
              <a:rPr lang="en-US" sz="2000" dirty="0">
                <a:solidFill>
                  <a:schemeClr val="bg1"/>
                </a:solidFill>
              </a:rPr>
              <a:t>, like SAML IDP, OAuth authorization server. </a:t>
            </a:r>
          </a:p>
          <a:p>
            <a:pPr marL="800100" lvl="1" indent="-342900">
              <a:lnSpc>
                <a:spcPct val="90000"/>
              </a:lnSpc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Those will also be managed via code. Part of the framework itself. </a:t>
            </a:r>
          </a:p>
        </p:txBody>
      </p:sp>
    </p:spTree>
    <p:extLst>
      <p:ext uri="{BB962C8B-B14F-4D97-AF65-F5344CB8AC3E}">
        <p14:creationId xmlns:p14="http://schemas.microsoft.com/office/powerpoint/2010/main" val="20682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C5911A3-E9A5-46F4-84C2-A5BB6EECF8DB}"/>
              </a:ext>
            </a:extLst>
          </p:cNvPr>
          <p:cNvSpPr/>
          <p:nvPr/>
        </p:nvSpPr>
        <p:spPr>
          <a:xfrm>
            <a:off x="4102633" y="163511"/>
            <a:ext cx="3378031" cy="47535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cost and governance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1676204-5523-4CAB-9BCF-408B6483F0A3}"/>
              </a:ext>
            </a:extLst>
          </p:cNvPr>
          <p:cNvSpPr/>
          <p:nvPr/>
        </p:nvSpPr>
        <p:spPr>
          <a:xfrm>
            <a:off x="9242424" y="4033620"/>
            <a:ext cx="2465727" cy="12801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6CA617F-8082-4743-BEF9-28C06BD9193D}"/>
              </a:ext>
            </a:extLst>
          </p:cNvPr>
          <p:cNvSpPr/>
          <p:nvPr/>
        </p:nvSpPr>
        <p:spPr>
          <a:xfrm>
            <a:off x="9364717" y="3796337"/>
            <a:ext cx="2169335" cy="35314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Shared infra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69F8C4D-A0DD-445F-941C-D805B869134B}"/>
              </a:ext>
            </a:extLst>
          </p:cNvPr>
          <p:cNvSpPr/>
          <p:nvPr/>
        </p:nvSpPr>
        <p:spPr>
          <a:xfrm>
            <a:off x="9322863" y="4212544"/>
            <a:ext cx="1139134" cy="523415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/>
              <a:t>BigIQ</a:t>
            </a:r>
            <a:r>
              <a:rPr lang="en-US" sz="2000" dirty="0"/>
              <a:t> LM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925652E-C657-421C-8D47-80BE5EB30B05}"/>
              </a:ext>
            </a:extLst>
          </p:cNvPr>
          <p:cNvSpPr/>
          <p:nvPr/>
        </p:nvSpPr>
        <p:spPr>
          <a:xfrm>
            <a:off x="10564812" y="4262996"/>
            <a:ext cx="1040524" cy="40990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DNS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47DDB44-19EB-474E-B9DD-6D8DC7F3EB40}"/>
              </a:ext>
            </a:extLst>
          </p:cNvPr>
          <p:cNvSpPr/>
          <p:nvPr/>
        </p:nvSpPr>
        <p:spPr>
          <a:xfrm>
            <a:off x="9408860" y="4786411"/>
            <a:ext cx="1040524" cy="40990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Logs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E3DAA8-2FBB-4EAD-8A16-8E8697AD937A}"/>
              </a:ext>
            </a:extLst>
          </p:cNvPr>
          <p:cNvSpPr/>
          <p:nvPr/>
        </p:nvSpPr>
        <p:spPr>
          <a:xfrm>
            <a:off x="1607710" y="3917756"/>
            <a:ext cx="2465727" cy="12801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5B3E2B0-C22C-4AD5-97DA-ED9E8ED0EE1A}"/>
              </a:ext>
            </a:extLst>
          </p:cNvPr>
          <p:cNvSpPr/>
          <p:nvPr/>
        </p:nvSpPr>
        <p:spPr>
          <a:xfrm>
            <a:off x="1730003" y="3680473"/>
            <a:ext cx="2169335" cy="35314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SE specific VPC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919BCD9-79F3-4707-9260-924DA1CD4EF9}"/>
              </a:ext>
            </a:extLst>
          </p:cNvPr>
          <p:cNvSpPr/>
          <p:nvPr/>
        </p:nvSpPr>
        <p:spPr>
          <a:xfrm>
            <a:off x="1750836" y="4125862"/>
            <a:ext cx="1040524" cy="40990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/>
              <a:t>Bigip</a:t>
            </a:r>
            <a:endParaRPr lang="en-US" sz="20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319A79E-D081-433C-B551-032BA2B5349A}"/>
              </a:ext>
            </a:extLst>
          </p:cNvPr>
          <p:cNvSpPr/>
          <p:nvPr/>
        </p:nvSpPr>
        <p:spPr>
          <a:xfrm>
            <a:off x="2869137" y="4125862"/>
            <a:ext cx="1040524" cy="40990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App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534F67A-6087-4995-B909-659F40DF1464}"/>
              </a:ext>
            </a:extLst>
          </p:cNvPr>
          <p:cNvSpPr/>
          <p:nvPr/>
        </p:nvSpPr>
        <p:spPr>
          <a:xfrm>
            <a:off x="1774145" y="4643397"/>
            <a:ext cx="1555531" cy="40990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Attack tool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23545F7-B5C2-4E37-84EC-45C228F89F1E}"/>
              </a:ext>
            </a:extLst>
          </p:cNvPr>
          <p:cNvSpPr/>
          <p:nvPr/>
        </p:nvSpPr>
        <p:spPr>
          <a:xfrm>
            <a:off x="1760110" y="4070156"/>
            <a:ext cx="2465727" cy="12801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D59C1E1-4AF1-478D-9FF6-4613FFA0D5F8}"/>
              </a:ext>
            </a:extLst>
          </p:cNvPr>
          <p:cNvSpPr/>
          <p:nvPr/>
        </p:nvSpPr>
        <p:spPr>
          <a:xfrm>
            <a:off x="1882403" y="3832873"/>
            <a:ext cx="2169335" cy="35314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SE specific VPC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E84FE84-1CA6-48A8-84A8-6B743FF4D07E}"/>
              </a:ext>
            </a:extLst>
          </p:cNvPr>
          <p:cNvSpPr/>
          <p:nvPr/>
        </p:nvSpPr>
        <p:spPr>
          <a:xfrm>
            <a:off x="1903236" y="4278262"/>
            <a:ext cx="1040524" cy="40990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/>
              <a:t>Bigip</a:t>
            </a:r>
            <a:endParaRPr lang="en-US" sz="20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B5830C2-A14E-4361-8B21-FD8DA200D857}"/>
              </a:ext>
            </a:extLst>
          </p:cNvPr>
          <p:cNvSpPr/>
          <p:nvPr/>
        </p:nvSpPr>
        <p:spPr>
          <a:xfrm>
            <a:off x="3021537" y="4278262"/>
            <a:ext cx="1040524" cy="40990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App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2EE2112-E5F2-427B-9B68-A8603CF9F357}"/>
              </a:ext>
            </a:extLst>
          </p:cNvPr>
          <p:cNvSpPr/>
          <p:nvPr/>
        </p:nvSpPr>
        <p:spPr>
          <a:xfrm>
            <a:off x="1926545" y="4795797"/>
            <a:ext cx="1555531" cy="40990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Attack tool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A37B3B4-6D13-4FA6-9E35-41C8755CF383}"/>
              </a:ext>
            </a:extLst>
          </p:cNvPr>
          <p:cNvSpPr/>
          <p:nvPr/>
        </p:nvSpPr>
        <p:spPr>
          <a:xfrm>
            <a:off x="1912510" y="4222556"/>
            <a:ext cx="2465727" cy="12801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99AE81C-ACEC-4E02-B5CC-335724855CC6}"/>
              </a:ext>
            </a:extLst>
          </p:cNvPr>
          <p:cNvSpPr/>
          <p:nvPr/>
        </p:nvSpPr>
        <p:spPr>
          <a:xfrm>
            <a:off x="2034803" y="3985273"/>
            <a:ext cx="2169335" cy="35314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SE specific VPC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DB9806F-71E1-4453-8B8C-B57DF14F9C42}"/>
              </a:ext>
            </a:extLst>
          </p:cNvPr>
          <p:cNvSpPr/>
          <p:nvPr/>
        </p:nvSpPr>
        <p:spPr>
          <a:xfrm>
            <a:off x="2055636" y="4430662"/>
            <a:ext cx="1040524" cy="40990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/>
              <a:t>Bigip</a:t>
            </a:r>
            <a:endParaRPr lang="en-US" sz="20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BD74842-94A9-480E-B751-CC2F6224AB88}"/>
              </a:ext>
            </a:extLst>
          </p:cNvPr>
          <p:cNvSpPr/>
          <p:nvPr/>
        </p:nvSpPr>
        <p:spPr>
          <a:xfrm>
            <a:off x="3173937" y="4430662"/>
            <a:ext cx="1040524" cy="40990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App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B826840-685E-4F4A-9A1D-23937DA7E34B}"/>
              </a:ext>
            </a:extLst>
          </p:cNvPr>
          <p:cNvSpPr/>
          <p:nvPr/>
        </p:nvSpPr>
        <p:spPr>
          <a:xfrm>
            <a:off x="2078945" y="4948197"/>
            <a:ext cx="1555531" cy="40990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Attack tool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173FBBE-C8F5-4E6D-8F35-878305FE9412}"/>
              </a:ext>
            </a:extLst>
          </p:cNvPr>
          <p:cNvSpPr/>
          <p:nvPr/>
        </p:nvSpPr>
        <p:spPr>
          <a:xfrm>
            <a:off x="2064910" y="4374956"/>
            <a:ext cx="2465727" cy="12801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6260F62-DB48-4C9D-9D98-867B67F5A7FC}"/>
              </a:ext>
            </a:extLst>
          </p:cNvPr>
          <p:cNvSpPr/>
          <p:nvPr/>
        </p:nvSpPr>
        <p:spPr>
          <a:xfrm>
            <a:off x="2187203" y="4137673"/>
            <a:ext cx="2169335" cy="35314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SE specific VPC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8E52C03-187E-45DD-BED8-E48C35B3BCCD}"/>
              </a:ext>
            </a:extLst>
          </p:cNvPr>
          <p:cNvSpPr/>
          <p:nvPr/>
        </p:nvSpPr>
        <p:spPr>
          <a:xfrm>
            <a:off x="2208036" y="4583062"/>
            <a:ext cx="1040524" cy="40990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/>
              <a:t>Bigip</a:t>
            </a:r>
            <a:endParaRPr lang="en-US" sz="20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BF36093-28DA-4745-B005-32D62FF71154}"/>
              </a:ext>
            </a:extLst>
          </p:cNvPr>
          <p:cNvSpPr/>
          <p:nvPr/>
        </p:nvSpPr>
        <p:spPr>
          <a:xfrm>
            <a:off x="3326337" y="4583062"/>
            <a:ext cx="1040524" cy="40990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App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9D82920-6C8B-4E30-B036-64C9ECB16EAE}"/>
              </a:ext>
            </a:extLst>
          </p:cNvPr>
          <p:cNvSpPr/>
          <p:nvPr/>
        </p:nvSpPr>
        <p:spPr>
          <a:xfrm>
            <a:off x="2231345" y="5100597"/>
            <a:ext cx="1555531" cy="40990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Attack tool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1F641CA-1E28-44BA-9C8D-3E743F8F41FC}"/>
              </a:ext>
            </a:extLst>
          </p:cNvPr>
          <p:cNvSpPr/>
          <p:nvPr/>
        </p:nvSpPr>
        <p:spPr>
          <a:xfrm>
            <a:off x="10564812" y="4795797"/>
            <a:ext cx="1040524" cy="40990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/>
              <a:t>Auth</a:t>
            </a: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1965AC-A04A-490F-943C-31FAE4F77EB0}"/>
              </a:ext>
            </a:extLst>
          </p:cNvPr>
          <p:cNvSpPr/>
          <p:nvPr/>
        </p:nvSpPr>
        <p:spPr>
          <a:xfrm>
            <a:off x="381524" y="940512"/>
            <a:ext cx="92606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Tag everything for cost reports / metrics collection 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Auto-shutdown / auto-kill 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Metrics are collected for cost, improvements can be measured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Example – control/audit instance size used, move to cheaper container options. </a:t>
            </a:r>
          </a:p>
        </p:txBody>
      </p:sp>
    </p:spTree>
    <p:extLst>
      <p:ext uri="{BB962C8B-B14F-4D97-AF65-F5344CB8AC3E}">
        <p14:creationId xmlns:p14="http://schemas.microsoft.com/office/powerpoint/2010/main" val="238622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8B853E-F3B9-43FB-8C2F-0A95F08A0538}"/>
              </a:ext>
            </a:extLst>
          </p:cNvPr>
          <p:cNvSpPr/>
          <p:nvPr/>
        </p:nvSpPr>
        <p:spPr>
          <a:xfrm>
            <a:off x="834673" y="1054616"/>
            <a:ext cx="4865436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Roadmap (of the product , not the use cases):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045FBC-F7B6-411C-9535-9B443DF249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968563"/>
              </p:ext>
            </p:extLst>
          </p:nvPr>
        </p:nvGraphicFramePr>
        <p:xfrm>
          <a:off x="959094" y="1728659"/>
          <a:ext cx="9891785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2946">
                  <a:extLst>
                    <a:ext uri="{9D8B030D-6E8A-4147-A177-3AD203B41FA5}">
                      <a16:colId xmlns:a16="http://schemas.microsoft.com/office/drawing/2014/main" val="280262717"/>
                    </a:ext>
                  </a:extLst>
                </a:gridCol>
                <a:gridCol w="3121209">
                  <a:extLst>
                    <a:ext uri="{9D8B030D-6E8A-4147-A177-3AD203B41FA5}">
                      <a16:colId xmlns:a16="http://schemas.microsoft.com/office/drawing/2014/main" val="958294733"/>
                    </a:ext>
                  </a:extLst>
                </a:gridCol>
                <a:gridCol w="2501940">
                  <a:extLst>
                    <a:ext uri="{9D8B030D-6E8A-4147-A177-3AD203B41FA5}">
                      <a16:colId xmlns:a16="http://schemas.microsoft.com/office/drawing/2014/main" val="955641826"/>
                    </a:ext>
                  </a:extLst>
                </a:gridCol>
                <a:gridCol w="1795690">
                  <a:extLst>
                    <a:ext uri="{9D8B030D-6E8A-4147-A177-3AD203B41FA5}">
                      <a16:colId xmlns:a16="http://schemas.microsoft.com/office/drawing/2014/main" val="3407978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904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terraform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Ansible-tower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566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Usability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 – expose use cases using API (based on Jenkins or something else)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Simple use-case portal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539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Audience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Cloud-SME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SE’s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Partner SE’s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930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driven dev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Which Use case was used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granular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812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48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89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8B853E-F3B9-43FB-8C2F-0A95F08A0538}"/>
              </a:ext>
            </a:extLst>
          </p:cNvPr>
          <p:cNvSpPr/>
          <p:nvPr/>
        </p:nvSpPr>
        <p:spPr>
          <a:xfrm>
            <a:off x="1043553" y="1105416"/>
            <a:ext cx="1941557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Main work areas: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045FBC-F7B6-411C-9535-9B443DF249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463795"/>
              </p:ext>
            </p:extLst>
          </p:nvPr>
        </p:nvGraphicFramePr>
        <p:xfrm>
          <a:off x="959093" y="1728659"/>
          <a:ext cx="995443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8169">
                  <a:extLst>
                    <a:ext uri="{9D8B030D-6E8A-4147-A177-3AD203B41FA5}">
                      <a16:colId xmlns:a16="http://schemas.microsoft.com/office/drawing/2014/main" val="280262717"/>
                    </a:ext>
                  </a:extLst>
                </a:gridCol>
                <a:gridCol w="7886270">
                  <a:extLst>
                    <a:ext uri="{9D8B030D-6E8A-4147-A177-3AD203B41FA5}">
                      <a16:colId xmlns:a16="http://schemas.microsoft.com/office/drawing/2014/main" val="958294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Subject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904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Dev container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optimize , test and publish on </a:t>
                      </a:r>
                      <a:r>
                        <a:rPr lang="en-US" dirty="0" err="1"/>
                        <a:t>dockerhub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566808"/>
                  </a:ext>
                </a:extLst>
              </a:tr>
              <a:tr h="364301">
                <a:tc>
                  <a:txBody>
                    <a:bodyPr/>
                    <a:lstStyle/>
                    <a:p>
                      <a:r>
                        <a:rPr lang="en-US" dirty="0"/>
                        <a:t>Dev guidelines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Folder structure / naming convention /</a:t>
                      </a:r>
                      <a:r>
                        <a:rPr lang="en-US" dirty="0" err="1"/>
                        <a:t>etcd</a:t>
                      </a:r>
                      <a:r>
                        <a:rPr lang="en-US" dirty="0"/>
                        <a:t> structure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539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 variables between </a:t>
                      </a:r>
                      <a:r>
                        <a:rPr lang="en-US" dirty="0" err="1"/>
                        <a:t>mdc’s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930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metrics and create </a:t>
                      </a:r>
                      <a:r>
                        <a:rPr lang="en-US" dirty="0" err="1"/>
                        <a:t>splunk</a:t>
                      </a:r>
                      <a:r>
                        <a:rPr lang="en-US" dirty="0"/>
                        <a:t>/ELK dashboard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4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103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681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8B853E-F3B9-43FB-8C2F-0A95F08A0538}"/>
              </a:ext>
            </a:extLst>
          </p:cNvPr>
          <p:cNvSpPr/>
          <p:nvPr/>
        </p:nvSpPr>
        <p:spPr>
          <a:xfrm>
            <a:off x="1070505" y="1073535"/>
            <a:ext cx="1505540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Where to go: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045FBC-F7B6-411C-9535-9B443DF249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413173"/>
              </p:ext>
            </p:extLst>
          </p:nvPr>
        </p:nvGraphicFramePr>
        <p:xfrm>
          <a:off x="959094" y="1728659"/>
          <a:ext cx="842418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9583">
                  <a:extLst>
                    <a:ext uri="{9D8B030D-6E8A-4147-A177-3AD203B41FA5}">
                      <a16:colId xmlns:a16="http://schemas.microsoft.com/office/drawing/2014/main" val="280262717"/>
                    </a:ext>
                  </a:extLst>
                </a:gridCol>
                <a:gridCol w="6084605">
                  <a:extLst>
                    <a:ext uri="{9D8B030D-6E8A-4147-A177-3AD203B41FA5}">
                      <a16:colId xmlns:a16="http://schemas.microsoft.com/office/drawing/2014/main" val="958294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904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Slack channel: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https://f5demo-as-code.slack.com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566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Hive page: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Simple use-case portal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539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Github</a:t>
                      </a:r>
                      <a:r>
                        <a:rPr lang="en-US" dirty="0"/>
                        <a:t>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https://github.com/F5-use-cases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930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812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48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648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DB9B639-3B5F-40AD-B9A6-852D3405EA6B}"/>
              </a:ext>
            </a:extLst>
          </p:cNvPr>
          <p:cNvSpPr/>
          <p:nvPr/>
        </p:nvSpPr>
        <p:spPr>
          <a:xfrm>
            <a:off x="8917611" y="4991578"/>
            <a:ext cx="2701311" cy="14413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043406-0AD8-414C-9A44-4257556EAEE3}"/>
              </a:ext>
            </a:extLst>
          </p:cNvPr>
          <p:cNvSpPr/>
          <p:nvPr/>
        </p:nvSpPr>
        <p:spPr>
          <a:xfrm>
            <a:off x="9275488" y="4754295"/>
            <a:ext cx="2169335" cy="35314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Shared infra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7F9CFAA-9EF2-480C-85C7-274B799855A1}"/>
              </a:ext>
            </a:extLst>
          </p:cNvPr>
          <p:cNvSpPr/>
          <p:nvPr/>
        </p:nvSpPr>
        <p:spPr>
          <a:xfrm>
            <a:off x="9233634" y="5170502"/>
            <a:ext cx="1139134" cy="523415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/>
              <a:t>BigIQ</a:t>
            </a:r>
            <a:r>
              <a:rPr lang="en-US" sz="2000" dirty="0"/>
              <a:t> LM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D37DDF1-6111-4F07-997C-71B2A2225455}"/>
              </a:ext>
            </a:extLst>
          </p:cNvPr>
          <p:cNvSpPr/>
          <p:nvPr/>
        </p:nvSpPr>
        <p:spPr>
          <a:xfrm>
            <a:off x="9221021" y="5744369"/>
            <a:ext cx="1139134" cy="419289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Splunk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F61BEBC-D455-477C-858B-A258D0FA8E32}"/>
              </a:ext>
            </a:extLst>
          </p:cNvPr>
          <p:cNvSpPr/>
          <p:nvPr/>
        </p:nvSpPr>
        <p:spPr>
          <a:xfrm>
            <a:off x="4102633" y="163511"/>
            <a:ext cx="3378031" cy="47535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Demo time !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DB889B7-4CA5-414D-B14D-8EFDD3A45757}"/>
              </a:ext>
            </a:extLst>
          </p:cNvPr>
          <p:cNvSpPr/>
          <p:nvPr/>
        </p:nvSpPr>
        <p:spPr>
          <a:xfrm>
            <a:off x="810366" y="4212544"/>
            <a:ext cx="3039292" cy="181265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ABE7FE6-3598-4E7C-9681-FE09CAF47FB8}"/>
              </a:ext>
            </a:extLst>
          </p:cNvPr>
          <p:cNvSpPr/>
          <p:nvPr/>
        </p:nvSpPr>
        <p:spPr>
          <a:xfrm>
            <a:off x="1136938" y="4829044"/>
            <a:ext cx="2307767" cy="94959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Ansible, F5, AWS, AZURE , </a:t>
            </a:r>
            <a:r>
              <a:rPr lang="en-US" sz="2000" dirty="0" err="1"/>
              <a:t>etcd</a:t>
            </a:r>
            <a:r>
              <a:rPr lang="en-US" sz="2000" dirty="0"/>
              <a:t>, Jenkins 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B19E9F-F455-4977-8A67-D2947BE4134B}"/>
              </a:ext>
            </a:extLst>
          </p:cNvPr>
          <p:cNvSpPr txBox="1"/>
          <p:nvPr/>
        </p:nvSpPr>
        <p:spPr>
          <a:xfrm>
            <a:off x="1115169" y="4256089"/>
            <a:ext cx="2612572" cy="683264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F5-rs-container</a:t>
            </a:r>
          </a:p>
        </p:txBody>
      </p:sp>
    </p:spTree>
    <p:extLst>
      <p:ext uri="{BB962C8B-B14F-4D97-AF65-F5344CB8AC3E}">
        <p14:creationId xmlns:p14="http://schemas.microsoft.com/office/powerpoint/2010/main" val="183968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DB9B639-3B5F-40AD-B9A6-852D3405EA6B}"/>
              </a:ext>
            </a:extLst>
          </p:cNvPr>
          <p:cNvSpPr/>
          <p:nvPr/>
        </p:nvSpPr>
        <p:spPr>
          <a:xfrm>
            <a:off x="8917611" y="4991578"/>
            <a:ext cx="2701311" cy="14413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043406-0AD8-414C-9A44-4257556EAEE3}"/>
              </a:ext>
            </a:extLst>
          </p:cNvPr>
          <p:cNvSpPr/>
          <p:nvPr/>
        </p:nvSpPr>
        <p:spPr>
          <a:xfrm>
            <a:off x="9275488" y="4754295"/>
            <a:ext cx="2169335" cy="35314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Shared infra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7F9CFAA-9EF2-480C-85C7-274B799855A1}"/>
              </a:ext>
            </a:extLst>
          </p:cNvPr>
          <p:cNvSpPr/>
          <p:nvPr/>
        </p:nvSpPr>
        <p:spPr>
          <a:xfrm>
            <a:off x="9233634" y="5170502"/>
            <a:ext cx="1139134" cy="523415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/>
              <a:t>BigIQ</a:t>
            </a:r>
            <a:r>
              <a:rPr lang="en-US" sz="2000" dirty="0"/>
              <a:t> LM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D37DDF1-6111-4F07-997C-71B2A2225455}"/>
              </a:ext>
            </a:extLst>
          </p:cNvPr>
          <p:cNvSpPr/>
          <p:nvPr/>
        </p:nvSpPr>
        <p:spPr>
          <a:xfrm>
            <a:off x="9221021" y="5744369"/>
            <a:ext cx="1139134" cy="419289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Splunk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4B44B93-C024-44E3-B619-1788EB6E366B}"/>
              </a:ext>
            </a:extLst>
          </p:cNvPr>
          <p:cNvSpPr/>
          <p:nvPr/>
        </p:nvSpPr>
        <p:spPr>
          <a:xfrm>
            <a:off x="6640830" y="1383030"/>
            <a:ext cx="4831737" cy="258886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69BE374-623C-4CA2-BA94-F22944FDD80F}"/>
              </a:ext>
            </a:extLst>
          </p:cNvPr>
          <p:cNvSpPr/>
          <p:nvPr/>
        </p:nvSpPr>
        <p:spPr>
          <a:xfrm>
            <a:off x="8515351" y="1145747"/>
            <a:ext cx="2783118" cy="35314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SE specific VPC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F61BEBC-D455-477C-858B-A258D0FA8E32}"/>
              </a:ext>
            </a:extLst>
          </p:cNvPr>
          <p:cNvSpPr/>
          <p:nvPr/>
        </p:nvSpPr>
        <p:spPr>
          <a:xfrm>
            <a:off x="4102633" y="163511"/>
            <a:ext cx="3378031" cy="47535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Demo time !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DB889B7-4CA5-414D-B14D-8EFDD3A45757}"/>
              </a:ext>
            </a:extLst>
          </p:cNvPr>
          <p:cNvSpPr/>
          <p:nvPr/>
        </p:nvSpPr>
        <p:spPr>
          <a:xfrm>
            <a:off x="810366" y="4212544"/>
            <a:ext cx="3039292" cy="181265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ABE7FE6-3598-4E7C-9681-FE09CAF47FB8}"/>
              </a:ext>
            </a:extLst>
          </p:cNvPr>
          <p:cNvSpPr/>
          <p:nvPr/>
        </p:nvSpPr>
        <p:spPr>
          <a:xfrm>
            <a:off x="1136938" y="4829044"/>
            <a:ext cx="2307767" cy="94959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Ansible, F5, AWS, AZURE , </a:t>
            </a:r>
            <a:r>
              <a:rPr lang="en-US" sz="2000" dirty="0" err="1"/>
              <a:t>etcd</a:t>
            </a:r>
            <a:r>
              <a:rPr lang="en-US" sz="2000" dirty="0"/>
              <a:t>, Jenkins 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B19E9F-F455-4977-8A67-D2947BE4134B}"/>
              </a:ext>
            </a:extLst>
          </p:cNvPr>
          <p:cNvSpPr txBox="1"/>
          <p:nvPr/>
        </p:nvSpPr>
        <p:spPr>
          <a:xfrm>
            <a:off x="1115169" y="4256089"/>
            <a:ext cx="2612572" cy="683264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F5-rs-container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4B781224-C64C-467C-99BF-C92316B989EA}"/>
              </a:ext>
            </a:extLst>
          </p:cNvPr>
          <p:cNvSpPr/>
          <p:nvPr/>
        </p:nvSpPr>
        <p:spPr>
          <a:xfrm>
            <a:off x="9773455" y="1580786"/>
            <a:ext cx="1216891" cy="1990550"/>
          </a:xfrm>
          <a:prstGeom prst="roundRect">
            <a:avLst/>
          </a:prstGeom>
          <a:solidFill>
            <a:srgbClr val="D7D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AB68B75-2A51-4553-A9D3-FFC05F657C0C}"/>
              </a:ext>
            </a:extLst>
          </p:cNvPr>
          <p:cNvSpPr/>
          <p:nvPr/>
        </p:nvSpPr>
        <p:spPr>
          <a:xfrm>
            <a:off x="9852789" y="2102811"/>
            <a:ext cx="1040524" cy="40990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App1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FBD728E-00E7-4103-B1C5-5B9724CEA04A}"/>
              </a:ext>
            </a:extLst>
          </p:cNvPr>
          <p:cNvSpPr/>
          <p:nvPr/>
        </p:nvSpPr>
        <p:spPr>
          <a:xfrm>
            <a:off x="9852789" y="2664496"/>
            <a:ext cx="1040524" cy="40990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App1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872E6F-6E30-457F-B889-5DC2103DA274}"/>
              </a:ext>
            </a:extLst>
          </p:cNvPr>
          <p:cNvSpPr txBox="1"/>
          <p:nvPr/>
        </p:nvSpPr>
        <p:spPr>
          <a:xfrm>
            <a:off x="9726141" y="1517726"/>
            <a:ext cx="1901113" cy="560153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r>
              <a:rPr 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Auto scale </a:t>
            </a:r>
          </a:p>
        </p:txBody>
      </p:sp>
    </p:spTree>
    <p:extLst>
      <p:ext uri="{BB962C8B-B14F-4D97-AF65-F5344CB8AC3E}">
        <p14:creationId xmlns:p14="http://schemas.microsoft.com/office/powerpoint/2010/main" val="317944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DB9B639-3B5F-40AD-B9A6-852D3405EA6B}"/>
              </a:ext>
            </a:extLst>
          </p:cNvPr>
          <p:cNvSpPr/>
          <p:nvPr/>
        </p:nvSpPr>
        <p:spPr>
          <a:xfrm>
            <a:off x="8917611" y="4991578"/>
            <a:ext cx="2701311" cy="14413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043406-0AD8-414C-9A44-4257556EAEE3}"/>
              </a:ext>
            </a:extLst>
          </p:cNvPr>
          <p:cNvSpPr/>
          <p:nvPr/>
        </p:nvSpPr>
        <p:spPr>
          <a:xfrm>
            <a:off x="9275488" y="4754295"/>
            <a:ext cx="2169335" cy="35314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Shared infra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7F9CFAA-9EF2-480C-85C7-274B799855A1}"/>
              </a:ext>
            </a:extLst>
          </p:cNvPr>
          <p:cNvSpPr/>
          <p:nvPr/>
        </p:nvSpPr>
        <p:spPr>
          <a:xfrm>
            <a:off x="9233634" y="5170502"/>
            <a:ext cx="1139134" cy="523415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/>
              <a:t>BigIQ</a:t>
            </a:r>
            <a:r>
              <a:rPr lang="en-US" sz="2000" dirty="0"/>
              <a:t> LM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D37DDF1-6111-4F07-997C-71B2A2225455}"/>
              </a:ext>
            </a:extLst>
          </p:cNvPr>
          <p:cNvSpPr/>
          <p:nvPr/>
        </p:nvSpPr>
        <p:spPr>
          <a:xfrm>
            <a:off x="9221021" y="5744369"/>
            <a:ext cx="1139134" cy="419289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Splunk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4B44B93-C024-44E3-B619-1788EB6E366B}"/>
              </a:ext>
            </a:extLst>
          </p:cNvPr>
          <p:cNvSpPr/>
          <p:nvPr/>
        </p:nvSpPr>
        <p:spPr>
          <a:xfrm>
            <a:off x="6640830" y="1383030"/>
            <a:ext cx="4831737" cy="258886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69BE374-623C-4CA2-BA94-F22944FDD80F}"/>
              </a:ext>
            </a:extLst>
          </p:cNvPr>
          <p:cNvSpPr/>
          <p:nvPr/>
        </p:nvSpPr>
        <p:spPr>
          <a:xfrm>
            <a:off x="8515351" y="1145747"/>
            <a:ext cx="2783118" cy="35314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SE specific VPC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F61BEBC-D455-477C-858B-A258D0FA8E32}"/>
              </a:ext>
            </a:extLst>
          </p:cNvPr>
          <p:cNvSpPr/>
          <p:nvPr/>
        </p:nvSpPr>
        <p:spPr>
          <a:xfrm>
            <a:off x="4102633" y="163511"/>
            <a:ext cx="3378031" cy="47535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Demo time !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DB889B7-4CA5-414D-B14D-8EFDD3A45757}"/>
              </a:ext>
            </a:extLst>
          </p:cNvPr>
          <p:cNvSpPr/>
          <p:nvPr/>
        </p:nvSpPr>
        <p:spPr>
          <a:xfrm>
            <a:off x="810366" y="4212544"/>
            <a:ext cx="3039292" cy="181265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ABE7FE6-3598-4E7C-9681-FE09CAF47FB8}"/>
              </a:ext>
            </a:extLst>
          </p:cNvPr>
          <p:cNvSpPr/>
          <p:nvPr/>
        </p:nvSpPr>
        <p:spPr>
          <a:xfrm>
            <a:off x="1136938" y="4829044"/>
            <a:ext cx="2307767" cy="94959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Ansible, F5, AWS, AZURE , </a:t>
            </a:r>
            <a:r>
              <a:rPr lang="en-US" sz="2000" dirty="0" err="1"/>
              <a:t>etcd</a:t>
            </a:r>
            <a:r>
              <a:rPr lang="en-US" sz="2000" dirty="0"/>
              <a:t>, Jenkins 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B19E9F-F455-4977-8A67-D2947BE4134B}"/>
              </a:ext>
            </a:extLst>
          </p:cNvPr>
          <p:cNvSpPr txBox="1"/>
          <p:nvPr/>
        </p:nvSpPr>
        <p:spPr>
          <a:xfrm>
            <a:off x="1115169" y="4256089"/>
            <a:ext cx="2612572" cy="683264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F5-rs-container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43B30D9-92C9-430A-A20C-7B53424B98E5}"/>
              </a:ext>
            </a:extLst>
          </p:cNvPr>
          <p:cNvSpPr/>
          <p:nvPr/>
        </p:nvSpPr>
        <p:spPr>
          <a:xfrm>
            <a:off x="6272348" y="1861110"/>
            <a:ext cx="736964" cy="16679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ELB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64F9A9A-9706-462E-A273-562EEEA9212A}"/>
              </a:ext>
            </a:extLst>
          </p:cNvPr>
          <p:cNvSpPr/>
          <p:nvPr/>
        </p:nvSpPr>
        <p:spPr>
          <a:xfrm>
            <a:off x="7298460" y="1538551"/>
            <a:ext cx="1216891" cy="1990550"/>
          </a:xfrm>
          <a:prstGeom prst="roundRect">
            <a:avLst/>
          </a:prstGeom>
          <a:solidFill>
            <a:srgbClr val="D7D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9258ACA-DA9B-4273-A76B-D0A5AC960B5C}"/>
              </a:ext>
            </a:extLst>
          </p:cNvPr>
          <p:cNvSpPr/>
          <p:nvPr/>
        </p:nvSpPr>
        <p:spPr>
          <a:xfrm>
            <a:off x="7377794" y="2060576"/>
            <a:ext cx="1040524" cy="40990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/>
              <a:t>Bigip</a:t>
            </a:r>
            <a:endParaRPr lang="en-US" sz="20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5B31C38-3F1A-46BF-ACD4-676F86398988}"/>
              </a:ext>
            </a:extLst>
          </p:cNvPr>
          <p:cNvSpPr/>
          <p:nvPr/>
        </p:nvSpPr>
        <p:spPr>
          <a:xfrm>
            <a:off x="7377794" y="2622261"/>
            <a:ext cx="1040524" cy="40990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/>
              <a:t>Bigip</a:t>
            </a:r>
            <a:endParaRPr lang="en-US" sz="2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500663-1723-4977-8547-A41C0109F857}"/>
              </a:ext>
            </a:extLst>
          </p:cNvPr>
          <p:cNvSpPr txBox="1"/>
          <p:nvPr/>
        </p:nvSpPr>
        <p:spPr>
          <a:xfrm>
            <a:off x="7270350" y="1478724"/>
            <a:ext cx="1901113" cy="560153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r>
              <a:rPr 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Auto scale 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4B781224-C64C-467C-99BF-C92316B989EA}"/>
              </a:ext>
            </a:extLst>
          </p:cNvPr>
          <p:cNvSpPr/>
          <p:nvPr/>
        </p:nvSpPr>
        <p:spPr>
          <a:xfrm>
            <a:off x="9773455" y="1580786"/>
            <a:ext cx="1216891" cy="1990550"/>
          </a:xfrm>
          <a:prstGeom prst="roundRect">
            <a:avLst/>
          </a:prstGeom>
          <a:solidFill>
            <a:srgbClr val="D7D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AB68B75-2A51-4553-A9D3-FFC05F657C0C}"/>
              </a:ext>
            </a:extLst>
          </p:cNvPr>
          <p:cNvSpPr/>
          <p:nvPr/>
        </p:nvSpPr>
        <p:spPr>
          <a:xfrm>
            <a:off x="9852789" y="2102811"/>
            <a:ext cx="1040524" cy="40990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App1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FBD728E-00E7-4103-B1C5-5B9724CEA04A}"/>
              </a:ext>
            </a:extLst>
          </p:cNvPr>
          <p:cNvSpPr/>
          <p:nvPr/>
        </p:nvSpPr>
        <p:spPr>
          <a:xfrm>
            <a:off x="9852789" y="2664496"/>
            <a:ext cx="1040524" cy="40990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App1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872E6F-6E30-457F-B889-5DC2103DA274}"/>
              </a:ext>
            </a:extLst>
          </p:cNvPr>
          <p:cNvSpPr txBox="1"/>
          <p:nvPr/>
        </p:nvSpPr>
        <p:spPr>
          <a:xfrm>
            <a:off x="9726141" y="1517726"/>
            <a:ext cx="1901113" cy="560153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r>
              <a:rPr 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Auto scale 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BACE767-6983-461B-B123-8F681A3CF17A}"/>
              </a:ext>
            </a:extLst>
          </p:cNvPr>
          <p:cNvCxnSpPr>
            <a:endCxn id="27" idx="1"/>
          </p:cNvCxnSpPr>
          <p:nvPr/>
        </p:nvCxnSpPr>
        <p:spPr>
          <a:xfrm flipV="1">
            <a:off x="6880860" y="2265528"/>
            <a:ext cx="496934" cy="20495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72409EC-979F-4ABE-96C5-C71D39A70054}"/>
              </a:ext>
            </a:extLst>
          </p:cNvPr>
          <p:cNvCxnSpPr>
            <a:cxnSpLocks/>
          </p:cNvCxnSpPr>
          <p:nvPr/>
        </p:nvCxnSpPr>
        <p:spPr>
          <a:xfrm>
            <a:off x="6826563" y="2735258"/>
            <a:ext cx="539677" cy="9195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548808B-5D8D-42CE-BBC9-49DBAE9CEEEF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8418318" y="2198029"/>
            <a:ext cx="1434471" cy="10973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11BF0CE-DFA2-4C17-B230-409DFF9D8DBA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8418318" y="2265528"/>
            <a:ext cx="1434471" cy="49720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2DC84D5-5E38-4570-AAD3-F0734770960A}"/>
              </a:ext>
            </a:extLst>
          </p:cNvPr>
          <p:cNvCxnSpPr>
            <a:cxnSpLocks/>
          </p:cNvCxnSpPr>
          <p:nvPr/>
        </p:nvCxnSpPr>
        <p:spPr>
          <a:xfrm flipV="1">
            <a:off x="8403511" y="2428664"/>
            <a:ext cx="1449278" cy="41289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81A6870-1DBC-4891-BFB7-402EB1C2C844}"/>
              </a:ext>
            </a:extLst>
          </p:cNvPr>
          <p:cNvCxnSpPr>
            <a:cxnSpLocks/>
          </p:cNvCxnSpPr>
          <p:nvPr/>
        </p:nvCxnSpPr>
        <p:spPr>
          <a:xfrm>
            <a:off x="8394661" y="2921010"/>
            <a:ext cx="1458128" cy="6283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BBB752-540E-42D2-8643-F6F99DFC9123}"/>
              </a:ext>
            </a:extLst>
          </p:cNvPr>
          <p:cNvCxnSpPr>
            <a:endCxn id="7" idx="1"/>
          </p:cNvCxnSpPr>
          <p:nvPr/>
        </p:nvCxnSpPr>
        <p:spPr>
          <a:xfrm>
            <a:off x="7715250" y="2921010"/>
            <a:ext cx="1518384" cy="251120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25DD771-7944-484A-A451-2F8646A8360F}"/>
              </a:ext>
            </a:extLst>
          </p:cNvPr>
          <p:cNvCxnSpPr>
            <a:cxnSpLocks/>
          </p:cNvCxnSpPr>
          <p:nvPr/>
        </p:nvCxnSpPr>
        <p:spPr>
          <a:xfrm>
            <a:off x="8114363" y="2459755"/>
            <a:ext cx="1329672" cy="271074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78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DB9B639-3B5F-40AD-B9A6-852D3405EA6B}"/>
              </a:ext>
            </a:extLst>
          </p:cNvPr>
          <p:cNvSpPr/>
          <p:nvPr/>
        </p:nvSpPr>
        <p:spPr>
          <a:xfrm>
            <a:off x="8917611" y="4991578"/>
            <a:ext cx="2701311" cy="14413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043406-0AD8-414C-9A44-4257556EAEE3}"/>
              </a:ext>
            </a:extLst>
          </p:cNvPr>
          <p:cNvSpPr/>
          <p:nvPr/>
        </p:nvSpPr>
        <p:spPr>
          <a:xfrm>
            <a:off x="9275488" y="4754295"/>
            <a:ext cx="2169335" cy="35314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Shared infra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7F9CFAA-9EF2-480C-85C7-274B799855A1}"/>
              </a:ext>
            </a:extLst>
          </p:cNvPr>
          <p:cNvSpPr/>
          <p:nvPr/>
        </p:nvSpPr>
        <p:spPr>
          <a:xfrm>
            <a:off x="9233634" y="5170502"/>
            <a:ext cx="1139134" cy="523415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/>
              <a:t>BigIQ</a:t>
            </a:r>
            <a:r>
              <a:rPr lang="en-US" sz="2000" dirty="0"/>
              <a:t> LM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D37DDF1-6111-4F07-997C-71B2A2225455}"/>
              </a:ext>
            </a:extLst>
          </p:cNvPr>
          <p:cNvSpPr/>
          <p:nvPr/>
        </p:nvSpPr>
        <p:spPr>
          <a:xfrm>
            <a:off x="9221021" y="5744369"/>
            <a:ext cx="1139134" cy="419289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Splunk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4B44B93-C024-44E3-B619-1788EB6E366B}"/>
              </a:ext>
            </a:extLst>
          </p:cNvPr>
          <p:cNvSpPr/>
          <p:nvPr/>
        </p:nvSpPr>
        <p:spPr>
          <a:xfrm>
            <a:off x="6640830" y="1383030"/>
            <a:ext cx="4831737" cy="258886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69BE374-623C-4CA2-BA94-F22944FDD80F}"/>
              </a:ext>
            </a:extLst>
          </p:cNvPr>
          <p:cNvSpPr/>
          <p:nvPr/>
        </p:nvSpPr>
        <p:spPr>
          <a:xfrm>
            <a:off x="8515351" y="1145747"/>
            <a:ext cx="2783118" cy="35314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SE specific VPC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EC7E808-1A68-4995-8636-BAE14F53D213}"/>
              </a:ext>
            </a:extLst>
          </p:cNvPr>
          <p:cNvSpPr/>
          <p:nvPr/>
        </p:nvSpPr>
        <p:spPr>
          <a:xfrm>
            <a:off x="1513055" y="3824413"/>
            <a:ext cx="1555531" cy="40990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Attack tool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F61BEBC-D455-477C-858B-A258D0FA8E32}"/>
              </a:ext>
            </a:extLst>
          </p:cNvPr>
          <p:cNvSpPr/>
          <p:nvPr/>
        </p:nvSpPr>
        <p:spPr>
          <a:xfrm>
            <a:off x="4102633" y="163511"/>
            <a:ext cx="3378031" cy="47535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Demo time !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DB889B7-4CA5-414D-B14D-8EFDD3A45757}"/>
              </a:ext>
            </a:extLst>
          </p:cNvPr>
          <p:cNvSpPr/>
          <p:nvPr/>
        </p:nvSpPr>
        <p:spPr>
          <a:xfrm>
            <a:off x="810366" y="4212544"/>
            <a:ext cx="3039292" cy="181265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ABE7FE6-3598-4E7C-9681-FE09CAF47FB8}"/>
              </a:ext>
            </a:extLst>
          </p:cNvPr>
          <p:cNvSpPr/>
          <p:nvPr/>
        </p:nvSpPr>
        <p:spPr>
          <a:xfrm>
            <a:off x="1136938" y="4829044"/>
            <a:ext cx="2307767" cy="94959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Ansible, F5, AWS, AZURE , </a:t>
            </a:r>
            <a:r>
              <a:rPr lang="en-US" sz="2000" dirty="0" err="1"/>
              <a:t>etcd</a:t>
            </a:r>
            <a:r>
              <a:rPr lang="en-US" sz="2000" dirty="0"/>
              <a:t>, Jenkins 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B19E9F-F455-4977-8A67-D2947BE4134B}"/>
              </a:ext>
            </a:extLst>
          </p:cNvPr>
          <p:cNvSpPr txBox="1"/>
          <p:nvPr/>
        </p:nvSpPr>
        <p:spPr>
          <a:xfrm>
            <a:off x="1115169" y="4256089"/>
            <a:ext cx="2612572" cy="683264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F5-rs-container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43B30D9-92C9-430A-A20C-7B53424B98E5}"/>
              </a:ext>
            </a:extLst>
          </p:cNvPr>
          <p:cNvSpPr/>
          <p:nvPr/>
        </p:nvSpPr>
        <p:spPr>
          <a:xfrm>
            <a:off x="6272348" y="1861110"/>
            <a:ext cx="736964" cy="16679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ELB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64F9A9A-9706-462E-A273-562EEEA9212A}"/>
              </a:ext>
            </a:extLst>
          </p:cNvPr>
          <p:cNvSpPr/>
          <p:nvPr/>
        </p:nvSpPr>
        <p:spPr>
          <a:xfrm>
            <a:off x="7298460" y="1538551"/>
            <a:ext cx="1216891" cy="1990550"/>
          </a:xfrm>
          <a:prstGeom prst="roundRect">
            <a:avLst/>
          </a:prstGeom>
          <a:solidFill>
            <a:srgbClr val="D7D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9258ACA-DA9B-4273-A76B-D0A5AC960B5C}"/>
              </a:ext>
            </a:extLst>
          </p:cNvPr>
          <p:cNvSpPr/>
          <p:nvPr/>
        </p:nvSpPr>
        <p:spPr>
          <a:xfrm>
            <a:off x="7377794" y="2060576"/>
            <a:ext cx="1040524" cy="40990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/>
              <a:t>Bigip</a:t>
            </a:r>
            <a:endParaRPr lang="en-US" sz="20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5B31C38-3F1A-46BF-ACD4-676F86398988}"/>
              </a:ext>
            </a:extLst>
          </p:cNvPr>
          <p:cNvSpPr/>
          <p:nvPr/>
        </p:nvSpPr>
        <p:spPr>
          <a:xfrm>
            <a:off x="7377794" y="2622261"/>
            <a:ext cx="1040524" cy="40990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/>
              <a:t>Bigip</a:t>
            </a:r>
            <a:endParaRPr lang="en-US" sz="2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500663-1723-4977-8547-A41C0109F857}"/>
              </a:ext>
            </a:extLst>
          </p:cNvPr>
          <p:cNvSpPr txBox="1"/>
          <p:nvPr/>
        </p:nvSpPr>
        <p:spPr>
          <a:xfrm>
            <a:off x="7270350" y="1478724"/>
            <a:ext cx="1901113" cy="560153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r>
              <a:rPr 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Auto scale 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4B781224-C64C-467C-99BF-C92316B989EA}"/>
              </a:ext>
            </a:extLst>
          </p:cNvPr>
          <p:cNvSpPr/>
          <p:nvPr/>
        </p:nvSpPr>
        <p:spPr>
          <a:xfrm>
            <a:off x="9773455" y="1580786"/>
            <a:ext cx="1216891" cy="1990550"/>
          </a:xfrm>
          <a:prstGeom prst="roundRect">
            <a:avLst/>
          </a:prstGeom>
          <a:solidFill>
            <a:srgbClr val="D7D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AB68B75-2A51-4553-A9D3-FFC05F657C0C}"/>
              </a:ext>
            </a:extLst>
          </p:cNvPr>
          <p:cNvSpPr/>
          <p:nvPr/>
        </p:nvSpPr>
        <p:spPr>
          <a:xfrm>
            <a:off x="9852789" y="2102811"/>
            <a:ext cx="1040524" cy="40990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App1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FBD728E-00E7-4103-B1C5-5B9724CEA04A}"/>
              </a:ext>
            </a:extLst>
          </p:cNvPr>
          <p:cNvSpPr/>
          <p:nvPr/>
        </p:nvSpPr>
        <p:spPr>
          <a:xfrm>
            <a:off x="9852789" y="2664496"/>
            <a:ext cx="1040524" cy="40990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App1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872E6F-6E30-457F-B889-5DC2103DA274}"/>
              </a:ext>
            </a:extLst>
          </p:cNvPr>
          <p:cNvSpPr txBox="1"/>
          <p:nvPr/>
        </p:nvSpPr>
        <p:spPr>
          <a:xfrm>
            <a:off x="9726141" y="1517726"/>
            <a:ext cx="1901113" cy="560153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r>
              <a:rPr 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Auto scale 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BACE767-6983-461B-B123-8F681A3CF17A}"/>
              </a:ext>
            </a:extLst>
          </p:cNvPr>
          <p:cNvCxnSpPr>
            <a:endCxn id="27" idx="1"/>
          </p:cNvCxnSpPr>
          <p:nvPr/>
        </p:nvCxnSpPr>
        <p:spPr>
          <a:xfrm flipV="1">
            <a:off x="6880860" y="2265528"/>
            <a:ext cx="496934" cy="20495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72409EC-979F-4ABE-96C5-C71D39A70054}"/>
              </a:ext>
            </a:extLst>
          </p:cNvPr>
          <p:cNvCxnSpPr>
            <a:cxnSpLocks/>
          </p:cNvCxnSpPr>
          <p:nvPr/>
        </p:nvCxnSpPr>
        <p:spPr>
          <a:xfrm>
            <a:off x="6826563" y="2735258"/>
            <a:ext cx="539677" cy="9195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548808B-5D8D-42CE-BBC9-49DBAE9CEEEF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8418318" y="2198029"/>
            <a:ext cx="1434471" cy="10973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11BF0CE-DFA2-4C17-B230-409DFF9D8DBA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8418318" y="2265528"/>
            <a:ext cx="1434471" cy="49720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2DC84D5-5E38-4570-AAD3-F0734770960A}"/>
              </a:ext>
            </a:extLst>
          </p:cNvPr>
          <p:cNvCxnSpPr>
            <a:cxnSpLocks/>
          </p:cNvCxnSpPr>
          <p:nvPr/>
        </p:nvCxnSpPr>
        <p:spPr>
          <a:xfrm flipV="1">
            <a:off x="8403511" y="2428664"/>
            <a:ext cx="1449278" cy="41289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81A6870-1DBC-4891-BFB7-402EB1C2C844}"/>
              </a:ext>
            </a:extLst>
          </p:cNvPr>
          <p:cNvCxnSpPr>
            <a:cxnSpLocks/>
          </p:cNvCxnSpPr>
          <p:nvPr/>
        </p:nvCxnSpPr>
        <p:spPr>
          <a:xfrm>
            <a:off x="8394661" y="2921010"/>
            <a:ext cx="1458128" cy="6283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F74CCB5-D024-4BD4-8065-58EE217CF3A7}"/>
              </a:ext>
            </a:extLst>
          </p:cNvPr>
          <p:cNvCxnSpPr>
            <a:stCxn id="29" idx="3"/>
            <a:endCxn id="37" idx="1"/>
          </p:cNvCxnSpPr>
          <p:nvPr/>
        </p:nvCxnSpPr>
        <p:spPr>
          <a:xfrm flipV="1">
            <a:off x="3068586" y="2695106"/>
            <a:ext cx="3203762" cy="133425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1AB7FA-C789-4E96-9F1E-3077B1878279}"/>
              </a:ext>
            </a:extLst>
          </p:cNvPr>
          <p:cNvCxnSpPr>
            <a:cxnSpLocks/>
          </p:cNvCxnSpPr>
          <p:nvPr/>
        </p:nvCxnSpPr>
        <p:spPr>
          <a:xfrm>
            <a:off x="7525432" y="3000019"/>
            <a:ext cx="1695589" cy="3025175"/>
          </a:xfrm>
          <a:prstGeom prst="straightConnector1">
            <a:avLst/>
          </a:prstGeom>
          <a:ln w="38100">
            <a:solidFill>
              <a:srgbClr val="E55D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65EF399-2755-4ABC-8E1D-4AFE017EEF5E}"/>
              </a:ext>
            </a:extLst>
          </p:cNvPr>
          <p:cNvCxnSpPr>
            <a:cxnSpLocks/>
          </p:cNvCxnSpPr>
          <p:nvPr/>
        </p:nvCxnSpPr>
        <p:spPr>
          <a:xfrm>
            <a:off x="7803410" y="2445216"/>
            <a:ext cx="1464925" cy="3333421"/>
          </a:xfrm>
          <a:prstGeom prst="straightConnector1">
            <a:avLst/>
          </a:prstGeom>
          <a:ln w="38100">
            <a:solidFill>
              <a:srgbClr val="E55D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45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304801"/>
            <a:ext cx="11582400" cy="878189"/>
          </a:xfrm>
        </p:spPr>
        <p:txBody>
          <a:bodyPr/>
          <a:lstStyle/>
          <a:p>
            <a:r>
              <a:rPr lang="en-US" dirty="0"/>
              <a:t>Challenges 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2017 F5 Networks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DF86D6-4B9D-4B83-AF23-D696D3CD110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1D60EB-D6C6-4F65-9751-679B8BC1993D}"/>
              </a:ext>
            </a:extLst>
          </p:cNvPr>
          <p:cNvSpPr/>
          <p:nvPr/>
        </p:nvSpPr>
        <p:spPr>
          <a:xfrm>
            <a:off x="600891" y="1028115"/>
            <a:ext cx="1128630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Demonstrate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F5 value in a devops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environment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buFont typeface="+mj-lt"/>
              <a:buAutoNum type="arabicPeriod"/>
              <a:tabLst>
                <a:tab pos="914400" algn="l"/>
              </a:tabLst>
            </a:pP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Not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enough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use cases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that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we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can show </a:t>
            </a:r>
          </a:p>
          <a:p>
            <a:pPr marL="742950" lvl="1" indent="-285750">
              <a:buFont typeface="+mj-lt"/>
              <a:buAutoNum type="arabicPeriod"/>
              <a:tabLst>
                <a:tab pos="914400" algn="l"/>
              </a:tabLst>
            </a:pP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Very few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se’s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are able to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demonstrate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today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14400" algn="l"/>
              </a:tabLst>
            </a:pPr>
            <a:endParaRPr lang="fr-FR" sz="20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Train and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educate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the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SE’s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on building and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delivering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F5 solutions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into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devops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environments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. 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No one can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be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an expert in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everything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Training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is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not part of the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every-day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job </a:t>
            </a:r>
          </a:p>
          <a:p>
            <a:pPr marR="0" lvl="1">
              <a:spcBef>
                <a:spcPts val="0"/>
              </a:spcBef>
              <a:spcAft>
                <a:spcPts val="0"/>
              </a:spcAft>
              <a:tabLst>
                <a:tab pos="914400" algn="l"/>
              </a:tabLst>
            </a:pPr>
            <a:endParaRPr lang="fr-FR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  <a:tabLst>
                <a:tab pos="914400" algn="l"/>
              </a:tabLst>
            </a:pP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Demos do not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evolve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780590-C178-4AEA-95BA-D790AC04195D}"/>
              </a:ext>
            </a:extLst>
          </p:cNvPr>
          <p:cNvSpPr/>
          <p:nvPr/>
        </p:nvSpPr>
        <p:spPr>
          <a:xfrm>
            <a:off x="1185066" y="5027082"/>
            <a:ext cx="9364824" cy="944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Transform part of our day job – deliver demos/solutions as code  </a:t>
            </a:r>
          </a:p>
        </p:txBody>
      </p:sp>
    </p:spTree>
    <p:extLst>
      <p:ext uri="{BB962C8B-B14F-4D97-AF65-F5344CB8AC3E}">
        <p14:creationId xmlns:p14="http://schemas.microsoft.com/office/powerpoint/2010/main" val="259852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675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881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265A69D-A04D-48A9-A0F8-6E00A9313FCF}"/>
              </a:ext>
            </a:extLst>
          </p:cNvPr>
          <p:cNvSpPr/>
          <p:nvPr/>
        </p:nvSpPr>
        <p:spPr>
          <a:xfrm>
            <a:off x="7972246" y="4782187"/>
            <a:ext cx="3039292" cy="181265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2C3F35-2451-466E-B094-4C8DFF2EAA6B}"/>
              </a:ext>
            </a:extLst>
          </p:cNvPr>
          <p:cNvSpPr/>
          <p:nvPr/>
        </p:nvSpPr>
        <p:spPr>
          <a:xfrm>
            <a:off x="8286206" y="5317861"/>
            <a:ext cx="2307767" cy="94959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Ansible, F5, AWS, AZURE…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62A63-5753-48F9-A61C-97B545DE44B4}"/>
              </a:ext>
            </a:extLst>
          </p:cNvPr>
          <p:cNvSpPr txBox="1"/>
          <p:nvPr/>
        </p:nvSpPr>
        <p:spPr>
          <a:xfrm>
            <a:off x="8264437" y="4744906"/>
            <a:ext cx="2612572" cy="683264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DAC-container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5F5E2899-B827-442B-989A-4FB5282EDCB6}"/>
              </a:ext>
            </a:extLst>
          </p:cNvPr>
          <p:cNvSpPr/>
          <p:nvPr/>
        </p:nvSpPr>
        <p:spPr>
          <a:xfrm>
            <a:off x="4232367" y="4717333"/>
            <a:ext cx="3248297" cy="124532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Docker run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727D370-83FD-452F-A82F-4D4CBFF32BC8}"/>
              </a:ext>
            </a:extLst>
          </p:cNvPr>
          <p:cNvSpPr/>
          <p:nvPr/>
        </p:nvSpPr>
        <p:spPr>
          <a:xfrm>
            <a:off x="541432" y="795483"/>
            <a:ext cx="3589134" cy="27612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endParaRPr lang="en-US" sz="20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4F194CD-1869-457E-8CC7-B90FC08466DA}"/>
              </a:ext>
            </a:extLst>
          </p:cNvPr>
          <p:cNvSpPr/>
          <p:nvPr/>
        </p:nvSpPr>
        <p:spPr>
          <a:xfrm>
            <a:off x="4232367" y="5916384"/>
            <a:ext cx="681440" cy="64661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2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1BB76EB-10CF-44D9-979E-17CC11DA15EC}"/>
              </a:ext>
            </a:extLst>
          </p:cNvPr>
          <p:cNvSpPr/>
          <p:nvPr/>
        </p:nvSpPr>
        <p:spPr>
          <a:xfrm>
            <a:off x="953138" y="119818"/>
            <a:ext cx="1897267" cy="59013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App repo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7B19CF8-5920-4276-9760-DB0F0B1EAEF3}"/>
              </a:ext>
            </a:extLst>
          </p:cNvPr>
          <p:cNvSpPr/>
          <p:nvPr/>
        </p:nvSpPr>
        <p:spPr>
          <a:xfrm>
            <a:off x="866577" y="1084669"/>
            <a:ext cx="2821576" cy="28377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App version 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2F0B71C-3BAB-4CEB-B966-3255F599D67F}"/>
              </a:ext>
            </a:extLst>
          </p:cNvPr>
          <p:cNvSpPr/>
          <p:nvPr/>
        </p:nvSpPr>
        <p:spPr>
          <a:xfrm>
            <a:off x="866576" y="1515744"/>
            <a:ext cx="2821577" cy="28377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Placement (aws_vpc1) 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68E2F25-7537-4034-822D-6A0A3800270B}"/>
              </a:ext>
            </a:extLst>
          </p:cNvPr>
          <p:cNvSpPr/>
          <p:nvPr/>
        </p:nvSpPr>
        <p:spPr>
          <a:xfrm>
            <a:off x="866577" y="1932404"/>
            <a:ext cx="2821576" cy="28377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L4-7 config   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4706722-C5F0-45F1-9AA1-7E125F7D1809}"/>
              </a:ext>
            </a:extLst>
          </p:cNvPr>
          <p:cNvCxnSpPr>
            <a:stCxn id="33" idx="3"/>
          </p:cNvCxnSpPr>
          <p:nvPr/>
        </p:nvCxnSpPr>
        <p:spPr>
          <a:xfrm flipV="1">
            <a:off x="3688153" y="1223404"/>
            <a:ext cx="2407847" cy="3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B2E03FE-7CFA-4A8C-B8A5-4CC16756AF39}"/>
              </a:ext>
            </a:extLst>
          </p:cNvPr>
          <p:cNvSpPr/>
          <p:nvPr/>
        </p:nvSpPr>
        <p:spPr>
          <a:xfrm>
            <a:off x="6400800" y="895341"/>
            <a:ext cx="2118886" cy="6832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Build app on placement 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732EB29-52E2-4E8E-A765-30DCFC3F8C53}"/>
              </a:ext>
            </a:extLst>
          </p:cNvPr>
          <p:cNvCxnSpPr>
            <a:stCxn id="25" idx="3"/>
          </p:cNvCxnSpPr>
          <p:nvPr/>
        </p:nvCxnSpPr>
        <p:spPr>
          <a:xfrm flipV="1">
            <a:off x="4130566" y="2169335"/>
            <a:ext cx="1847718" cy="6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DC54A128-3441-45E5-AA82-BA05B08088AD}"/>
              </a:ext>
            </a:extLst>
          </p:cNvPr>
          <p:cNvSpPr/>
          <p:nvPr/>
        </p:nvSpPr>
        <p:spPr>
          <a:xfrm>
            <a:off x="6400800" y="1874550"/>
            <a:ext cx="2118886" cy="6832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Build F5 on placement </a:t>
            </a:r>
          </a:p>
        </p:txBody>
      </p:sp>
    </p:spTree>
    <p:extLst>
      <p:ext uri="{BB962C8B-B14F-4D97-AF65-F5344CB8AC3E}">
        <p14:creationId xmlns:p14="http://schemas.microsoft.com/office/powerpoint/2010/main" val="415696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304801"/>
            <a:ext cx="11582400" cy="878189"/>
          </a:xfrm>
        </p:spPr>
        <p:txBody>
          <a:bodyPr/>
          <a:lstStyle/>
          <a:p>
            <a:r>
              <a:rPr lang="en-US" dirty="0"/>
              <a:t>Solution  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2017 F5 Networks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DF86D6-4B9D-4B83-AF23-D696D3CD110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1D60EB-D6C6-4F65-9751-679B8BC1993D}"/>
              </a:ext>
            </a:extLst>
          </p:cNvPr>
          <p:cNvSpPr/>
          <p:nvPr/>
        </p:nvSpPr>
        <p:spPr>
          <a:xfrm>
            <a:off x="772341" y="2730193"/>
            <a:ext cx="1128630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Demonstrate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F5 value in a devops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environment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buFont typeface="+mj-lt"/>
              <a:buAutoNum type="arabicPeriod"/>
              <a:tabLst>
                <a:tab pos="914400" algn="l"/>
              </a:tabLst>
            </a:pP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Quickly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scale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the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number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of use cases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we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can support in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those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environments</a:t>
            </a:r>
            <a:endParaRPr lang="fr-FR" sz="20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  <a:tabLst>
                <a:tab pos="914400" algn="l"/>
              </a:tabLst>
            </a:pP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enable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SE’s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that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are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less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familiar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with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those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tools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to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easily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demo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14400" algn="l"/>
              </a:tabLst>
            </a:pPr>
            <a:endParaRPr lang="fr-FR" sz="20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Train and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educate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the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SE’s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on building and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delivering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F5 solutions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into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devops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environments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. 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Expirience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in the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day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to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day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job –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delivering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demos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using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code </a:t>
            </a:r>
          </a:p>
          <a:p>
            <a:pPr>
              <a:tabLst>
                <a:tab pos="914400" algn="l"/>
              </a:tabLst>
            </a:pPr>
            <a:endParaRPr lang="fr-FR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  <a:tabLst>
                <a:tab pos="914400" algn="l"/>
              </a:tabLst>
            </a:pP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Continuous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improvement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of the demos and the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demo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framework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marL="800100" lvl="1" indent="-342900">
              <a:buFont typeface="+mj-lt"/>
              <a:buAutoNum type="arabicPeriod"/>
              <a:tabLst>
                <a:tab pos="914400" algn="l"/>
              </a:tabLst>
            </a:pP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Consistent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framework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enables collaboration of the use-case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specific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demo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marL="800100" lvl="1" indent="-342900">
              <a:buFont typeface="+mj-lt"/>
              <a:buAutoNum type="arabicPeriod"/>
              <a:tabLst>
                <a:tab pos="914400" algn="l"/>
              </a:tabLst>
            </a:pP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Framework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itself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continues to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improve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add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tools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improve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usability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</a:p>
          <a:p>
            <a:pPr marL="800100" lvl="1" indent="-342900">
              <a:buFont typeface="+mj-lt"/>
              <a:buAutoNum type="arabicPeriod"/>
              <a:tabLst>
                <a:tab pos="914400" algn="l"/>
              </a:tabLst>
            </a:pPr>
            <a:endParaRPr lang="fr-FR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780590-C178-4AEA-95BA-D790AC04195D}"/>
              </a:ext>
            </a:extLst>
          </p:cNvPr>
          <p:cNvSpPr/>
          <p:nvPr/>
        </p:nvSpPr>
        <p:spPr>
          <a:xfrm>
            <a:off x="910746" y="1318214"/>
            <a:ext cx="10279224" cy="10706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Common framework for developing and delivering F5 solutions as code </a:t>
            </a:r>
          </a:p>
        </p:txBody>
      </p:sp>
    </p:spTree>
    <p:extLst>
      <p:ext uri="{BB962C8B-B14F-4D97-AF65-F5344CB8AC3E}">
        <p14:creationId xmlns:p14="http://schemas.microsoft.com/office/powerpoint/2010/main" val="193073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D5E49303-61AE-4BD4-B877-6E53E3A94A20}"/>
              </a:ext>
            </a:extLst>
          </p:cNvPr>
          <p:cNvSpPr txBox="1"/>
          <p:nvPr/>
        </p:nvSpPr>
        <p:spPr>
          <a:xfrm>
            <a:off x="406000" y="391521"/>
            <a:ext cx="9566439" cy="683264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concepts: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9C3E22-66BE-4E2D-9DC9-304784F5A3AE}"/>
              </a:ext>
            </a:extLst>
          </p:cNvPr>
          <p:cNvSpPr txBox="1"/>
          <p:nvPr/>
        </p:nvSpPr>
        <p:spPr>
          <a:xfrm>
            <a:off x="1348740" y="1610040"/>
            <a:ext cx="8778240" cy="3268587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 down monolith demos to micro components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 starting point - environment agnostic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Collaboration in building the demos 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Leverage F5 supported solutions where possible 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93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B33E12-D0C1-437A-ACB8-755D935A37B8}"/>
              </a:ext>
            </a:extLst>
          </p:cNvPr>
          <p:cNvSpPr/>
          <p:nvPr/>
        </p:nvSpPr>
        <p:spPr>
          <a:xfrm>
            <a:off x="499222" y="1600565"/>
            <a:ext cx="2929384" cy="50441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22186F-A828-4F96-B7A2-C85D3592ED1C}"/>
              </a:ext>
            </a:extLst>
          </p:cNvPr>
          <p:cNvSpPr/>
          <p:nvPr/>
        </p:nvSpPr>
        <p:spPr>
          <a:xfrm>
            <a:off x="768663" y="1803592"/>
            <a:ext cx="2390501" cy="44600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Stuff in </a:t>
            </a:r>
            <a:r>
              <a:rPr lang="en-US" sz="2000" dirty="0" err="1"/>
              <a:t>vlab</a:t>
            </a:r>
            <a:r>
              <a:rPr lang="en-US" sz="2000" dirty="0"/>
              <a:t>/</a:t>
            </a:r>
            <a:r>
              <a:rPr lang="en-US" sz="2000" dirty="0" err="1"/>
              <a:t>udf</a:t>
            </a:r>
            <a:r>
              <a:rPr lang="en-US" sz="2000" dirty="0"/>
              <a:t>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FE37C56-5949-4723-AD40-1E0264A21E78}"/>
              </a:ext>
            </a:extLst>
          </p:cNvPr>
          <p:cNvSpPr/>
          <p:nvPr/>
        </p:nvSpPr>
        <p:spPr>
          <a:xfrm>
            <a:off x="868680" y="419953"/>
            <a:ext cx="2057400" cy="118992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Use case: credential stuffing </a:t>
            </a:r>
          </a:p>
          <a:p>
            <a:pPr algn="ctr">
              <a:lnSpc>
                <a:spcPct val="90000"/>
              </a:lnSpc>
            </a:pPr>
            <a:r>
              <a:rPr lang="en-US" sz="2000" dirty="0"/>
              <a:t>Owner: Yossi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EB880BA-34EF-40B3-B331-08F80E5A7732}"/>
              </a:ext>
            </a:extLst>
          </p:cNvPr>
          <p:cNvSpPr/>
          <p:nvPr/>
        </p:nvSpPr>
        <p:spPr>
          <a:xfrm>
            <a:off x="4031915" y="1600565"/>
            <a:ext cx="2929384" cy="50441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FD7C49A-2A8C-4981-B0C2-A6A83D388CD8}"/>
              </a:ext>
            </a:extLst>
          </p:cNvPr>
          <p:cNvSpPr/>
          <p:nvPr/>
        </p:nvSpPr>
        <p:spPr>
          <a:xfrm>
            <a:off x="4264345" y="1803592"/>
            <a:ext cx="2390501" cy="4460048"/>
          </a:xfrm>
          <a:prstGeom prst="rect">
            <a:avLst/>
          </a:prstGeom>
          <a:solidFill>
            <a:srgbClr val="EE76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Stuff in </a:t>
            </a:r>
            <a:r>
              <a:rPr lang="en-US" sz="2000" dirty="0" err="1"/>
              <a:t>vlab</a:t>
            </a:r>
            <a:r>
              <a:rPr lang="en-US" sz="2000" dirty="0"/>
              <a:t>/</a:t>
            </a:r>
            <a:r>
              <a:rPr lang="en-US" sz="2000" dirty="0" err="1"/>
              <a:t>udf</a:t>
            </a:r>
            <a:endParaRPr lang="en-US" sz="20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3368842-FA9F-4FED-BB11-139AE469492A}"/>
              </a:ext>
            </a:extLst>
          </p:cNvPr>
          <p:cNvSpPr/>
          <p:nvPr/>
        </p:nvSpPr>
        <p:spPr>
          <a:xfrm>
            <a:off x="7431540" y="1600565"/>
            <a:ext cx="2929384" cy="50441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ECB00EB-F9B9-4D3F-B7DC-72800F563CF0}"/>
              </a:ext>
            </a:extLst>
          </p:cNvPr>
          <p:cNvSpPr/>
          <p:nvPr/>
        </p:nvSpPr>
        <p:spPr>
          <a:xfrm>
            <a:off x="7700981" y="1803592"/>
            <a:ext cx="2390501" cy="446004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Stuff in </a:t>
            </a:r>
            <a:r>
              <a:rPr lang="en-US" sz="2000" dirty="0" err="1"/>
              <a:t>vlab</a:t>
            </a:r>
            <a:r>
              <a:rPr lang="en-US" sz="2000" dirty="0"/>
              <a:t>/</a:t>
            </a:r>
            <a:r>
              <a:rPr lang="en-US" sz="2000" dirty="0" err="1"/>
              <a:t>udf</a:t>
            </a:r>
            <a:r>
              <a:rPr lang="en-US" sz="2000" dirty="0"/>
              <a:t> 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3194037B-AA84-4548-8742-276300B00ED7}"/>
              </a:ext>
            </a:extLst>
          </p:cNvPr>
          <p:cNvSpPr/>
          <p:nvPr/>
        </p:nvSpPr>
        <p:spPr>
          <a:xfrm>
            <a:off x="4430889" y="435282"/>
            <a:ext cx="2057400" cy="118992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Use case: </a:t>
            </a:r>
            <a:r>
              <a:rPr lang="en-US" sz="2000" dirty="0" err="1"/>
              <a:t>ltm</a:t>
            </a:r>
            <a:endParaRPr lang="en-US" sz="2000" dirty="0"/>
          </a:p>
          <a:p>
            <a:pPr algn="ctr">
              <a:lnSpc>
                <a:spcPct val="90000"/>
              </a:lnSpc>
            </a:pPr>
            <a:endParaRPr lang="en-US" sz="2000" dirty="0"/>
          </a:p>
          <a:p>
            <a:pPr algn="ctr">
              <a:lnSpc>
                <a:spcPct val="90000"/>
              </a:lnSpc>
            </a:pPr>
            <a:r>
              <a:rPr lang="en-US" sz="2000" dirty="0"/>
              <a:t>Owner: </a:t>
            </a:r>
            <a:r>
              <a:rPr lang="en-US" sz="2000" dirty="0" err="1"/>
              <a:t>jon</a:t>
            </a:r>
            <a:endParaRPr lang="en-US" sz="2000" dirty="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6CE32717-00AE-491E-BF05-9E5FBC02145D}"/>
              </a:ext>
            </a:extLst>
          </p:cNvPr>
          <p:cNvSpPr/>
          <p:nvPr/>
        </p:nvSpPr>
        <p:spPr>
          <a:xfrm>
            <a:off x="7867532" y="435282"/>
            <a:ext cx="2057400" cy="118992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Use case: </a:t>
            </a:r>
            <a:r>
              <a:rPr lang="en-US" sz="2000" dirty="0" err="1"/>
              <a:t>saml</a:t>
            </a:r>
            <a:endParaRPr lang="en-US" sz="2000" dirty="0"/>
          </a:p>
          <a:p>
            <a:pPr algn="ctr">
              <a:lnSpc>
                <a:spcPct val="90000"/>
              </a:lnSpc>
            </a:pPr>
            <a:endParaRPr lang="en-US" sz="2000" dirty="0"/>
          </a:p>
          <a:p>
            <a:pPr algn="ctr">
              <a:lnSpc>
                <a:spcPct val="90000"/>
              </a:lnSpc>
            </a:pPr>
            <a:r>
              <a:rPr lang="en-US" sz="2000" dirty="0"/>
              <a:t>Owner: </a:t>
            </a:r>
            <a:r>
              <a:rPr lang="en-US" sz="2000" dirty="0" err="1"/>
              <a:t>chris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505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B33E12-D0C1-437A-ACB8-755D935A37B8}"/>
              </a:ext>
            </a:extLst>
          </p:cNvPr>
          <p:cNvSpPr/>
          <p:nvPr/>
        </p:nvSpPr>
        <p:spPr>
          <a:xfrm>
            <a:off x="499222" y="1600565"/>
            <a:ext cx="2929384" cy="50441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22186F-A828-4F96-B7A2-C85D3592ED1C}"/>
              </a:ext>
            </a:extLst>
          </p:cNvPr>
          <p:cNvSpPr/>
          <p:nvPr/>
        </p:nvSpPr>
        <p:spPr>
          <a:xfrm>
            <a:off x="731652" y="1723582"/>
            <a:ext cx="2390501" cy="4528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/>
              <a:t>AWS_base_net</a:t>
            </a:r>
            <a:endParaRPr lang="en-US" sz="2000" dirty="0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2219C96F-6659-4D08-84E7-F994DEE0DB1B}"/>
              </a:ext>
            </a:extLst>
          </p:cNvPr>
          <p:cNvSpPr/>
          <p:nvPr/>
        </p:nvSpPr>
        <p:spPr>
          <a:xfrm>
            <a:off x="1606112" y="2176428"/>
            <a:ext cx="435128" cy="22642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126EBE5-C260-4732-B06C-2A1A61EFBDEA}"/>
              </a:ext>
            </a:extLst>
          </p:cNvPr>
          <p:cNvSpPr/>
          <p:nvPr/>
        </p:nvSpPr>
        <p:spPr>
          <a:xfrm>
            <a:off x="731651" y="2408340"/>
            <a:ext cx="2390501" cy="4528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AWS_APP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049A5F7-EDCA-4F08-9D69-AF455EBF5A3A}"/>
              </a:ext>
            </a:extLst>
          </p:cNvPr>
          <p:cNvSpPr/>
          <p:nvPr/>
        </p:nvSpPr>
        <p:spPr>
          <a:xfrm>
            <a:off x="1606112" y="2834279"/>
            <a:ext cx="435128" cy="22642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1A460A-F4BE-4C6F-9469-32DBF2C1D3EF}"/>
              </a:ext>
            </a:extLst>
          </p:cNvPr>
          <p:cNvSpPr/>
          <p:nvPr/>
        </p:nvSpPr>
        <p:spPr>
          <a:xfrm>
            <a:off x="731650" y="3117198"/>
            <a:ext cx="2390501" cy="4528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AWS_BIGIP_AS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D2BF42B2-91D8-422A-A92F-55C122B2D93F}"/>
              </a:ext>
            </a:extLst>
          </p:cNvPr>
          <p:cNvSpPr/>
          <p:nvPr/>
        </p:nvSpPr>
        <p:spPr>
          <a:xfrm>
            <a:off x="1605057" y="3611517"/>
            <a:ext cx="435128" cy="22642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6C7E60-50F6-4E12-A6F9-D4F5CF369ADC}"/>
              </a:ext>
            </a:extLst>
          </p:cNvPr>
          <p:cNvSpPr/>
          <p:nvPr/>
        </p:nvSpPr>
        <p:spPr>
          <a:xfrm>
            <a:off x="731649" y="3895118"/>
            <a:ext cx="2390501" cy="4528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BIGIP_ONBOARD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CA303944-2199-482C-984E-55C15FEA85E5}"/>
              </a:ext>
            </a:extLst>
          </p:cNvPr>
          <p:cNvSpPr/>
          <p:nvPr/>
        </p:nvSpPr>
        <p:spPr>
          <a:xfrm>
            <a:off x="1605057" y="4407992"/>
            <a:ext cx="435128" cy="22642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E6BA50-C391-41B7-94EF-D3981BA55A84}"/>
              </a:ext>
            </a:extLst>
          </p:cNvPr>
          <p:cNvSpPr/>
          <p:nvPr/>
        </p:nvSpPr>
        <p:spPr>
          <a:xfrm>
            <a:off x="731648" y="4684594"/>
            <a:ext cx="2390501" cy="4528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/>
              <a:t>Attack_app</a:t>
            </a:r>
            <a:endParaRPr lang="en-US" sz="20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FAF374-B36C-4AC1-8C68-3F8D98A3BA6A}"/>
              </a:ext>
            </a:extLst>
          </p:cNvPr>
          <p:cNvSpPr/>
          <p:nvPr/>
        </p:nvSpPr>
        <p:spPr>
          <a:xfrm>
            <a:off x="731647" y="5415331"/>
            <a:ext cx="2390501" cy="4528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/>
              <a:t>AWS_deploy_waf</a:t>
            </a:r>
            <a:endParaRPr lang="en-US" sz="2000" dirty="0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A9081617-588E-496F-A3F5-115A35817B7B}"/>
              </a:ext>
            </a:extLst>
          </p:cNvPr>
          <p:cNvSpPr/>
          <p:nvPr/>
        </p:nvSpPr>
        <p:spPr>
          <a:xfrm>
            <a:off x="1605057" y="5155473"/>
            <a:ext cx="435128" cy="22642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6E10D9B-AE84-4835-9677-DFF0BE69AD11}"/>
              </a:ext>
            </a:extLst>
          </p:cNvPr>
          <p:cNvSpPr/>
          <p:nvPr/>
        </p:nvSpPr>
        <p:spPr>
          <a:xfrm>
            <a:off x="731646" y="6104439"/>
            <a:ext cx="2390501" cy="4528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/>
              <a:t>Attack_app</a:t>
            </a:r>
            <a:endParaRPr lang="en-US" sz="2000" dirty="0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291BD2F8-0562-4B72-9FDE-7B618F8DEA55}"/>
              </a:ext>
            </a:extLst>
          </p:cNvPr>
          <p:cNvSpPr/>
          <p:nvPr/>
        </p:nvSpPr>
        <p:spPr>
          <a:xfrm>
            <a:off x="1605057" y="5873666"/>
            <a:ext cx="435128" cy="22642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FE37C56-5949-4723-AD40-1E0264A21E78}"/>
              </a:ext>
            </a:extLst>
          </p:cNvPr>
          <p:cNvSpPr/>
          <p:nvPr/>
        </p:nvSpPr>
        <p:spPr>
          <a:xfrm>
            <a:off x="868680" y="419953"/>
            <a:ext cx="2057400" cy="118992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Use case: credential stuffing </a:t>
            </a:r>
          </a:p>
          <a:p>
            <a:pPr algn="ctr">
              <a:lnSpc>
                <a:spcPct val="90000"/>
              </a:lnSpc>
            </a:pPr>
            <a:r>
              <a:rPr lang="en-US" sz="2000" dirty="0"/>
              <a:t>Owner: Yossi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EB880BA-34EF-40B3-B331-08F80E5A7732}"/>
              </a:ext>
            </a:extLst>
          </p:cNvPr>
          <p:cNvSpPr/>
          <p:nvPr/>
        </p:nvSpPr>
        <p:spPr>
          <a:xfrm>
            <a:off x="4031915" y="1600565"/>
            <a:ext cx="2929384" cy="50441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FD7C49A-2A8C-4981-B0C2-A6A83D388CD8}"/>
              </a:ext>
            </a:extLst>
          </p:cNvPr>
          <p:cNvSpPr/>
          <p:nvPr/>
        </p:nvSpPr>
        <p:spPr>
          <a:xfrm>
            <a:off x="4264345" y="1723582"/>
            <a:ext cx="2390501" cy="452846"/>
          </a:xfrm>
          <a:prstGeom prst="rect">
            <a:avLst/>
          </a:prstGeom>
          <a:solidFill>
            <a:srgbClr val="EE76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/>
              <a:t>AWS_base_net</a:t>
            </a:r>
            <a:endParaRPr lang="en-US" sz="2000" dirty="0"/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5ED52D27-3A24-4801-BE76-91B1F8643C9B}"/>
              </a:ext>
            </a:extLst>
          </p:cNvPr>
          <p:cNvSpPr/>
          <p:nvPr/>
        </p:nvSpPr>
        <p:spPr>
          <a:xfrm>
            <a:off x="5138805" y="2176428"/>
            <a:ext cx="435128" cy="22642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39AA67F-D8C3-4D88-9932-400CBA4FBCBF}"/>
              </a:ext>
            </a:extLst>
          </p:cNvPr>
          <p:cNvSpPr/>
          <p:nvPr/>
        </p:nvSpPr>
        <p:spPr>
          <a:xfrm>
            <a:off x="4264344" y="2408340"/>
            <a:ext cx="2390501" cy="452846"/>
          </a:xfrm>
          <a:prstGeom prst="rect">
            <a:avLst/>
          </a:prstGeom>
          <a:solidFill>
            <a:srgbClr val="EE76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AWS_APP</a:t>
            </a:r>
          </a:p>
        </p:txBody>
      </p:sp>
      <p:sp>
        <p:nvSpPr>
          <p:cNvPr id="48" name="Arrow: Down 47">
            <a:extLst>
              <a:ext uri="{FF2B5EF4-FFF2-40B4-BE49-F238E27FC236}">
                <a16:creationId xmlns:a16="http://schemas.microsoft.com/office/drawing/2014/main" id="{689BFA54-7EE7-42C2-A6D6-1BB1471EC34E}"/>
              </a:ext>
            </a:extLst>
          </p:cNvPr>
          <p:cNvSpPr/>
          <p:nvPr/>
        </p:nvSpPr>
        <p:spPr>
          <a:xfrm>
            <a:off x="5138805" y="2834279"/>
            <a:ext cx="435128" cy="22642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0E2BDA-EE8B-40F8-B7D6-49A7CC44D6E8}"/>
              </a:ext>
            </a:extLst>
          </p:cNvPr>
          <p:cNvSpPr/>
          <p:nvPr/>
        </p:nvSpPr>
        <p:spPr>
          <a:xfrm>
            <a:off x="4264343" y="3117198"/>
            <a:ext cx="2390501" cy="452846"/>
          </a:xfrm>
          <a:prstGeom prst="rect">
            <a:avLst/>
          </a:prstGeom>
          <a:solidFill>
            <a:srgbClr val="EE76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AWS_BIGIP_AS</a:t>
            </a: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9CD8976F-FF3B-42E6-BEE7-6DC6A60AFEC5}"/>
              </a:ext>
            </a:extLst>
          </p:cNvPr>
          <p:cNvSpPr/>
          <p:nvPr/>
        </p:nvSpPr>
        <p:spPr>
          <a:xfrm>
            <a:off x="5137750" y="3611517"/>
            <a:ext cx="435128" cy="22642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9D0A529-846E-4304-9FD7-92DBE0FEA5B6}"/>
              </a:ext>
            </a:extLst>
          </p:cNvPr>
          <p:cNvSpPr/>
          <p:nvPr/>
        </p:nvSpPr>
        <p:spPr>
          <a:xfrm>
            <a:off x="4264342" y="3895118"/>
            <a:ext cx="2390501" cy="452846"/>
          </a:xfrm>
          <a:prstGeom prst="rect">
            <a:avLst/>
          </a:prstGeom>
          <a:solidFill>
            <a:srgbClr val="EE76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BIGIP_ONBOARD</a:t>
            </a:r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031F5BED-638C-4EF9-9666-D646D17C7379}"/>
              </a:ext>
            </a:extLst>
          </p:cNvPr>
          <p:cNvSpPr/>
          <p:nvPr/>
        </p:nvSpPr>
        <p:spPr>
          <a:xfrm>
            <a:off x="5137750" y="4407992"/>
            <a:ext cx="435128" cy="22642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5EBAD8-6FFB-4647-B6C5-1B2ACF251917}"/>
              </a:ext>
            </a:extLst>
          </p:cNvPr>
          <p:cNvSpPr/>
          <p:nvPr/>
        </p:nvSpPr>
        <p:spPr>
          <a:xfrm>
            <a:off x="4264341" y="4684594"/>
            <a:ext cx="2390501" cy="452846"/>
          </a:xfrm>
          <a:prstGeom prst="rect">
            <a:avLst/>
          </a:prstGeom>
          <a:solidFill>
            <a:srgbClr val="EE76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/>
              <a:t>Send_traffic</a:t>
            </a:r>
            <a:endParaRPr lang="en-US" sz="20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18BBEB9-A71C-4B19-A250-64D8BD27658F}"/>
              </a:ext>
            </a:extLst>
          </p:cNvPr>
          <p:cNvSpPr/>
          <p:nvPr/>
        </p:nvSpPr>
        <p:spPr>
          <a:xfrm>
            <a:off x="4264340" y="5415331"/>
            <a:ext cx="2390501" cy="452846"/>
          </a:xfrm>
          <a:prstGeom prst="rect">
            <a:avLst/>
          </a:prstGeom>
          <a:solidFill>
            <a:srgbClr val="EE76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/>
              <a:t>AWS_deploy_ltm</a:t>
            </a:r>
            <a:endParaRPr lang="en-US" sz="2000" dirty="0"/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78DA0C62-CA8F-4275-A076-FCEE34C53D3C}"/>
              </a:ext>
            </a:extLst>
          </p:cNvPr>
          <p:cNvSpPr/>
          <p:nvPr/>
        </p:nvSpPr>
        <p:spPr>
          <a:xfrm>
            <a:off x="5137750" y="5155473"/>
            <a:ext cx="435128" cy="22642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223B35B-476F-47AA-83F5-FE1EF7E36327}"/>
              </a:ext>
            </a:extLst>
          </p:cNvPr>
          <p:cNvSpPr/>
          <p:nvPr/>
        </p:nvSpPr>
        <p:spPr>
          <a:xfrm>
            <a:off x="4264339" y="6104439"/>
            <a:ext cx="2390501" cy="452846"/>
          </a:xfrm>
          <a:prstGeom prst="rect">
            <a:avLst/>
          </a:prstGeom>
          <a:solidFill>
            <a:srgbClr val="EE76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/>
              <a:t>Attack_app</a:t>
            </a:r>
            <a:endParaRPr lang="en-US" sz="2000" dirty="0"/>
          </a:p>
        </p:txBody>
      </p:sp>
      <p:sp>
        <p:nvSpPr>
          <p:cNvPr id="57" name="Arrow: Down 56">
            <a:extLst>
              <a:ext uri="{FF2B5EF4-FFF2-40B4-BE49-F238E27FC236}">
                <a16:creationId xmlns:a16="http://schemas.microsoft.com/office/drawing/2014/main" id="{6C572809-0A17-477D-BDA8-7AAF155AD529}"/>
              </a:ext>
            </a:extLst>
          </p:cNvPr>
          <p:cNvSpPr/>
          <p:nvPr/>
        </p:nvSpPr>
        <p:spPr>
          <a:xfrm>
            <a:off x="5137750" y="5873666"/>
            <a:ext cx="435128" cy="22642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3368842-FA9F-4FED-BB11-139AE469492A}"/>
              </a:ext>
            </a:extLst>
          </p:cNvPr>
          <p:cNvSpPr/>
          <p:nvPr/>
        </p:nvSpPr>
        <p:spPr>
          <a:xfrm>
            <a:off x="7431540" y="1600565"/>
            <a:ext cx="2929384" cy="50441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ECB00EB-F9B9-4D3F-B7DC-72800F563CF0}"/>
              </a:ext>
            </a:extLst>
          </p:cNvPr>
          <p:cNvSpPr/>
          <p:nvPr/>
        </p:nvSpPr>
        <p:spPr>
          <a:xfrm>
            <a:off x="7663970" y="1723582"/>
            <a:ext cx="2390501" cy="45284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/>
              <a:t>AWS_base_net</a:t>
            </a:r>
            <a:endParaRPr lang="en-US" sz="2000" dirty="0"/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07923593-0029-4606-A23C-A9270B99E877}"/>
              </a:ext>
            </a:extLst>
          </p:cNvPr>
          <p:cNvSpPr/>
          <p:nvPr/>
        </p:nvSpPr>
        <p:spPr>
          <a:xfrm>
            <a:off x="8538430" y="2176428"/>
            <a:ext cx="435128" cy="22642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91AC7FC-D9C2-4653-957C-6E61B107352C}"/>
              </a:ext>
            </a:extLst>
          </p:cNvPr>
          <p:cNvSpPr/>
          <p:nvPr/>
        </p:nvSpPr>
        <p:spPr>
          <a:xfrm>
            <a:off x="7663969" y="2408340"/>
            <a:ext cx="2390501" cy="45284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AWS_APP</a:t>
            </a:r>
          </a:p>
        </p:txBody>
      </p:sp>
      <p:sp>
        <p:nvSpPr>
          <p:cNvPr id="63" name="Arrow: Down 62">
            <a:extLst>
              <a:ext uri="{FF2B5EF4-FFF2-40B4-BE49-F238E27FC236}">
                <a16:creationId xmlns:a16="http://schemas.microsoft.com/office/drawing/2014/main" id="{3917A06B-68C8-4419-8470-E17F0AFCD3AE}"/>
              </a:ext>
            </a:extLst>
          </p:cNvPr>
          <p:cNvSpPr/>
          <p:nvPr/>
        </p:nvSpPr>
        <p:spPr>
          <a:xfrm>
            <a:off x="8538430" y="2834279"/>
            <a:ext cx="435128" cy="22642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B93A44F-EA07-4E3E-966A-21A84BB77311}"/>
              </a:ext>
            </a:extLst>
          </p:cNvPr>
          <p:cNvSpPr/>
          <p:nvPr/>
        </p:nvSpPr>
        <p:spPr>
          <a:xfrm>
            <a:off x="7663968" y="3117198"/>
            <a:ext cx="2390501" cy="45284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AWS_BIGIP_AS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E63C070-E3B9-4704-8110-3159C86A5CE1}"/>
              </a:ext>
            </a:extLst>
          </p:cNvPr>
          <p:cNvSpPr/>
          <p:nvPr/>
        </p:nvSpPr>
        <p:spPr>
          <a:xfrm>
            <a:off x="8537375" y="3611517"/>
            <a:ext cx="435128" cy="22642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710EECC-74D8-4BB8-A0E4-C007DC6C6AFD}"/>
              </a:ext>
            </a:extLst>
          </p:cNvPr>
          <p:cNvSpPr/>
          <p:nvPr/>
        </p:nvSpPr>
        <p:spPr>
          <a:xfrm>
            <a:off x="7663967" y="3895118"/>
            <a:ext cx="2390501" cy="45284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BIGIP_ONBOARD</a:t>
            </a:r>
          </a:p>
        </p:txBody>
      </p:sp>
      <p:sp>
        <p:nvSpPr>
          <p:cNvPr id="67" name="Arrow: Down 66">
            <a:extLst>
              <a:ext uri="{FF2B5EF4-FFF2-40B4-BE49-F238E27FC236}">
                <a16:creationId xmlns:a16="http://schemas.microsoft.com/office/drawing/2014/main" id="{974AC34E-B12A-4555-A44E-83215F8343FA}"/>
              </a:ext>
            </a:extLst>
          </p:cNvPr>
          <p:cNvSpPr/>
          <p:nvPr/>
        </p:nvSpPr>
        <p:spPr>
          <a:xfrm>
            <a:off x="8537375" y="4407992"/>
            <a:ext cx="435128" cy="22642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C538FEB-A3D1-4CDE-AD57-2B0050F4F067}"/>
              </a:ext>
            </a:extLst>
          </p:cNvPr>
          <p:cNvSpPr/>
          <p:nvPr/>
        </p:nvSpPr>
        <p:spPr>
          <a:xfrm>
            <a:off x="7663966" y="4684594"/>
            <a:ext cx="2390501" cy="45284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/>
              <a:t>Access_the_app</a:t>
            </a:r>
            <a:endParaRPr lang="en-US" sz="20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4007ACE-A0A8-415E-90CA-76EB366CF697}"/>
              </a:ext>
            </a:extLst>
          </p:cNvPr>
          <p:cNvSpPr/>
          <p:nvPr/>
        </p:nvSpPr>
        <p:spPr>
          <a:xfrm>
            <a:off x="7663965" y="5415331"/>
            <a:ext cx="2390501" cy="45284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/>
              <a:t>AWS_deploy_apm</a:t>
            </a:r>
            <a:endParaRPr lang="en-US" sz="2000" dirty="0"/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7C052EF7-C86B-493E-9789-98200507E5C7}"/>
              </a:ext>
            </a:extLst>
          </p:cNvPr>
          <p:cNvSpPr/>
          <p:nvPr/>
        </p:nvSpPr>
        <p:spPr>
          <a:xfrm>
            <a:off x="8537375" y="5155473"/>
            <a:ext cx="435128" cy="22642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8F631E8-4B1D-47B6-A7CA-0F10D6B6BBFA}"/>
              </a:ext>
            </a:extLst>
          </p:cNvPr>
          <p:cNvSpPr/>
          <p:nvPr/>
        </p:nvSpPr>
        <p:spPr>
          <a:xfrm>
            <a:off x="7663964" y="6104439"/>
            <a:ext cx="2390501" cy="45284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/>
              <a:t>Attack_app</a:t>
            </a:r>
            <a:endParaRPr lang="en-US" sz="2000" dirty="0"/>
          </a:p>
        </p:txBody>
      </p:sp>
      <p:sp>
        <p:nvSpPr>
          <p:cNvPr id="72" name="Arrow: Down 71">
            <a:extLst>
              <a:ext uri="{FF2B5EF4-FFF2-40B4-BE49-F238E27FC236}">
                <a16:creationId xmlns:a16="http://schemas.microsoft.com/office/drawing/2014/main" id="{3B3A20D8-E093-4126-A14D-913BB5D63123}"/>
              </a:ext>
            </a:extLst>
          </p:cNvPr>
          <p:cNvSpPr/>
          <p:nvPr/>
        </p:nvSpPr>
        <p:spPr>
          <a:xfrm>
            <a:off x="8537375" y="5873666"/>
            <a:ext cx="435128" cy="22642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3194037B-AA84-4548-8742-276300B00ED7}"/>
              </a:ext>
            </a:extLst>
          </p:cNvPr>
          <p:cNvSpPr/>
          <p:nvPr/>
        </p:nvSpPr>
        <p:spPr>
          <a:xfrm>
            <a:off x="4430889" y="435282"/>
            <a:ext cx="2057400" cy="118992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Use case: </a:t>
            </a:r>
            <a:r>
              <a:rPr lang="en-US" sz="2000" dirty="0" err="1"/>
              <a:t>ltm</a:t>
            </a:r>
            <a:endParaRPr lang="en-US" sz="2000" dirty="0"/>
          </a:p>
          <a:p>
            <a:pPr algn="ctr">
              <a:lnSpc>
                <a:spcPct val="90000"/>
              </a:lnSpc>
            </a:pPr>
            <a:endParaRPr lang="en-US" sz="2000" dirty="0"/>
          </a:p>
          <a:p>
            <a:pPr algn="ctr">
              <a:lnSpc>
                <a:spcPct val="90000"/>
              </a:lnSpc>
            </a:pPr>
            <a:r>
              <a:rPr lang="en-US" sz="2000" dirty="0"/>
              <a:t>Owner: </a:t>
            </a:r>
            <a:r>
              <a:rPr lang="en-US" sz="2000" dirty="0" err="1"/>
              <a:t>jon</a:t>
            </a:r>
            <a:endParaRPr lang="en-US" sz="2000" dirty="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6CE32717-00AE-491E-BF05-9E5FBC02145D}"/>
              </a:ext>
            </a:extLst>
          </p:cNvPr>
          <p:cNvSpPr/>
          <p:nvPr/>
        </p:nvSpPr>
        <p:spPr>
          <a:xfrm>
            <a:off x="7867532" y="435282"/>
            <a:ext cx="2057400" cy="118992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Use case: </a:t>
            </a:r>
            <a:r>
              <a:rPr lang="en-US" sz="2000" dirty="0" err="1"/>
              <a:t>saml</a:t>
            </a:r>
            <a:endParaRPr lang="en-US" sz="2000" dirty="0"/>
          </a:p>
          <a:p>
            <a:pPr algn="ctr">
              <a:lnSpc>
                <a:spcPct val="90000"/>
              </a:lnSpc>
            </a:pPr>
            <a:endParaRPr lang="en-US" sz="2000" dirty="0"/>
          </a:p>
          <a:p>
            <a:pPr algn="ctr">
              <a:lnSpc>
                <a:spcPct val="90000"/>
              </a:lnSpc>
            </a:pPr>
            <a:r>
              <a:rPr lang="en-US" sz="2000" dirty="0"/>
              <a:t>Owner: </a:t>
            </a:r>
            <a:r>
              <a:rPr lang="en-US" sz="2000" dirty="0" err="1"/>
              <a:t>chris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4066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4EFA3687-9444-433E-BC4D-54E5832DEF35}"/>
              </a:ext>
            </a:extLst>
          </p:cNvPr>
          <p:cNvSpPr/>
          <p:nvPr/>
        </p:nvSpPr>
        <p:spPr>
          <a:xfrm>
            <a:off x="7414529" y="820376"/>
            <a:ext cx="4316598" cy="5613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07FF16-26E8-4058-8C63-7B881695B173}"/>
              </a:ext>
            </a:extLst>
          </p:cNvPr>
          <p:cNvSpPr/>
          <p:nvPr/>
        </p:nvSpPr>
        <p:spPr>
          <a:xfrm>
            <a:off x="9038972" y="2532489"/>
            <a:ext cx="2390501" cy="4528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AWS_WAF_AS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5D716C-FDCE-401B-B59D-89F643E33CAE}"/>
              </a:ext>
            </a:extLst>
          </p:cNvPr>
          <p:cNvSpPr/>
          <p:nvPr/>
        </p:nvSpPr>
        <p:spPr>
          <a:xfrm>
            <a:off x="9038971" y="1990380"/>
            <a:ext cx="2390501" cy="4528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/>
              <a:t>Cred_stuff_demo</a:t>
            </a:r>
            <a:endParaRPr lang="en-US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248AC9-B4BE-4DC9-BAD9-E79EDF9309B4}"/>
              </a:ext>
            </a:extLst>
          </p:cNvPr>
          <p:cNvSpPr txBox="1"/>
          <p:nvPr/>
        </p:nvSpPr>
        <p:spPr>
          <a:xfrm>
            <a:off x="7559049" y="120831"/>
            <a:ext cx="4632951" cy="683264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Library – micro components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1500C89-7A8B-40C8-82A2-58BF533EE1AC}"/>
              </a:ext>
            </a:extLst>
          </p:cNvPr>
          <p:cNvSpPr/>
          <p:nvPr/>
        </p:nvSpPr>
        <p:spPr>
          <a:xfrm>
            <a:off x="9038972" y="3080434"/>
            <a:ext cx="2390501" cy="4528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BIGIP_TAG_MASTER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FB49EB-899C-43A8-AEC4-97FD32F4D2C9}"/>
              </a:ext>
            </a:extLst>
          </p:cNvPr>
          <p:cNvSpPr/>
          <p:nvPr/>
        </p:nvSpPr>
        <p:spPr>
          <a:xfrm>
            <a:off x="9038975" y="4719749"/>
            <a:ext cx="2390501" cy="4528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AWS_APP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1D0E4A3-7F1A-405B-8693-38E9B60A288C}"/>
              </a:ext>
            </a:extLst>
          </p:cNvPr>
          <p:cNvSpPr/>
          <p:nvPr/>
        </p:nvSpPr>
        <p:spPr>
          <a:xfrm>
            <a:off x="9038974" y="4177640"/>
            <a:ext cx="2390501" cy="4528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AWS_BIGIP_AS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7C1D0D2-CCC1-4860-838F-14588A89D757}"/>
              </a:ext>
            </a:extLst>
          </p:cNvPr>
          <p:cNvSpPr/>
          <p:nvPr/>
        </p:nvSpPr>
        <p:spPr>
          <a:xfrm>
            <a:off x="9038973" y="3618844"/>
            <a:ext cx="2390501" cy="4528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BIGIP_ONBOARD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C9CEA52-81E0-41B1-8AE8-D975D221DF2B}"/>
              </a:ext>
            </a:extLst>
          </p:cNvPr>
          <p:cNvSpPr/>
          <p:nvPr/>
        </p:nvSpPr>
        <p:spPr>
          <a:xfrm>
            <a:off x="9038972" y="5281635"/>
            <a:ext cx="2390501" cy="4528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AWS_NET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28D9BF1-7B64-45C4-A658-C50DEA54E628}"/>
              </a:ext>
            </a:extLst>
          </p:cNvPr>
          <p:cNvSpPr/>
          <p:nvPr/>
        </p:nvSpPr>
        <p:spPr>
          <a:xfrm>
            <a:off x="6810371" y="5281661"/>
            <a:ext cx="2057400" cy="45284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Owner: Yossi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92EDC0F9-C5BB-4572-8A33-0170DCEF0FE3}"/>
              </a:ext>
            </a:extLst>
          </p:cNvPr>
          <p:cNvSpPr/>
          <p:nvPr/>
        </p:nvSpPr>
        <p:spPr>
          <a:xfrm>
            <a:off x="6789144" y="4713699"/>
            <a:ext cx="2057400" cy="45284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Owner: </a:t>
            </a:r>
            <a:r>
              <a:rPr lang="en-US" sz="2000" dirty="0" err="1"/>
              <a:t>chris</a:t>
            </a:r>
            <a:endParaRPr lang="en-US" sz="2000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E7A2858-24CF-463F-A9C5-E6A6A635B9BE}"/>
              </a:ext>
            </a:extLst>
          </p:cNvPr>
          <p:cNvSpPr/>
          <p:nvPr/>
        </p:nvSpPr>
        <p:spPr>
          <a:xfrm>
            <a:off x="6789144" y="4138240"/>
            <a:ext cx="2057400" cy="45284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Owner: </a:t>
            </a:r>
            <a:r>
              <a:rPr lang="en-US" sz="2000" dirty="0" err="1"/>
              <a:t>jon</a:t>
            </a:r>
            <a:endParaRPr lang="en-US" sz="2000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52874AC-3192-4591-AB01-F664634C2EA5}"/>
              </a:ext>
            </a:extLst>
          </p:cNvPr>
          <p:cNvSpPr/>
          <p:nvPr/>
        </p:nvSpPr>
        <p:spPr>
          <a:xfrm>
            <a:off x="6818711" y="3589179"/>
            <a:ext cx="1940922" cy="45284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Owner: john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7DA0B72-C8B3-466B-90B3-65135665E97A}"/>
              </a:ext>
            </a:extLst>
          </p:cNvPr>
          <p:cNvSpPr/>
          <p:nvPr/>
        </p:nvSpPr>
        <p:spPr>
          <a:xfrm>
            <a:off x="6797484" y="3021217"/>
            <a:ext cx="1940922" cy="45284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Owner: </a:t>
            </a:r>
            <a:r>
              <a:rPr lang="en-US" sz="2000" dirty="0" err="1"/>
              <a:t>alex</a:t>
            </a:r>
            <a:endParaRPr lang="en-US" sz="2000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C07AB143-DFF8-4A03-924D-CD9A60DDBF54}"/>
              </a:ext>
            </a:extLst>
          </p:cNvPr>
          <p:cNvSpPr/>
          <p:nvPr/>
        </p:nvSpPr>
        <p:spPr>
          <a:xfrm>
            <a:off x="6797484" y="2445758"/>
            <a:ext cx="1940922" cy="45284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Owner: </a:t>
            </a:r>
            <a:r>
              <a:rPr lang="en-US" sz="2000" dirty="0" err="1"/>
              <a:t>jeff</a:t>
            </a:r>
            <a:endParaRPr lang="en-US" sz="2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34078FB-74BD-4D73-A83D-6A8430379147}"/>
              </a:ext>
            </a:extLst>
          </p:cNvPr>
          <p:cNvSpPr txBox="1"/>
          <p:nvPr/>
        </p:nvSpPr>
        <p:spPr>
          <a:xfrm>
            <a:off x="1185982" y="103562"/>
            <a:ext cx="4632951" cy="683264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Library – use cases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8D1A661-0849-4EC8-AD58-5132E0CD7918}"/>
              </a:ext>
            </a:extLst>
          </p:cNvPr>
          <p:cNvSpPr/>
          <p:nvPr/>
        </p:nvSpPr>
        <p:spPr>
          <a:xfrm>
            <a:off x="761440" y="820376"/>
            <a:ext cx="4316598" cy="5613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A4506BA-BB13-437E-B94E-61C01DEAE5DC}"/>
              </a:ext>
            </a:extLst>
          </p:cNvPr>
          <p:cNvSpPr/>
          <p:nvPr/>
        </p:nvSpPr>
        <p:spPr>
          <a:xfrm>
            <a:off x="2385883" y="2532489"/>
            <a:ext cx="2529017" cy="4528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AWS advanced </a:t>
            </a:r>
            <a:r>
              <a:rPr lang="en-US" sz="2000" dirty="0" err="1"/>
              <a:t>waf</a:t>
            </a:r>
            <a:endParaRPr lang="en-US" sz="20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AA7D969-3F72-4D48-AFF8-1C74F2178D75}"/>
              </a:ext>
            </a:extLst>
          </p:cNvPr>
          <p:cNvSpPr/>
          <p:nvPr/>
        </p:nvSpPr>
        <p:spPr>
          <a:xfrm>
            <a:off x="2385883" y="3080434"/>
            <a:ext cx="2529017" cy="4528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Multi cloud </a:t>
            </a:r>
            <a:r>
              <a:rPr lang="en-US" sz="1400" dirty="0" err="1"/>
              <a:t>waf</a:t>
            </a:r>
            <a:r>
              <a:rPr lang="en-US" sz="1400" dirty="0"/>
              <a:t> with </a:t>
            </a:r>
            <a:r>
              <a:rPr lang="en-US" sz="1400" dirty="0" err="1"/>
              <a:t>splunk</a:t>
            </a:r>
            <a:endParaRPr lang="en-US" sz="14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E8B917E-84ED-458A-A244-AB5362F08712}"/>
              </a:ext>
            </a:extLst>
          </p:cNvPr>
          <p:cNvSpPr/>
          <p:nvPr/>
        </p:nvSpPr>
        <p:spPr>
          <a:xfrm>
            <a:off x="2385886" y="4719749"/>
            <a:ext cx="2529014" cy="4528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AWS </a:t>
            </a:r>
            <a:r>
              <a:rPr lang="en-US" sz="2000" dirty="0" err="1"/>
              <a:t>autoscale</a:t>
            </a:r>
            <a:r>
              <a:rPr lang="en-US" sz="2000" dirty="0"/>
              <a:t> </a:t>
            </a:r>
            <a:r>
              <a:rPr lang="en-US" sz="2000" dirty="0" err="1"/>
              <a:t>waf</a:t>
            </a:r>
            <a:endParaRPr lang="en-US" sz="20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2072849-B601-406F-8969-FE29BC7B5974}"/>
              </a:ext>
            </a:extLst>
          </p:cNvPr>
          <p:cNvSpPr/>
          <p:nvPr/>
        </p:nvSpPr>
        <p:spPr>
          <a:xfrm>
            <a:off x="2385885" y="4177640"/>
            <a:ext cx="2529015" cy="4528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Aws ftp LB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387214D-EF23-4F00-B31C-FBA2AA15BB3A}"/>
              </a:ext>
            </a:extLst>
          </p:cNvPr>
          <p:cNvSpPr/>
          <p:nvPr/>
        </p:nvSpPr>
        <p:spPr>
          <a:xfrm>
            <a:off x="2385884" y="3618844"/>
            <a:ext cx="2529016" cy="4528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Multi cloud </a:t>
            </a:r>
            <a:r>
              <a:rPr lang="en-US" sz="2000" dirty="0" err="1"/>
              <a:t>saml</a:t>
            </a:r>
            <a:r>
              <a:rPr lang="en-US" sz="2000" dirty="0"/>
              <a:t>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213302E-7732-4D9D-8C42-3A88F6574ECC}"/>
              </a:ext>
            </a:extLst>
          </p:cNvPr>
          <p:cNvSpPr/>
          <p:nvPr/>
        </p:nvSpPr>
        <p:spPr>
          <a:xfrm>
            <a:off x="2385883" y="5281635"/>
            <a:ext cx="2529014" cy="4528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/>
              <a:t>Secdevops</a:t>
            </a:r>
            <a:r>
              <a:rPr lang="en-US" sz="2000" dirty="0"/>
              <a:t> 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78597DF8-9C2C-4CF9-A6FD-D588CD85E5A9}"/>
              </a:ext>
            </a:extLst>
          </p:cNvPr>
          <p:cNvSpPr/>
          <p:nvPr/>
        </p:nvSpPr>
        <p:spPr>
          <a:xfrm>
            <a:off x="157282" y="5281661"/>
            <a:ext cx="2057400" cy="45284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Owner: Yossi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6D64A140-5ECD-417F-BCDF-DB24811A02F7}"/>
              </a:ext>
            </a:extLst>
          </p:cNvPr>
          <p:cNvSpPr/>
          <p:nvPr/>
        </p:nvSpPr>
        <p:spPr>
          <a:xfrm>
            <a:off x="136055" y="4713699"/>
            <a:ext cx="2057400" cy="45284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Owner: </a:t>
            </a:r>
            <a:r>
              <a:rPr lang="en-US" sz="2000" dirty="0" err="1"/>
              <a:t>chris</a:t>
            </a:r>
            <a:endParaRPr lang="en-US" sz="2000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626E0C68-17EF-4582-AE9A-7524F11A5406}"/>
              </a:ext>
            </a:extLst>
          </p:cNvPr>
          <p:cNvSpPr/>
          <p:nvPr/>
        </p:nvSpPr>
        <p:spPr>
          <a:xfrm>
            <a:off x="136055" y="4138240"/>
            <a:ext cx="2057400" cy="45284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Owner: </a:t>
            </a:r>
            <a:r>
              <a:rPr lang="en-US" sz="2000" dirty="0" err="1"/>
              <a:t>justin</a:t>
            </a:r>
            <a:endParaRPr lang="en-US" sz="2000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F6888328-A32A-45AD-A576-27C424777914}"/>
              </a:ext>
            </a:extLst>
          </p:cNvPr>
          <p:cNvSpPr/>
          <p:nvPr/>
        </p:nvSpPr>
        <p:spPr>
          <a:xfrm>
            <a:off x="165622" y="3589179"/>
            <a:ext cx="1940922" cy="45284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Owner: yoni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E8C418CF-4046-47AC-94D1-B75D6CD4C447}"/>
              </a:ext>
            </a:extLst>
          </p:cNvPr>
          <p:cNvSpPr/>
          <p:nvPr/>
        </p:nvSpPr>
        <p:spPr>
          <a:xfrm>
            <a:off x="144395" y="3021217"/>
            <a:ext cx="1940922" cy="45284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Owner: </a:t>
            </a:r>
            <a:r>
              <a:rPr lang="en-US" sz="2000" dirty="0" err="1"/>
              <a:t>artiom</a:t>
            </a:r>
            <a:endParaRPr lang="en-US" sz="2000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30CEA2BA-153C-439A-A6BB-03C240DEF931}"/>
              </a:ext>
            </a:extLst>
          </p:cNvPr>
          <p:cNvSpPr/>
          <p:nvPr/>
        </p:nvSpPr>
        <p:spPr>
          <a:xfrm>
            <a:off x="144395" y="2445758"/>
            <a:ext cx="1940922" cy="45284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Owner: joe</a:t>
            </a:r>
          </a:p>
        </p:txBody>
      </p:sp>
    </p:spTree>
    <p:extLst>
      <p:ext uri="{BB962C8B-B14F-4D97-AF65-F5344CB8AC3E}">
        <p14:creationId xmlns:p14="http://schemas.microsoft.com/office/powerpoint/2010/main" val="428927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8B99441F-6BE2-4B5D-8024-A09B4127E8A5}"/>
              </a:ext>
            </a:extLst>
          </p:cNvPr>
          <p:cNvGrpSpPr/>
          <p:nvPr/>
        </p:nvGrpSpPr>
        <p:grpSpPr>
          <a:xfrm>
            <a:off x="402696" y="1018536"/>
            <a:ext cx="10293532" cy="1879962"/>
            <a:chOff x="705394" y="4701361"/>
            <a:chExt cx="10293532" cy="187996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265A69D-A04D-48A9-A0F8-6E00A9313FCF}"/>
                </a:ext>
              </a:extLst>
            </p:cNvPr>
            <p:cNvSpPr/>
            <p:nvPr/>
          </p:nvSpPr>
          <p:spPr>
            <a:xfrm>
              <a:off x="7959634" y="4701361"/>
              <a:ext cx="3039292" cy="181265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F2C3F35-2451-466E-B094-4C8DFF2EAA6B}"/>
                </a:ext>
              </a:extLst>
            </p:cNvPr>
            <p:cNvSpPr/>
            <p:nvPr/>
          </p:nvSpPr>
          <p:spPr>
            <a:xfrm>
              <a:off x="8286206" y="5317861"/>
              <a:ext cx="2307767" cy="94959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000" dirty="0"/>
                <a:t>Ansible, F5, AWS, AZURE , </a:t>
              </a:r>
              <a:r>
                <a:rPr lang="en-US" sz="2000" dirty="0" err="1"/>
                <a:t>etcd</a:t>
              </a:r>
              <a:r>
                <a:rPr lang="en-US" sz="2000" dirty="0"/>
                <a:t>, Jenkins 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C62A63-5753-48F9-A61C-97B545DE44B4}"/>
                </a:ext>
              </a:extLst>
            </p:cNvPr>
            <p:cNvSpPr txBox="1"/>
            <p:nvPr/>
          </p:nvSpPr>
          <p:spPr>
            <a:xfrm>
              <a:off x="8264437" y="4744906"/>
              <a:ext cx="2612572" cy="683264"/>
            </a:xfrm>
            <a:prstGeom prst="rect">
              <a:avLst/>
            </a:prstGeom>
            <a:noFill/>
          </p:spPr>
          <p:txBody>
            <a:bodyPr wrap="square" lIns="155448" tIns="155448" rIns="155448" bIns="155448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DAC-container</a:t>
              </a:r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5F5E2899-B827-442B-989A-4FB5282EDCB6}"/>
                </a:ext>
              </a:extLst>
            </p:cNvPr>
            <p:cNvSpPr/>
            <p:nvPr/>
          </p:nvSpPr>
          <p:spPr>
            <a:xfrm>
              <a:off x="4232367" y="4717333"/>
              <a:ext cx="3248297" cy="1245326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000" dirty="0"/>
                <a:t>Docker run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1727D370-83FD-452F-A82F-4D4CBFF32BC8}"/>
                </a:ext>
              </a:extLst>
            </p:cNvPr>
            <p:cNvSpPr/>
            <p:nvPr/>
          </p:nvSpPr>
          <p:spPr>
            <a:xfrm>
              <a:off x="705394" y="4963886"/>
              <a:ext cx="2821577" cy="161743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dirty="0"/>
                <a:t>SE runs on their laptop the dev container</a:t>
              </a:r>
            </a:p>
          </p:txBody>
        </p:sp>
      </p:grpSp>
      <p:sp>
        <p:nvSpPr>
          <p:cNvPr id="2" name="Arrow: Down 1">
            <a:extLst>
              <a:ext uri="{FF2B5EF4-FFF2-40B4-BE49-F238E27FC236}">
                <a16:creationId xmlns:a16="http://schemas.microsoft.com/office/drawing/2014/main" id="{31F7B369-D66D-439B-AA02-1135111F4590}"/>
              </a:ext>
            </a:extLst>
          </p:cNvPr>
          <p:cNvSpPr/>
          <p:nvPr/>
        </p:nvSpPr>
        <p:spPr>
          <a:xfrm>
            <a:off x="8662626" y="3008886"/>
            <a:ext cx="1027912" cy="76935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4C0BED8-28C2-43B9-900B-C4618BE920A7}"/>
              </a:ext>
            </a:extLst>
          </p:cNvPr>
          <p:cNvSpPr/>
          <p:nvPr/>
        </p:nvSpPr>
        <p:spPr>
          <a:xfrm>
            <a:off x="7765793" y="3869625"/>
            <a:ext cx="2821577" cy="10882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Auto download of the repo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D7BA09B-EDC5-41EA-B72C-1EF98915A248}"/>
              </a:ext>
            </a:extLst>
          </p:cNvPr>
          <p:cNvSpPr/>
          <p:nvPr/>
        </p:nvSpPr>
        <p:spPr>
          <a:xfrm>
            <a:off x="7790473" y="5548822"/>
            <a:ext cx="2821577" cy="10882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replaces one file with the SE parameters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Creds, se </a:t>
            </a:r>
            <a:r>
              <a:rPr lang="en-US" sz="2000" dirty="0" err="1"/>
              <a:t>prefrences</a:t>
            </a:r>
            <a:r>
              <a:rPr lang="en-US" sz="2000" dirty="0"/>
              <a:t>. 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B9E8783D-C31E-418D-A763-9795317A9D14}"/>
              </a:ext>
            </a:extLst>
          </p:cNvPr>
          <p:cNvSpPr/>
          <p:nvPr/>
        </p:nvSpPr>
        <p:spPr>
          <a:xfrm>
            <a:off x="8814191" y="5057484"/>
            <a:ext cx="646400" cy="42615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574AA5C-156F-4583-A066-6DD8DDF71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95" y="3232225"/>
            <a:ext cx="6911605" cy="308856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DE534A6-9F45-4F09-82A2-E3AEF3844B1C}"/>
              </a:ext>
            </a:extLst>
          </p:cNvPr>
          <p:cNvSpPr/>
          <p:nvPr/>
        </p:nvSpPr>
        <p:spPr>
          <a:xfrm>
            <a:off x="642184" y="19086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Product: F5-solutions-reference</a:t>
            </a:r>
          </a:p>
          <a:p>
            <a:r>
              <a:rPr lang="fr-FR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Common Framework for solutions-</a:t>
            </a:r>
            <a:r>
              <a:rPr lang="fr-FR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reference</a:t>
            </a:r>
            <a:r>
              <a:rPr lang="fr-FR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as code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–</a:t>
            </a:r>
          </a:p>
        </p:txBody>
      </p:sp>
    </p:spTree>
    <p:extLst>
      <p:ext uri="{BB962C8B-B14F-4D97-AF65-F5344CB8AC3E}">
        <p14:creationId xmlns:p14="http://schemas.microsoft.com/office/powerpoint/2010/main" val="18619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4EFA3687-9444-433E-BC4D-54E5832DEF35}"/>
              </a:ext>
            </a:extLst>
          </p:cNvPr>
          <p:cNvSpPr/>
          <p:nvPr/>
        </p:nvSpPr>
        <p:spPr>
          <a:xfrm>
            <a:off x="8895805" y="541208"/>
            <a:ext cx="2827433" cy="5613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4C5186-D2AF-455D-9F8C-51C4DFE31B1C}"/>
              </a:ext>
            </a:extLst>
          </p:cNvPr>
          <p:cNvSpPr txBox="1"/>
          <p:nvPr/>
        </p:nvSpPr>
        <p:spPr>
          <a:xfrm>
            <a:off x="124099" y="105771"/>
            <a:ext cx="8004602" cy="1052596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Monolith demo to mdc </a:t>
            </a: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‘micro-demo-component’ (start with ansible)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07FF16-26E8-4058-8C63-7B881695B173}"/>
              </a:ext>
            </a:extLst>
          </p:cNvPr>
          <p:cNvSpPr/>
          <p:nvPr/>
        </p:nvSpPr>
        <p:spPr>
          <a:xfrm>
            <a:off x="9031084" y="2253321"/>
            <a:ext cx="2390501" cy="4528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AWS_WAF_AS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248AC9-B4BE-4DC9-BAD9-E79EDF9309B4}"/>
              </a:ext>
            </a:extLst>
          </p:cNvPr>
          <p:cNvSpPr txBox="1"/>
          <p:nvPr/>
        </p:nvSpPr>
        <p:spPr>
          <a:xfrm>
            <a:off x="8895805" y="-106133"/>
            <a:ext cx="3235226" cy="683264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1500C89-7A8B-40C8-82A2-58BF533EE1AC}"/>
              </a:ext>
            </a:extLst>
          </p:cNvPr>
          <p:cNvSpPr/>
          <p:nvPr/>
        </p:nvSpPr>
        <p:spPr>
          <a:xfrm>
            <a:off x="9031084" y="2801266"/>
            <a:ext cx="2390501" cy="4528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BIGIP_TAG_MASTER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FB49EB-899C-43A8-AEC4-97FD32F4D2C9}"/>
              </a:ext>
            </a:extLst>
          </p:cNvPr>
          <p:cNvSpPr/>
          <p:nvPr/>
        </p:nvSpPr>
        <p:spPr>
          <a:xfrm>
            <a:off x="1980565" y="3843100"/>
            <a:ext cx="2390501" cy="4528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AWS_APP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1D0E4A3-7F1A-405B-8693-38E9B60A288C}"/>
              </a:ext>
            </a:extLst>
          </p:cNvPr>
          <p:cNvSpPr/>
          <p:nvPr/>
        </p:nvSpPr>
        <p:spPr>
          <a:xfrm>
            <a:off x="9031086" y="3898472"/>
            <a:ext cx="2390501" cy="4528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AWS_BIGIP_AS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7C1D0D2-CCC1-4860-838F-14588A89D757}"/>
              </a:ext>
            </a:extLst>
          </p:cNvPr>
          <p:cNvSpPr/>
          <p:nvPr/>
        </p:nvSpPr>
        <p:spPr>
          <a:xfrm>
            <a:off x="9031085" y="3339676"/>
            <a:ext cx="2390501" cy="4528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BIGIP_ONBOARD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C9CEA52-81E0-41B1-8AE8-D975D221DF2B}"/>
              </a:ext>
            </a:extLst>
          </p:cNvPr>
          <p:cNvSpPr/>
          <p:nvPr/>
        </p:nvSpPr>
        <p:spPr>
          <a:xfrm>
            <a:off x="9031084" y="5002467"/>
            <a:ext cx="2390501" cy="4528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AWS_NET</a:t>
            </a:r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109F5ED8-0537-488B-A9CA-E0CD31044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740774"/>
              </p:ext>
            </p:extLst>
          </p:nvPr>
        </p:nvGraphicFramePr>
        <p:xfrm>
          <a:off x="1046834" y="1855918"/>
          <a:ext cx="445848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244">
                  <a:extLst>
                    <a:ext uri="{9D8B030D-6E8A-4147-A177-3AD203B41FA5}">
                      <a16:colId xmlns:a16="http://schemas.microsoft.com/office/drawing/2014/main" val="363473284"/>
                    </a:ext>
                  </a:extLst>
                </a:gridCol>
                <a:gridCol w="2229244">
                  <a:extLst>
                    <a:ext uri="{9D8B030D-6E8A-4147-A177-3AD203B41FA5}">
                      <a16:colId xmlns:a16="http://schemas.microsoft.com/office/drawing/2014/main" val="1636390481"/>
                    </a:ext>
                  </a:extLst>
                </a:gridCol>
              </a:tblGrid>
              <a:tr h="313544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269751"/>
                  </a:ext>
                </a:extLst>
              </a:tr>
              <a:tr h="313544">
                <a:tc>
                  <a:txBody>
                    <a:bodyPr/>
                    <a:lstStyle/>
                    <a:p>
                      <a:r>
                        <a:rPr lang="en-US" dirty="0" err="1"/>
                        <a:t>numberOfNodes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288077"/>
                  </a:ext>
                </a:extLst>
              </a:tr>
              <a:tr h="313544">
                <a:tc>
                  <a:txBody>
                    <a:bodyPr/>
                    <a:lstStyle/>
                    <a:p>
                      <a:r>
                        <a:rPr lang="en-US" dirty="0"/>
                        <a:t>AMI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Ami-</a:t>
                      </a:r>
                      <a:r>
                        <a:rPr lang="en-US" dirty="0" err="1"/>
                        <a:t>sfsdf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901424"/>
                  </a:ext>
                </a:extLst>
              </a:tr>
              <a:tr h="313544">
                <a:tc>
                  <a:txBody>
                    <a:bodyPr/>
                    <a:lstStyle/>
                    <a:p>
                      <a:r>
                        <a:rPr lang="en-US" dirty="0" err="1"/>
                        <a:t>Vpc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Vpc-asdfd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747514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60A3F550-DB0E-4EE1-8558-7B167929B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676073"/>
              </p:ext>
            </p:extLst>
          </p:nvPr>
        </p:nvGraphicFramePr>
        <p:xfrm>
          <a:off x="1046834" y="4820088"/>
          <a:ext cx="445848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244">
                  <a:extLst>
                    <a:ext uri="{9D8B030D-6E8A-4147-A177-3AD203B41FA5}">
                      <a16:colId xmlns:a16="http://schemas.microsoft.com/office/drawing/2014/main" val="363473284"/>
                    </a:ext>
                  </a:extLst>
                </a:gridCol>
                <a:gridCol w="2229244">
                  <a:extLst>
                    <a:ext uri="{9D8B030D-6E8A-4147-A177-3AD203B41FA5}">
                      <a16:colId xmlns:a16="http://schemas.microsoft.com/office/drawing/2014/main" val="1636390481"/>
                    </a:ext>
                  </a:extLst>
                </a:gridCol>
              </a:tblGrid>
              <a:tr h="313544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269751"/>
                  </a:ext>
                </a:extLst>
              </a:tr>
              <a:tr h="313544">
                <a:tc>
                  <a:txBody>
                    <a:bodyPr/>
                    <a:lstStyle/>
                    <a:p>
                      <a:r>
                        <a:rPr lang="en-US" dirty="0" err="1"/>
                        <a:t>Autoscale_name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Autoscale1-adfsad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288077"/>
                  </a:ext>
                </a:extLst>
              </a:tr>
              <a:tr h="313544">
                <a:tc>
                  <a:txBody>
                    <a:bodyPr/>
                    <a:lstStyle/>
                    <a:p>
                      <a:r>
                        <a:rPr lang="en-US" dirty="0" err="1"/>
                        <a:t>PublicDnsName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Demo1-asdf.com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901424"/>
                  </a:ext>
                </a:extLst>
              </a:tr>
              <a:tr h="3135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747514"/>
                  </a:ext>
                </a:extLst>
              </a:tr>
            </a:tbl>
          </a:graphicData>
        </a:graphic>
      </p:graphicFrame>
      <p:sp>
        <p:nvSpPr>
          <p:cNvPr id="47" name="Arrow: Down 46">
            <a:extLst>
              <a:ext uri="{FF2B5EF4-FFF2-40B4-BE49-F238E27FC236}">
                <a16:creationId xmlns:a16="http://schemas.microsoft.com/office/drawing/2014/main" id="{6DBA2D7C-EF45-4153-BCEC-429A8FC169B1}"/>
              </a:ext>
            </a:extLst>
          </p:cNvPr>
          <p:cNvSpPr/>
          <p:nvPr/>
        </p:nvSpPr>
        <p:spPr>
          <a:xfrm>
            <a:off x="2844098" y="3429000"/>
            <a:ext cx="498190" cy="36352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48" name="Arrow: Down 47">
            <a:extLst>
              <a:ext uri="{FF2B5EF4-FFF2-40B4-BE49-F238E27FC236}">
                <a16:creationId xmlns:a16="http://schemas.microsoft.com/office/drawing/2014/main" id="{FBB765D0-7F80-45EF-9437-8C39FB9C2430}"/>
              </a:ext>
            </a:extLst>
          </p:cNvPr>
          <p:cNvSpPr/>
          <p:nvPr/>
        </p:nvSpPr>
        <p:spPr>
          <a:xfrm>
            <a:off x="2844098" y="4376256"/>
            <a:ext cx="498190" cy="36352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CFA8F1C4-A0CD-4683-A251-FDEB91E0DCC6}"/>
              </a:ext>
            </a:extLst>
          </p:cNvPr>
          <p:cNvSpPr/>
          <p:nvPr/>
        </p:nvSpPr>
        <p:spPr>
          <a:xfrm>
            <a:off x="5700810" y="3064929"/>
            <a:ext cx="1964417" cy="200918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Automatic Test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8B01768-0392-4624-882D-7847A4063161}"/>
              </a:ext>
            </a:extLst>
          </p:cNvPr>
          <p:cNvSpPr txBox="1"/>
          <p:nvPr/>
        </p:nvSpPr>
        <p:spPr>
          <a:xfrm>
            <a:off x="5709366" y="1605761"/>
            <a:ext cx="2419335" cy="1421928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is built for each mdc by the creator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4A357E7-51D6-4FD5-8A18-8D7DF8EB8B11}"/>
              </a:ext>
            </a:extLst>
          </p:cNvPr>
          <p:cNvSpPr/>
          <p:nvPr/>
        </p:nvSpPr>
        <p:spPr>
          <a:xfrm>
            <a:off x="201337" y="3539043"/>
            <a:ext cx="1564406" cy="9446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Use metrics 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5024337-238E-4EB0-8054-B9656C0732E9}"/>
              </a:ext>
            </a:extLst>
          </p:cNvPr>
          <p:cNvSpPr txBox="1"/>
          <p:nvPr/>
        </p:nvSpPr>
        <p:spPr>
          <a:xfrm>
            <a:off x="5667062" y="5111357"/>
            <a:ext cx="2419335" cy="1421928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Mdc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peer-reviewed and tested by CI </a:t>
            </a:r>
          </a:p>
        </p:txBody>
      </p:sp>
    </p:spTree>
    <p:extLst>
      <p:ext uri="{BB962C8B-B14F-4D97-AF65-F5344CB8AC3E}">
        <p14:creationId xmlns:p14="http://schemas.microsoft.com/office/powerpoint/2010/main" val="379433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5-Corporate-Template-2017_(Dark)">
  <a:themeElements>
    <a:clrScheme name="Custom 2">
      <a:dk1>
        <a:srgbClr val="4D4F53"/>
      </a:dk1>
      <a:lt1>
        <a:srgbClr val="FFFFFF"/>
      </a:lt1>
      <a:dk2>
        <a:srgbClr val="000000"/>
      </a:dk2>
      <a:lt2>
        <a:srgbClr val="F4F4F4"/>
      </a:lt2>
      <a:accent1>
        <a:srgbClr val="0194D2"/>
      </a:accent1>
      <a:accent2>
        <a:srgbClr val="F7901E"/>
      </a:accent2>
      <a:accent3>
        <a:srgbClr val="782E7F"/>
      </a:accent3>
      <a:accent4>
        <a:srgbClr val="004892"/>
      </a:accent4>
      <a:accent5>
        <a:srgbClr val="D60000"/>
      </a:accent5>
      <a:accent6>
        <a:srgbClr val="000000"/>
      </a:accent6>
      <a:hlink>
        <a:srgbClr val="D60000"/>
      </a:hlink>
      <a:folHlink>
        <a:srgbClr val="C0C0C0"/>
      </a:folHlink>
    </a:clrScheme>
    <a:fontScheme name="F5 2016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155448" tIns="155448" rIns="155448" bIns="155448" rtlCol="0">
        <a:spAutoFit/>
      </a:bodyPr>
      <a:lstStyle>
        <a:defPPr>
          <a:defRPr sz="2400" dirty="0" err="1" smtClean="0">
            <a:gradFill>
              <a:gsLst>
                <a:gs pos="0">
                  <a:schemeClr val="tx1"/>
                </a:gs>
                <a:gs pos="100000">
                  <a:schemeClr val="tx1"/>
                </a:gs>
              </a:gsLst>
              <a:lin ang="5400000" scaled="1"/>
            </a:gra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MPL-AGILITY-2017-0217" id="{9632795E-E7D5-5247-A637-E6626B21A384}" vid="{B9D9646A-ADC6-1944-ADAD-A37ACA7D74F7}"/>
    </a:ext>
  </a:extLst>
</a:theme>
</file>

<file path=ppt/theme/theme2.xml><?xml version="1.0" encoding="utf-8"?>
<a:theme xmlns:a="http://schemas.openxmlformats.org/drawingml/2006/main" name="F5-Corporate-Template-2017_(Light)">
  <a:themeElements>
    <a:clrScheme name="Custom 3">
      <a:dk1>
        <a:srgbClr val="4D4F53"/>
      </a:dk1>
      <a:lt1>
        <a:srgbClr val="FFFFFF"/>
      </a:lt1>
      <a:dk2>
        <a:srgbClr val="000000"/>
      </a:dk2>
      <a:lt2>
        <a:srgbClr val="F4F4F4"/>
      </a:lt2>
      <a:accent1>
        <a:srgbClr val="0194D2"/>
      </a:accent1>
      <a:accent2>
        <a:srgbClr val="F7901E"/>
      </a:accent2>
      <a:accent3>
        <a:srgbClr val="855FA8"/>
      </a:accent3>
      <a:accent4>
        <a:srgbClr val="004892"/>
      </a:accent4>
      <a:accent5>
        <a:srgbClr val="D60000"/>
      </a:accent5>
      <a:accent6>
        <a:srgbClr val="A0BF37"/>
      </a:accent6>
      <a:hlink>
        <a:srgbClr val="D60000"/>
      </a:hlink>
      <a:folHlink>
        <a:srgbClr val="C0C0C0"/>
      </a:folHlink>
    </a:clrScheme>
    <a:fontScheme name="F5 2016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155448" tIns="155448" rIns="155448" bIns="155448" rtlCol="0">
        <a:spAutoFit/>
      </a:bodyPr>
      <a:lstStyle>
        <a:defPPr>
          <a:defRPr sz="2400" dirty="0" err="1" smtClean="0">
            <a:gradFill>
              <a:gsLst>
                <a:gs pos="0">
                  <a:schemeClr val="tx1"/>
                </a:gs>
                <a:gs pos="100000">
                  <a:schemeClr val="tx1"/>
                </a:gs>
              </a:gsLst>
              <a:lin ang="5400000" scaled="1"/>
            </a:gra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MPL-AGILITY-2017-0217" id="{9632795E-E7D5-5247-A637-E6626B21A384}" vid="{90C0E584-3021-9940-A4EA-98A94D05A513}"/>
    </a:ext>
  </a:extLst>
</a:theme>
</file>

<file path=ppt/theme/theme3.xml><?xml version="1.0" encoding="utf-8"?>
<a:theme xmlns:a="http://schemas.openxmlformats.org/drawingml/2006/main" name="2_F5-Corporate-Template-2017_(Light)">
  <a:themeElements>
    <a:clrScheme name="Custom 3">
      <a:dk1>
        <a:srgbClr val="4D4F53"/>
      </a:dk1>
      <a:lt1>
        <a:srgbClr val="FFFFFF"/>
      </a:lt1>
      <a:dk2>
        <a:srgbClr val="000000"/>
      </a:dk2>
      <a:lt2>
        <a:srgbClr val="F4F4F4"/>
      </a:lt2>
      <a:accent1>
        <a:srgbClr val="0194D2"/>
      </a:accent1>
      <a:accent2>
        <a:srgbClr val="F7901E"/>
      </a:accent2>
      <a:accent3>
        <a:srgbClr val="855FA8"/>
      </a:accent3>
      <a:accent4>
        <a:srgbClr val="004892"/>
      </a:accent4>
      <a:accent5>
        <a:srgbClr val="D60000"/>
      </a:accent5>
      <a:accent6>
        <a:srgbClr val="A0BF37"/>
      </a:accent6>
      <a:hlink>
        <a:srgbClr val="D60000"/>
      </a:hlink>
      <a:folHlink>
        <a:srgbClr val="C0C0C0"/>
      </a:folHlink>
    </a:clrScheme>
    <a:fontScheme name="F5 2016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155448" tIns="155448" rIns="155448" bIns="155448" rtlCol="0">
        <a:spAutoFit/>
      </a:bodyPr>
      <a:lstStyle>
        <a:defPPr>
          <a:defRPr sz="2400" dirty="0" err="1" smtClean="0">
            <a:gradFill>
              <a:gsLst>
                <a:gs pos="0">
                  <a:schemeClr val="tx1"/>
                </a:gs>
                <a:gs pos="100000">
                  <a:schemeClr val="tx1"/>
                </a:gs>
              </a:gsLst>
              <a:lin ang="5400000" scaled="1"/>
            </a:gra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MPL-AGILITY-2017-0217" id="{9632795E-E7D5-5247-A637-E6626B21A384}" vid="{8BC6D693-0272-5149-B4BB-6976AC73C6C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TMPL-AGILITY-2017-0217 (1)</Template>
  <TotalTime>7226</TotalTime>
  <Words>1209</Words>
  <Application>Microsoft Office PowerPoint</Application>
  <PresentationFormat>Widescreen</PresentationFormat>
  <Paragraphs>349</Paragraphs>
  <Slides>22</Slides>
  <Notes>21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Times New Roman</vt:lpstr>
      <vt:lpstr>F5-Corporate-Template-2017_(Dark)</vt:lpstr>
      <vt:lpstr>F5-Corporate-Template-2017_(Light)</vt:lpstr>
      <vt:lpstr>2_F5-Corporate-Template-2017_(Light)</vt:lpstr>
      <vt:lpstr>F5 reference solutions</vt:lpstr>
      <vt:lpstr>Challenges  </vt:lpstr>
      <vt:lpstr>Solution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&lt;Speech writer name goes here&gt;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F5 Networks</dc:subject>
  <dc:creator>Chris Adrian</dc:creator>
  <cp:lastModifiedBy>Yossi Rosenboim</cp:lastModifiedBy>
  <cp:revision>113</cp:revision>
  <cp:lastPrinted>2016-08-10T19:03:55Z</cp:lastPrinted>
  <dcterms:created xsi:type="dcterms:W3CDTF">2017-06-01T22:07:23Z</dcterms:created>
  <dcterms:modified xsi:type="dcterms:W3CDTF">2018-03-01T17:52:25Z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Jive_VersionGuid">
    <vt:lpwstr>80aaf2b8-eb1b-4702-ae2f-16174cae40bc</vt:lpwstr>
  </property>
  <property fmtid="{D5CDD505-2E9C-101B-9397-08002B2CF9AE}" pid="3" name="Jive_LatestUserAccountName">
    <vt:lpwstr>rosenboim</vt:lpwstr>
  </property>
  <property fmtid="{D5CDD505-2E9C-101B-9397-08002B2CF9AE}" pid="4" name="Offisync_UpdateToken">
    <vt:lpwstr>1</vt:lpwstr>
  </property>
  <property fmtid="{D5CDD505-2E9C-101B-9397-08002B2CF9AE}" pid="5" name="Offisync_ServerID">
    <vt:lpwstr>a7ce21b1-b0ad-4a12-a7c7-82490448801f</vt:lpwstr>
  </property>
  <property fmtid="{D5CDD505-2E9C-101B-9397-08002B2CF9AE}" pid="6" name="Offisync_ProviderInitializationData">
    <vt:lpwstr>https://hive.f5.com</vt:lpwstr>
  </property>
  <property fmtid="{D5CDD505-2E9C-101B-9397-08002B2CF9AE}" pid="7" name="Offisync_UniqueId">
    <vt:lpwstr>45247</vt:lpwstr>
  </property>
</Properties>
</file>