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  <p:sldMasterId id="2147483819" r:id="rId2"/>
    <p:sldMasterId id="2147483866" r:id="rId3"/>
  </p:sldMasterIdLst>
  <p:notesMasterIdLst>
    <p:notesMasterId r:id="rId28"/>
  </p:notesMasterIdLst>
  <p:handoutMasterIdLst>
    <p:handoutMasterId r:id="rId29"/>
  </p:handoutMasterIdLst>
  <p:sldIdLst>
    <p:sldId id="1142" r:id="rId4"/>
    <p:sldId id="1171" r:id="rId5"/>
    <p:sldId id="1172" r:id="rId6"/>
    <p:sldId id="1161" r:id="rId7"/>
    <p:sldId id="1166" r:id="rId8"/>
    <p:sldId id="1158" r:id="rId9"/>
    <p:sldId id="1164" r:id="rId10"/>
    <p:sldId id="1162" r:id="rId11"/>
    <p:sldId id="1157" r:id="rId12"/>
    <p:sldId id="1165" r:id="rId13"/>
    <p:sldId id="1154" r:id="rId14"/>
    <p:sldId id="1159" r:id="rId15"/>
    <p:sldId id="1147" r:id="rId16"/>
    <p:sldId id="1152" r:id="rId17"/>
    <p:sldId id="1151" r:id="rId18"/>
    <p:sldId id="1167" r:id="rId19"/>
    <p:sldId id="1168" r:id="rId20"/>
    <p:sldId id="1169" r:id="rId21"/>
    <p:sldId id="1170" r:id="rId22"/>
    <p:sldId id="1065" r:id="rId23"/>
    <p:sldId id="1107" r:id="rId24"/>
    <p:sldId id="1155" r:id="rId25"/>
    <p:sldId id="1174" r:id="rId26"/>
    <p:sldId id="11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fer League" initials="JL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C42"/>
    <a:srgbClr val="E55D5B"/>
    <a:srgbClr val="D7D9DC"/>
    <a:srgbClr val="EE7674"/>
    <a:srgbClr val="DA1F1E"/>
    <a:srgbClr val="323B46"/>
    <a:srgbClr val="ECEDEF"/>
    <a:srgbClr val="EE393A"/>
    <a:srgbClr val="DAD3C9"/>
    <a:srgbClr val="ED7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84075" autoAdjust="0"/>
  </p:normalViewPr>
  <p:slideViewPr>
    <p:cSldViewPr snapToGrid="0" showGuides="1">
      <p:cViewPr>
        <p:scale>
          <a:sx n="75" d="100"/>
          <a:sy n="75" d="100"/>
        </p:scale>
        <p:origin x="1596" y="534"/>
      </p:cViewPr>
      <p:guideLst/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 snapToGrid="0" showGuides="1">
      <p:cViewPr varScale="1">
        <p:scale>
          <a:sx n="91" d="100"/>
          <a:sy n="91" d="100"/>
        </p:scale>
        <p:origin x="2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CCD72-8AE1-4C05-9C5F-14F19EA16EE4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64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6CB99C2-7E86-4181-A534-A867C620D293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BA17A2C-01D8-4C3B-BAC4-10BA82BB3F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301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 2017 F5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93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85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80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74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16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54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25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64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44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87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5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F5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75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F5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23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92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74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F5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93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17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r>
              <a:rPr lang="en-US" sz="1200" dirty="0"/>
              <a:t>This is where we mostly are today. 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99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r>
              <a:rPr lang="en-US" sz="1200" dirty="0"/>
              <a:t>Moving to solutions as code Is a step forward but we are still not leveraging common components and waste time on building environment. 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43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r>
              <a:rPr lang="en-US" sz="1200" dirty="0"/>
              <a:t>End state is when we have independent micro components that are individually owned and maintained.</a:t>
            </a:r>
          </a:p>
          <a:p>
            <a:r>
              <a:rPr lang="en-US" sz="1200" dirty="0"/>
              <a:t>Then we use them for building many useful use cases. 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5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r>
              <a:rPr lang="en-US" sz="1200" dirty="0"/>
              <a:t>First version is all of the environment dependencies is on the “</a:t>
            </a:r>
            <a:r>
              <a:rPr lang="en-US" sz="1200" dirty="0" err="1"/>
              <a:t>rs</a:t>
            </a:r>
            <a:r>
              <a:rPr lang="en-US" sz="1200" dirty="0"/>
              <a:t>-container”</a:t>
            </a:r>
          </a:p>
          <a:p>
            <a:r>
              <a:rPr lang="en-US" sz="1200" dirty="0"/>
              <a:t>Later we can start iterating to distribute that onto </a:t>
            </a:r>
            <a:r>
              <a:rPr lang="en-US" sz="1200" dirty="0" err="1"/>
              <a:t>multipile</a:t>
            </a:r>
            <a:r>
              <a:rPr lang="en-US" sz="1200" dirty="0"/>
              <a:t> </a:t>
            </a:r>
            <a:r>
              <a:rPr lang="en-US" sz="1200" dirty="0" err="1"/>
              <a:t>contianers</a:t>
            </a:r>
            <a:r>
              <a:rPr lang="en-US" sz="1200" dirty="0"/>
              <a:t>. </a:t>
            </a:r>
          </a:p>
          <a:p>
            <a:endParaRPr lang="en-US" sz="1200" dirty="0"/>
          </a:p>
          <a:p>
            <a:r>
              <a:rPr lang="en-US" sz="120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88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88909"/>
          </a:xfrm>
        </p:spPr>
        <p:txBody>
          <a:bodyPr/>
          <a:lstStyle/>
          <a:p>
            <a:r>
              <a:rPr lang="en-US" sz="1200" dirty="0"/>
              <a:t>Starts by designing a micro demo component, input / output </a:t>
            </a:r>
          </a:p>
          <a:p>
            <a:r>
              <a:rPr lang="en-US" sz="1200" dirty="0"/>
              <a:t>Build test into playbook </a:t>
            </a:r>
            <a:r>
              <a:rPr lang="en-US" sz="1200" dirty="0" err="1"/>
              <a:t>yaml</a:t>
            </a:r>
            <a:r>
              <a:rPr lang="en-US" sz="1200" dirty="0"/>
              <a:t> to be used by CI </a:t>
            </a:r>
          </a:p>
          <a:p>
            <a:r>
              <a:rPr lang="en-US" sz="1200" dirty="0"/>
              <a:t>Develop metrics to be sent to DAC-LOG </a:t>
            </a:r>
          </a:p>
          <a:p>
            <a:r>
              <a:rPr lang="en-US" sz="1200" dirty="0"/>
              <a:t>Goes into the library </a:t>
            </a:r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F5 Agility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A17A2C-01D8-4C3B-BAC4-10BA82BB3F5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1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8" name="Picture 139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white">
          <a:xfrm>
            <a:off x="0" y="0"/>
            <a:ext cx="12192000" cy="1066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8" name="Group 1527"/>
          <p:cNvGrpSpPr/>
          <p:nvPr userDrawn="1"/>
        </p:nvGrpSpPr>
        <p:grpSpPr bwMode="gray">
          <a:xfrm>
            <a:off x="5786463" y="295324"/>
            <a:ext cx="480987" cy="480988"/>
            <a:chOff x="4889592" y="1624851"/>
            <a:chExt cx="2408138" cy="2408141"/>
          </a:xfrm>
        </p:grpSpPr>
        <p:sp>
          <p:nvSpPr>
            <p:cNvPr id="1529" name="Freeform 1528"/>
            <p:cNvSpPr>
              <a:spLocks/>
            </p:cNvSpPr>
            <p:nvPr userDrawn="1"/>
          </p:nvSpPr>
          <p:spPr bwMode="gray">
            <a:xfrm>
              <a:off x="4889592" y="1624851"/>
              <a:ext cx="2408138" cy="2408141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0" name="Freeform 1529"/>
            <p:cNvSpPr>
              <a:spLocks noEditPoints="1"/>
            </p:cNvSpPr>
            <p:nvPr userDrawn="1"/>
          </p:nvSpPr>
          <p:spPr bwMode="gray">
            <a:xfrm>
              <a:off x="5018503" y="1918484"/>
              <a:ext cx="2186125" cy="1805659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63" name="Group 4"/>
          <p:cNvGrpSpPr>
            <a:grpSpLocks noChangeAspect="1"/>
          </p:cNvGrpSpPr>
          <p:nvPr userDrawn="1"/>
        </p:nvGrpSpPr>
        <p:grpSpPr bwMode="white">
          <a:xfrm>
            <a:off x="4495800" y="5410200"/>
            <a:ext cx="3468688" cy="431800"/>
            <a:chOff x="5196" y="3829"/>
            <a:chExt cx="2185" cy="272"/>
          </a:xfrm>
        </p:grpSpPr>
        <p:sp>
          <p:nvSpPr>
            <p:cNvPr id="1364" name="AutoShape 3"/>
            <p:cNvSpPr>
              <a:spLocks noChangeAspect="1" noChangeArrowheads="1" noTextEdit="1"/>
            </p:cNvSpPr>
            <p:nvPr userDrawn="1"/>
          </p:nvSpPr>
          <p:spPr bwMode="white">
            <a:xfrm>
              <a:off x="5196" y="3829"/>
              <a:ext cx="218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5" name="Freeform 1364"/>
            <p:cNvSpPr>
              <a:spLocks/>
            </p:cNvSpPr>
            <p:nvPr userDrawn="1"/>
          </p:nvSpPr>
          <p:spPr bwMode="white">
            <a:xfrm>
              <a:off x="6358" y="3830"/>
              <a:ext cx="248" cy="268"/>
            </a:xfrm>
            <a:custGeom>
              <a:avLst/>
              <a:gdLst>
                <a:gd name="T0" fmla="*/ 684 w 1362"/>
                <a:gd name="T1" fmla="*/ 923 h 1473"/>
                <a:gd name="T2" fmla="*/ 1059 w 1362"/>
                <a:gd name="T3" fmla="*/ 923 h 1473"/>
                <a:gd name="T4" fmla="*/ 1059 w 1362"/>
                <a:gd name="T5" fmla="*/ 1093 h 1473"/>
                <a:gd name="T6" fmla="*/ 757 w 1362"/>
                <a:gd name="T7" fmla="*/ 1202 h 1473"/>
                <a:gd name="T8" fmla="*/ 311 w 1362"/>
                <a:gd name="T9" fmla="*/ 735 h 1473"/>
                <a:gd name="T10" fmla="*/ 757 w 1362"/>
                <a:gd name="T11" fmla="*/ 269 h 1473"/>
                <a:gd name="T12" fmla="*/ 1093 w 1362"/>
                <a:gd name="T13" fmla="*/ 454 h 1473"/>
                <a:gd name="T14" fmla="*/ 1345 w 1362"/>
                <a:gd name="T15" fmla="*/ 318 h 1473"/>
                <a:gd name="T16" fmla="*/ 757 w 1362"/>
                <a:gd name="T17" fmla="*/ 0 h 1473"/>
                <a:gd name="T18" fmla="*/ 0 w 1362"/>
                <a:gd name="T19" fmla="*/ 735 h 1473"/>
                <a:gd name="T20" fmla="*/ 757 w 1362"/>
                <a:gd name="T21" fmla="*/ 1473 h 1473"/>
                <a:gd name="T22" fmla="*/ 1362 w 1362"/>
                <a:gd name="T23" fmla="*/ 1204 h 1473"/>
                <a:gd name="T24" fmla="*/ 1362 w 1362"/>
                <a:gd name="T25" fmla="*/ 658 h 1473"/>
                <a:gd name="T26" fmla="*/ 684 w 1362"/>
                <a:gd name="T27" fmla="*/ 658 h 1473"/>
                <a:gd name="T28" fmla="*/ 684 w 1362"/>
                <a:gd name="T29" fmla="*/ 923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2" h="1473">
                  <a:moveTo>
                    <a:pt x="684" y="923"/>
                  </a:moveTo>
                  <a:cubicBezTo>
                    <a:pt x="1059" y="923"/>
                    <a:pt x="1059" y="923"/>
                    <a:pt x="1059" y="923"/>
                  </a:cubicBezTo>
                  <a:cubicBezTo>
                    <a:pt x="1059" y="1093"/>
                    <a:pt x="1059" y="1093"/>
                    <a:pt x="1059" y="1093"/>
                  </a:cubicBezTo>
                  <a:cubicBezTo>
                    <a:pt x="1002" y="1146"/>
                    <a:pt x="882" y="1202"/>
                    <a:pt x="757" y="1202"/>
                  </a:cubicBezTo>
                  <a:cubicBezTo>
                    <a:pt x="499" y="1202"/>
                    <a:pt x="311" y="1004"/>
                    <a:pt x="311" y="735"/>
                  </a:cubicBezTo>
                  <a:cubicBezTo>
                    <a:pt x="311" y="467"/>
                    <a:pt x="499" y="269"/>
                    <a:pt x="757" y="269"/>
                  </a:cubicBezTo>
                  <a:cubicBezTo>
                    <a:pt x="908" y="269"/>
                    <a:pt x="1029" y="354"/>
                    <a:pt x="1093" y="454"/>
                  </a:cubicBezTo>
                  <a:cubicBezTo>
                    <a:pt x="1345" y="318"/>
                    <a:pt x="1345" y="318"/>
                    <a:pt x="1345" y="318"/>
                  </a:cubicBezTo>
                  <a:cubicBezTo>
                    <a:pt x="1238" y="149"/>
                    <a:pt x="1053" y="0"/>
                    <a:pt x="757" y="0"/>
                  </a:cubicBezTo>
                  <a:cubicBezTo>
                    <a:pt x="341" y="0"/>
                    <a:pt x="0" y="286"/>
                    <a:pt x="0" y="735"/>
                  </a:cubicBezTo>
                  <a:cubicBezTo>
                    <a:pt x="0" y="1183"/>
                    <a:pt x="341" y="1473"/>
                    <a:pt x="757" y="1473"/>
                  </a:cubicBezTo>
                  <a:cubicBezTo>
                    <a:pt x="1014" y="1473"/>
                    <a:pt x="1217" y="1366"/>
                    <a:pt x="1362" y="1204"/>
                  </a:cubicBezTo>
                  <a:cubicBezTo>
                    <a:pt x="1362" y="658"/>
                    <a:pt x="1362" y="658"/>
                    <a:pt x="1362" y="658"/>
                  </a:cubicBezTo>
                  <a:cubicBezTo>
                    <a:pt x="684" y="658"/>
                    <a:pt x="684" y="658"/>
                    <a:pt x="684" y="658"/>
                  </a:cubicBezTo>
                  <a:lnTo>
                    <a:pt x="684" y="9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6" name="Freeform 1365"/>
            <p:cNvSpPr>
              <a:spLocks/>
            </p:cNvSpPr>
            <p:nvPr userDrawn="1"/>
          </p:nvSpPr>
          <p:spPr bwMode="white">
            <a:xfrm>
              <a:off x="5196" y="3914"/>
              <a:ext cx="132" cy="107"/>
            </a:xfrm>
            <a:custGeom>
              <a:avLst/>
              <a:gdLst>
                <a:gd name="T0" fmla="*/ 92 w 132"/>
                <a:gd name="T1" fmla="*/ 107 h 107"/>
                <a:gd name="T2" fmla="*/ 66 w 132"/>
                <a:gd name="T3" fmla="*/ 15 h 107"/>
                <a:gd name="T4" fmla="*/ 41 w 132"/>
                <a:gd name="T5" fmla="*/ 107 h 107"/>
                <a:gd name="T6" fmla="*/ 30 w 132"/>
                <a:gd name="T7" fmla="*/ 107 h 107"/>
                <a:gd name="T8" fmla="*/ 0 w 132"/>
                <a:gd name="T9" fmla="*/ 0 h 107"/>
                <a:gd name="T10" fmla="*/ 10 w 132"/>
                <a:gd name="T11" fmla="*/ 0 h 107"/>
                <a:gd name="T12" fmla="*/ 36 w 132"/>
                <a:gd name="T13" fmla="*/ 94 h 107"/>
                <a:gd name="T14" fmla="*/ 62 w 132"/>
                <a:gd name="T15" fmla="*/ 0 h 107"/>
                <a:gd name="T16" fmla="*/ 70 w 132"/>
                <a:gd name="T17" fmla="*/ 0 h 107"/>
                <a:gd name="T18" fmla="*/ 96 w 132"/>
                <a:gd name="T19" fmla="*/ 94 h 107"/>
                <a:gd name="T20" fmla="*/ 122 w 132"/>
                <a:gd name="T21" fmla="*/ 0 h 107"/>
                <a:gd name="T22" fmla="*/ 132 w 132"/>
                <a:gd name="T23" fmla="*/ 0 h 107"/>
                <a:gd name="T24" fmla="*/ 102 w 132"/>
                <a:gd name="T25" fmla="*/ 107 h 107"/>
                <a:gd name="T26" fmla="*/ 92 w 132"/>
                <a:gd name="T2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07">
                  <a:moveTo>
                    <a:pt x="92" y="107"/>
                  </a:moveTo>
                  <a:lnTo>
                    <a:pt x="66" y="15"/>
                  </a:lnTo>
                  <a:lnTo>
                    <a:pt x="41" y="107"/>
                  </a:lnTo>
                  <a:lnTo>
                    <a:pt x="30" y="10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36" y="94"/>
                  </a:lnTo>
                  <a:lnTo>
                    <a:pt x="62" y="0"/>
                  </a:lnTo>
                  <a:lnTo>
                    <a:pt x="70" y="0"/>
                  </a:lnTo>
                  <a:lnTo>
                    <a:pt x="96" y="94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02" y="107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7" name="Freeform 7"/>
            <p:cNvSpPr>
              <a:spLocks/>
            </p:cNvSpPr>
            <p:nvPr userDrawn="1"/>
          </p:nvSpPr>
          <p:spPr bwMode="white">
            <a:xfrm>
              <a:off x="5345" y="3914"/>
              <a:ext cx="67" cy="107"/>
            </a:xfrm>
            <a:custGeom>
              <a:avLst/>
              <a:gdLst>
                <a:gd name="T0" fmla="*/ 0 w 67"/>
                <a:gd name="T1" fmla="*/ 107 h 107"/>
                <a:gd name="T2" fmla="*/ 0 w 67"/>
                <a:gd name="T3" fmla="*/ 0 h 107"/>
                <a:gd name="T4" fmla="*/ 67 w 67"/>
                <a:gd name="T5" fmla="*/ 0 h 107"/>
                <a:gd name="T6" fmla="*/ 67 w 67"/>
                <a:gd name="T7" fmla="*/ 8 h 107"/>
                <a:gd name="T8" fmla="*/ 9 w 67"/>
                <a:gd name="T9" fmla="*/ 8 h 107"/>
                <a:gd name="T10" fmla="*/ 9 w 67"/>
                <a:gd name="T11" fmla="*/ 48 h 107"/>
                <a:gd name="T12" fmla="*/ 66 w 67"/>
                <a:gd name="T13" fmla="*/ 48 h 107"/>
                <a:gd name="T14" fmla="*/ 66 w 67"/>
                <a:gd name="T15" fmla="*/ 56 h 107"/>
                <a:gd name="T16" fmla="*/ 9 w 67"/>
                <a:gd name="T17" fmla="*/ 56 h 107"/>
                <a:gd name="T18" fmla="*/ 9 w 67"/>
                <a:gd name="T19" fmla="*/ 98 h 107"/>
                <a:gd name="T20" fmla="*/ 67 w 67"/>
                <a:gd name="T21" fmla="*/ 98 h 107"/>
                <a:gd name="T22" fmla="*/ 67 w 67"/>
                <a:gd name="T23" fmla="*/ 107 h 107"/>
                <a:gd name="T24" fmla="*/ 0 w 6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7">
                  <a:moveTo>
                    <a:pt x="0" y="107"/>
                  </a:moveTo>
                  <a:lnTo>
                    <a:pt x="0" y="0"/>
                  </a:lnTo>
                  <a:lnTo>
                    <a:pt x="67" y="0"/>
                  </a:lnTo>
                  <a:lnTo>
                    <a:pt x="67" y="8"/>
                  </a:lnTo>
                  <a:lnTo>
                    <a:pt x="9" y="8"/>
                  </a:lnTo>
                  <a:lnTo>
                    <a:pt x="9" y="48"/>
                  </a:lnTo>
                  <a:lnTo>
                    <a:pt x="66" y="48"/>
                  </a:lnTo>
                  <a:lnTo>
                    <a:pt x="66" y="56"/>
                  </a:lnTo>
                  <a:lnTo>
                    <a:pt x="9" y="56"/>
                  </a:lnTo>
                  <a:lnTo>
                    <a:pt x="9" y="98"/>
                  </a:lnTo>
                  <a:lnTo>
                    <a:pt x="67" y="98"/>
                  </a:lnTo>
                  <a:lnTo>
                    <a:pt x="67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8" name="Freeform 8"/>
            <p:cNvSpPr>
              <a:spLocks/>
            </p:cNvSpPr>
            <p:nvPr userDrawn="1"/>
          </p:nvSpPr>
          <p:spPr bwMode="white">
            <a:xfrm>
              <a:off x="5476" y="3914"/>
              <a:ext cx="100" cy="107"/>
            </a:xfrm>
            <a:custGeom>
              <a:avLst/>
              <a:gdLst>
                <a:gd name="T0" fmla="*/ 90 w 100"/>
                <a:gd name="T1" fmla="*/ 107 h 107"/>
                <a:gd name="T2" fmla="*/ 90 w 100"/>
                <a:gd name="T3" fmla="*/ 13 h 107"/>
                <a:gd name="T4" fmla="*/ 52 w 100"/>
                <a:gd name="T5" fmla="*/ 107 h 107"/>
                <a:gd name="T6" fmla="*/ 48 w 100"/>
                <a:gd name="T7" fmla="*/ 107 h 107"/>
                <a:gd name="T8" fmla="*/ 9 w 100"/>
                <a:gd name="T9" fmla="*/ 13 h 107"/>
                <a:gd name="T10" fmla="*/ 9 w 100"/>
                <a:gd name="T11" fmla="*/ 107 h 107"/>
                <a:gd name="T12" fmla="*/ 0 w 100"/>
                <a:gd name="T13" fmla="*/ 107 h 107"/>
                <a:gd name="T14" fmla="*/ 0 w 100"/>
                <a:gd name="T15" fmla="*/ 0 h 107"/>
                <a:gd name="T16" fmla="*/ 14 w 100"/>
                <a:gd name="T17" fmla="*/ 0 h 107"/>
                <a:gd name="T18" fmla="*/ 50 w 100"/>
                <a:gd name="T19" fmla="*/ 88 h 107"/>
                <a:gd name="T20" fmla="*/ 86 w 100"/>
                <a:gd name="T21" fmla="*/ 0 h 107"/>
                <a:gd name="T22" fmla="*/ 100 w 100"/>
                <a:gd name="T23" fmla="*/ 0 h 107"/>
                <a:gd name="T24" fmla="*/ 100 w 100"/>
                <a:gd name="T25" fmla="*/ 107 h 107"/>
                <a:gd name="T26" fmla="*/ 90 w 100"/>
                <a:gd name="T2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07">
                  <a:moveTo>
                    <a:pt x="90" y="107"/>
                  </a:moveTo>
                  <a:lnTo>
                    <a:pt x="90" y="13"/>
                  </a:lnTo>
                  <a:lnTo>
                    <a:pt x="52" y="107"/>
                  </a:lnTo>
                  <a:lnTo>
                    <a:pt x="48" y="107"/>
                  </a:lnTo>
                  <a:lnTo>
                    <a:pt x="9" y="13"/>
                  </a:lnTo>
                  <a:lnTo>
                    <a:pt x="9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14" y="0"/>
                  </a:lnTo>
                  <a:lnTo>
                    <a:pt x="50" y="88"/>
                  </a:lnTo>
                  <a:lnTo>
                    <a:pt x="86" y="0"/>
                  </a:lnTo>
                  <a:lnTo>
                    <a:pt x="100" y="0"/>
                  </a:lnTo>
                  <a:lnTo>
                    <a:pt x="100" y="107"/>
                  </a:lnTo>
                  <a:lnTo>
                    <a:pt x="90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9" name="Freeform 9"/>
            <p:cNvSpPr>
              <a:spLocks noEditPoints="1"/>
            </p:cNvSpPr>
            <p:nvPr userDrawn="1"/>
          </p:nvSpPr>
          <p:spPr bwMode="white">
            <a:xfrm>
              <a:off x="5591" y="3914"/>
              <a:ext cx="99" cy="107"/>
            </a:xfrm>
            <a:custGeom>
              <a:avLst/>
              <a:gdLst>
                <a:gd name="T0" fmla="*/ 88 w 99"/>
                <a:gd name="T1" fmla="*/ 107 h 107"/>
                <a:gd name="T2" fmla="*/ 78 w 99"/>
                <a:gd name="T3" fmla="*/ 81 h 107"/>
                <a:gd name="T4" fmla="*/ 21 w 99"/>
                <a:gd name="T5" fmla="*/ 81 h 107"/>
                <a:gd name="T6" fmla="*/ 11 w 99"/>
                <a:gd name="T7" fmla="*/ 107 h 107"/>
                <a:gd name="T8" fmla="*/ 0 w 99"/>
                <a:gd name="T9" fmla="*/ 107 h 107"/>
                <a:gd name="T10" fmla="*/ 44 w 99"/>
                <a:gd name="T11" fmla="*/ 0 h 107"/>
                <a:gd name="T12" fmla="*/ 55 w 99"/>
                <a:gd name="T13" fmla="*/ 0 h 107"/>
                <a:gd name="T14" fmla="*/ 99 w 99"/>
                <a:gd name="T15" fmla="*/ 107 h 107"/>
                <a:gd name="T16" fmla="*/ 88 w 99"/>
                <a:gd name="T17" fmla="*/ 107 h 107"/>
                <a:gd name="T18" fmla="*/ 49 w 99"/>
                <a:gd name="T19" fmla="*/ 10 h 107"/>
                <a:gd name="T20" fmla="*/ 24 w 99"/>
                <a:gd name="T21" fmla="*/ 72 h 107"/>
                <a:gd name="T22" fmla="*/ 75 w 99"/>
                <a:gd name="T23" fmla="*/ 72 h 107"/>
                <a:gd name="T24" fmla="*/ 49 w 99"/>
                <a:gd name="T25" fmla="*/ 1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07">
                  <a:moveTo>
                    <a:pt x="88" y="107"/>
                  </a:moveTo>
                  <a:lnTo>
                    <a:pt x="78" y="81"/>
                  </a:lnTo>
                  <a:lnTo>
                    <a:pt x="21" y="81"/>
                  </a:lnTo>
                  <a:lnTo>
                    <a:pt x="11" y="107"/>
                  </a:lnTo>
                  <a:lnTo>
                    <a:pt x="0" y="107"/>
                  </a:lnTo>
                  <a:lnTo>
                    <a:pt x="44" y="0"/>
                  </a:lnTo>
                  <a:lnTo>
                    <a:pt x="55" y="0"/>
                  </a:lnTo>
                  <a:lnTo>
                    <a:pt x="99" y="107"/>
                  </a:lnTo>
                  <a:lnTo>
                    <a:pt x="88" y="107"/>
                  </a:lnTo>
                  <a:close/>
                  <a:moveTo>
                    <a:pt x="49" y="10"/>
                  </a:moveTo>
                  <a:lnTo>
                    <a:pt x="24" y="72"/>
                  </a:lnTo>
                  <a:lnTo>
                    <a:pt x="75" y="72"/>
                  </a:lnTo>
                  <a:lnTo>
                    <a:pt x="4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0" name="Freeform 10"/>
            <p:cNvSpPr>
              <a:spLocks/>
            </p:cNvSpPr>
            <p:nvPr userDrawn="1"/>
          </p:nvSpPr>
          <p:spPr bwMode="white">
            <a:xfrm>
              <a:off x="5705" y="3914"/>
              <a:ext cx="77" cy="107"/>
            </a:xfrm>
            <a:custGeom>
              <a:avLst/>
              <a:gdLst>
                <a:gd name="T0" fmla="*/ 65 w 77"/>
                <a:gd name="T1" fmla="*/ 107 h 107"/>
                <a:gd name="T2" fmla="*/ 21 w 77"/>
                <a:gd name="T3" fmla="*/ 57 h 107"/>
                <a:gd name="T4" fmla="*/ 10 w 77"/>
                <a:gd name="T5" fmla="*/ 70 h 107"/>
                <a:gd name="T6" fmla="*/ 10 w 77"/>
                <a:gd name="T7" fmla="*/ 107 h 107"/>
                <a:gd name="T8" fmla="*/ 0 w 77"/>
                <a:gd name="T9" fmla="*/ 107 h 107"/>
                <a:gd name="T10" fmla="*/ 0 w 77"/>
                <a:gd name="T11" fmla="*/ 0 h 107"/>
                <a:gd name="T12" fmla="*/ 10 w 77"/>
                <a:gd name="T13" fmla="*/ 0 h 107"/>
                <a:gd name="T14" fmla="*/ 10 w 77"/>
                <a:gd name="T15" fmla="*/ 58 h 107"/>
                <a:gd name="T16" fmla="*/ 61 w 77"/>
                <a:gd name="T17" fmla="*/ 0 h 107"/>
                <a:gd name="T18" fmla="*/ 73 w 77"/>
                <a:gd name="T19" fmla="*/ 0 h 107"/>
                <a:gd name="T20" fmla="*/ 27 w 77"/>
                <a:gd name="T21" fmla="*/ 51 h 107"/>
                <a:gd name="T22" fmla="*/ 77 w 77"/>
                <a:gd name="T23" fmla="*/ 107 h 107"/>
                <a:gd name="T24" fmla="*/ 65 w 7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07">
                  <a:moveTo>
                    <a:pt x="65" y="107"/>
                  </a:moveTo>
                  <a:lnTo>
                    <a:pt x="21" y="57"/>
                  </a:lnTo>
                  <a:lnTo>
                    <a:pt x="10" y="70"/>
                  </a:lnTo>
                  <a:lnTo>
                    <a:pt x="10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5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27" y="51"/>
                  </a:lnTo>
                  <a:lnTo>
                    <a:pt x="77" y="107"/>
                  </a:lnTo>
                  <a:lnTo>
                    <a:pt x="65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1" name="Freeform 11"/>
            <p:cNvSpPr>
              <a:spLocks/>
            </p:cNvSpPr>
            <p:nvPr userDrawn="1"/>
          </p:nvSpPr>
          <p:spPr bwMode="white">
            <a:xfrm>
              <a:off x="5799" y="3914"/>
              <a:ext cx="67" cy="107"/>
            </a:xfrm>
            <a:custGeom>
              <a:avLst/>
              <a:gdLst>
                <a:gd name="T0" fmla="*/ 0 w 67"/>
                <a:gd name="T1" fmla="*/ 107 h 107"/>
                <a:gd name="T2" fmla="*/ 0 w 67"/>
                <a:gd name="T3" fmla="*/ 0 h 107"/>
                <a:gd name="T4" fmla="*/ 67 w 67"/>
                <a:gd name="T5" fmla="*/ 0 h 107"/>
                <a:gd name="T6" fmla="*/ 67 w 67"/>
                <a:gd name="T7" fmla="*/ 8 h 107"/>
                <a:gd name="T8" fmla="*/ 9 w 67"/>
                <a:gd name="T9" fmla="*/ 8 h 107"/>
                <a:gd name="T10" fmla="*/ 9 w 67"/>
                <a:gd name="T11" fmla="*/ 48 h 107"/>
                <a:gd name="T12" fmla="*/ 66 w 67"/>
                <a:gd name="T13" fmla="*/ 48 h 107"/>
                <a:gd name="T14" fmla="*/ 66 w 67"/>
                <a:gd name="T15" fmla="*/ 56 h 107"/>
                <a:gd name="T16" fmla="*/ 9 w 67"/>
                <a:gd name="T17" fmla="*/ 56 h 107"/>
                <a:gd name="T18" fmla="*/ 9 w 67"/>
                <a:gd name="T19" fmla="*/ 98 h 107"/>
                <a:gd name="T20" fmla="*/ 67 w 67"/>
                <a:gd name="T21" fmla="*/ 98 h 107"/>
                <a:gd name="T22" fmla="*/ 67 w 67"/>
                <a:gd name="T23" fmla="*/ 107 h 107"/>
                <a:gd name="T24" fmla="*/ 0 w 6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7">
                  <a:moveTo>
                    <a:pt x="0" y="107"/>
                  </a:moveTo>
                  <a:lnTo>
                    <a:pt x="0" y="0"/>
                  </a:lnTo>
                  <a:lnTo>
                    <a:pt x="67" y="0"/>
                  </a:lnTo>
                  <a:lnTo>
                    <a:pt x="67" y="8"/>
                  </a:lnTo>
                  <a:lnTo>
                    <a:pt x="9" y="8"/>
                  </a:lnTo>
                  <a:lnTo>
                    <a:pt x="9" y="48"/>
                  </a:lnTo>
                  <a:lnTo>
                    <a:pt x="66" y="48"/>
                  </a:lnTo>
                  <a:lnTo>
                    <a:pt x="66" y="56"/>
                  </a:lnTo>
                  <a:lnTo>
                    <a:pt x="9" y="56"/>
                  </a:lnTo>
                  <a:lnTo>
                    <a:pt x="9" y="98"/>
                  </a:lnTo>
                  <a:lnTo>
                    <a:pt x="67" y="98"/>
                  </a:lnTo>
                  <a:lnTo>
                    <a:pt x="67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2" name="Freeform 12"/>
            <p:cNvSpPr>
              <a:spLocks noEditPoints="1"/>
            </p:cNvSpPr>
            <p:nvPr userDrawn="1"/>
          </p:nvSpPr>
          <p:spPr bwMode="white">
            <a:xfrm>
              <a:off x="5919" y="3914"/>
              <a:ext cx="99" cy="107"/>
            </a:xfrm>
            <a:custGeom>
              <a:avLst/>
              <a:gdLst>
                <a:gd name="T0" fmla="*/ 88 w 99"/>
                <a:gd name="T1" fmla="*/ 107 h 107"/>
                <a:gd name="T2" fmla="*/ 78 w 99"/>
                <a:gd name="T3" fmla="*/ 81 h 107"/>
                <a:gd name="T4" fmla="*/ 22 w 99"/>
                <a:gd name="T5" fmla="*/ 81 h 107"/>
                <a:gd name="T6" fmla="*/ 11 w 99"/>
                <a:gd name="T7" fmla="*/ 107 h 107"/>
                <a:gd name="T8" fmla="*/ 0 w 99"/>
                <a:gd name="T9" fmla="*/ 107 h 107"/>
                <a:gd name="T10" fmla="*/ 44 w 99"/>
                <a:gd name="T11" fmla="*/ 0 h 107"/>
                <a:gd name="T12" fmla="*/ 55 w 99"/>
                <a:gd name="T13" fmla="*/ 0 h 107"/>
                <a:gd name="T14" fmla="*/ 99 w 99"/>
                <a:gd name="T15" fmla="*/ 107 h 107"/>
                <a:gd name="T16" fmla="*/ 88 w 99"/>
                <a:gd name="T17" fmla="*/ 107 h 107"/>
                <a:gd name="T18" fmla="*/ 50 w 99"/>
                <a:gd name="T19" fmla="*/ 10 h 107"/>
                <a:gd name="T20" fmla="*/ 25 w 99"/>
                <a:gd name="T21" fmla="*/ 72 h 107"/>
                <a:gd name="T22" fmla="*/ 75 w 99"/>
                <a:gd name="T23" fmla="*/ 72 h 107"/>
                <a:gd name="T24" fmla="*/ 50 w 99"/>
                <a:gd name="T25" fmla="*/ 1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07">
                  <a:moveTo>
                    <a:pt x="88" y="107"/>
                  </a:moveTo>
                  <a:lnTo>
                    <a:pt x="78" y="81"/>
                  </a:lnTo>
                  <a:lnTo>
                    <a:pt x="22" y="81"/>
                  </a:lnTo>
                  <a:lnTo>
                    <a:pt x="11" y="107"/>
                  </a:lnTo>
                  <a:lnTo>
                    <a:pt x="0" y="107"/>
                  </a:lnTo>
                  <a:lnTo>
                    <a:pt x="44" y="0"/>
                  </a:lnTo>
                  <a:lnTo>
                    <a:pt x="55" y="0"/>
                  </a:lnTo>
                  <a:lnTo>
                    <a:pt x="99" y="107"/>
                  </a:lnTo>
                  <a:lnTo>
                    <a:pt x="88" y="107"/>
                  </a:lnTo>
                  <a:close/>
                  <a:moveTo>
                    <a:pt x="50" y="10"/>
                  </a:moveTo>
                  <a:lnTo>
                    <a:pt x="25" y="72"/>
                  </a:lnTo>
                  <a:lnTo>
                    <a:pt x="75" y="72"/>
                  </a:lnTo>
                  <a:lnTo>
                    <a:pt x="5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3" name="Freeform 13"/>
            <p:cNvSpPr>
              <a:spLocks noEditPoints="1"/>
            </p:cNvSpPr>
            <p:nvPr userDrawn="1"/>
          </p:nvSpPr>
          <p:spPr bwMode="white">
            <a:xfrm>
              <a:off x="6034" y="3914"/>
              <a:ext cx="72" cy="107"/>
            </a:xfrm>
            <a:custGeom>
              <a:avLst/>
              <a:gdLst>
                <a:gd name="T0" fmla="*/ 0 w 395"/>
                <a:gd name="T1" fmla="*/ 585 h 585"/>
                <a:gd name="T2" fmla="*/ 0 w 395"/>
                <a:gd name="T3" fmla="*/ 0 h 585"/>
                <a:gd name="T4" fmla="*/ 219 w 395"/>
                <a:gd name="T5" fmla="*/ 0 h 585"/>
                <a:gd name="T6" fmla="*/ 395 w 395"/>
                <a:gd name="T7" fmla="*/ 171 h 585"/>
                <a:gd name="T8" fmla="*/ 219 w 395"/>
                <a:gd name="T9" fmla="*/ 342 h 585"/>
                <a:gd name="T10" fmla="*/ 50 w 395"/>
                <a:gd name="T11" fmla="*/ 342 h 585"/>
                <a:gd name="T12" fmla="*/ 50 w 395"/>
                <a:gd name="T13" fmla="*/ 585 h 585"/>
                <a:gd name="T14" fmla="*/ 0 w 395"/>
                <a:gd name="T15" fmla="*/ 585 h 585"/>
                <a:gd name="T16" fmla="*/ 343 w 395"/>
                <a:gd name="T17" fmla="*/ 171 h 585"/>
                <a:gd name="T18" fmla="*/ 214 w 395"/>
                <a:gd name="T19" fmla="*/ 46 h 585"/>
                <a:gd name="T20" fmla="*/ 50 w 395"/>
                <a:gd name="T21" fmla="*/ 46 h 585"/>
                <a:gd name="T22" fmla="*/ 50 w 395"/>
                <a:gd name="T23" fmla="*/ 297 h 585"/>
                <a:gd name="T24" fmla="*/ 214 w 395"/>
                <a:gd name="T25" fmla="*/ 297 h 585"/>
                <a:gd name="T26" fmla="*/ 343 w 395"/>
                <a:gd name="T27" fmla="*/ 171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585">
                  <a:moveTo>
                    <a:pt x="0" y="58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331" y="0"/>
                    <a:pt x="395" y="79"/>
                    <a:pt x="395" y="171"/>
                  </a:cubicBezTo>
                  <a:cubicBezTo>
                    <a:pt x="395" y="263"/>
                    <a:pt x="330" y="342"/>
                    <a:pt x="219" y="342"/>
                  </a:cubicBezTo>
                  <a:cubicBezTo>
                    <a:pt x="50" y="342"/>
                    <a:pt x="50" y="342"/>
                    <a:pt x="50" y="342"/>
                  </a:cubicBezTo>
                  <a:cubicBezTo>
                    <a:pt x="50" y="585"/>
                    <a:pt x="50" y="585"/>
                    <a:pt x="50" y="585"/>
                  </a:cubicBezTo>
                  <a:lnTo>
                    <a:pt x="0" y="585"/>
                  </a:lnTo>
                  <a:close/>
                  <a:moveTo>
                    <a:pt x="343" y="171"/>
                  </a:moveTo>
                  <a:cubicBezTo>
                    <a:pt x="343" y="98"/>
                    <a:pt x="291" y="46"/>
                    <a:pt x="214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297"/>
                    <a:pt x="50" y="297"/>
                    <a:pt x="50" y="297"/>
                  </a:cubicBezTo>
                  <a:cubicBezTo>
                    <a:pt x="214" y="297"/>
                    <a:pt x="214" y="297"/>
                    <a:pt x="214" y="297"/>
                  </a:cubicBezTo>
                  <a:cubicBezTo>
                    <a:pt x="291" y="297"/>
                    <a:pt x="343" y="245"/>
                    <a:pt x="343" y="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4" name="Freeform 14"/>
            <p:cNvSpPr>
              <a:spLocks noEditPoints="1"/>
            </p:cNvSpPr>
            <p:nvPr userDrawn="1"/>
          </p:nvSpPr>
          <p:spPr bwMode="white">
            <a:xfrm>
              <a:off x="6125" y="3914"/>
              <a:ext cx="72" cy="107"/>
            </a:xfrm>
            <a:custGeom>
              <a:avLst/>
              <a:gdLst>
                <a:gd name="T0" fmla="*/ 0 w 395"/>
                <a:gd name="T1" fmla="*/ 585 h 585"/>
                <a:gd name="T2" fmla="*/ 0 w 395"/>
                <a:gd name="T3" fmla="*/ 0 h 585"/>
                <a:gd name="T4" fmla="*/ 219 w 395"/>
                <a:gd name="T5" fmla="*/ 0 h 585"/>
                <a:gd name="T6" fmla="*/ 395 w 395"/>
                <a:gd name="T7" fmla="*/ 171 h 585"/>
                <a:gd name="T8" fmla="*/ 219 w 395"/>
                <a:gd name="T9" fmla="*/ 342 h 585"/>
                <a:gd name="T10" fmla="*/ 50 w 395"/>
                <a:gd name="T11" fmla="*/ 342 h 585"/>
                <a:gd name="T12" fmla="*/ 50 w 395"/>
                <a:gd name="T13" fmla="*/ 585 h 585"/>
                <a:gd name="T14" fmla="*/ 0 w 395"/>
                <a:gd name="T15" fmla="*/ 585 h 585"/>
                <a:gd name="T16" fmla="*/ 342 w 395"/>
                <a:gd name="T17" fmla="*/ 171 h 585"/>
                <a:gd name="T18" fmla="*/ 213 w 395"/>
                <a:gd name="T19" fmla="*/ 46 h 585"/>
                <a:gd name="T20" fmla="*/ 50 w 395"/>
                <a:gd name="T21" fmla="*/ 46 h 585"/>
                <a:gd name="T22" fmla="*/ 50 w 395"/>
                <a:gd name="T23" fmla="*/ 297 h 585"/>
                <a:gd name="T24" fmla="*/ 213 w 395"/>
                <a:gd name="T25" fmla="*/ 297 h 585"/>
                <a:gd name="T26" fmla="*/ 342 w 395"/>
                <a:gd name="T27" fmla="*/ 171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585">
                  <a:moveTo>
                    <a:pt x="0" y="58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331" y="0"/>
                    <a:pt x="395" y="79"/>
                    <a:pt x="395" y="171"/>
                  </a:cubicBezTo>
                  <a:cubicBezTo>
                    <a:pt x="395" y="263"/>
                    <a:pt x="330" y="342"/>
                    <a:pt x="219" y="342"/>
                  </a:cubicBezTo>
                  <a:cubicBezTo>
                    <a:pt x="50" y="342"/>
                    <a:pt x="50" y="342"/>
                    <a:pt x="50" y="342"/>
                  </a:cubicBezTo>
                  <a:cubicBezTo>
                    <a:pt x="50" y="585"/>
                    <a:pt x="50" y="585"/>
                    <a:pt x="50" y="585"/>
                  </a:cubicBezTo>
                  <a:lnTo>
                    <a:pt x="0" y="585"/>
                  </a:lnTo>
                  <a:close/>
                  <a:moveTo>
                    <a:pt x="342" y="171"/>
                  </a:moveTo>
                  <a:cubicBezTo>
                    <a:pt x="342" y="98"/>
                    <a:pt x="291" y="46"/>
                    <a:pt x="213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297"/>
                    <a:pt x="50" y="297"/>
                    <a:pt x="50" y="297"/>
                  </a:cubicBezTo>
                  <a:cubicBezTo>
                    <a:pt x="213" y="297"/>
                    <a:pt x="213" y="297"/>
                    <a:pt x="213" y="297"/>
                  </a:cubicBezTo>
                  <a:cubicBezTo>
                    <a:pt x="291" y="297"/>
                    <a:pt x="342" y="245"/>
                    <a:pt x="342" y="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5" name="Freeform 15"/>
            <p:cNvSpPr>
              <a:spLocks/>
            </p:cNvSpPr>
            <p:nvPr userDrawn="1"/>
          </p:nvSpPr>
          <p:spPr bwMode="white">
            <a:xfrm>
              <a:off x="6210" y="3912"/>
              <a:ext cx="77" cy="111"/>
            </a:xfrm>
            <a:custGeom>
              <a:avLst/>
              <a:gdLst>
                <a:gd name="T0" fmla="*/ 0 w 421"/>
                <a:gd name="T1" fmla="*/ 512 h 604"/>
                <a:gd name="T2" fmla="*/ 32 w 421"/>
                <a:gd name="T3" fmla="*/ 474 h 604"/>
                <a:gd name="T4" fmla="*/ 214 w 421"/>
                <a:gd name="T5" fmla="*/ 559 h 604"/>
                <a:gd name="T6" fmla="*/ 369 w 421"/>
                <a:gd name="T7" fmla="*/ 442 h 604"/>
                <a:gd name="T8" fmla="*/ 18 w 421"/>
                <a:gd name="T9" fmla="*/ 156 h 604"/>
                <a:gd name="T10" fmla="*/ 210 w 421"/>
                <a:gd name="T11" fmla="*/ 0 h 604"/>
                <a:gd name="T12" fmla="*/ 408 w 421"/>
                <a:gd name="T13" fmla="*/ 82 h 604"/>
                <a:gd name="T14" fmla="*/ 375 w 421"/>
                <a:gd name="T15" fmla="*/ 119 h 604"/>
                <a:gd name="T16" fmla="*/ 207 w 421"/>
                <a:gd name="T17" fmla="*/ 45 h 604"/>
                <a:gd name="T18" fmla="*/ 71 w 421"/>
                <a:gd name="T19" fmla="*/ 153 h 604"/>
                <a:gd name="T20" fmla="*/ 421 w 421"/>
                <a:gd name="T21" fmla="*/ 439 h 604"/>
                <a:gd name="T22" fmla="*/ 213 w 421"/>
                <a:gd name="T23" fmla="*/ 604 h 604"/>
                <a:gd name="T24" fmla="*/ 0 w 421"/>
                <a:gd name="T25" fmla="*/ 512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1" h="604">
                  <a:moveTo>
                    <a:pt x="0" y="512"/>
                  </a:moveTo>
                  <a:cubicBezTo>
                    <a:pt x="32" y="474"/>
                    <a:pt x="32" y="474"/>
                    <a:pt x="32" y="474"/>
                  </a:cubicBezTo>
                  <a:cubicBezTo>
                    <a:pt x="70" y="518"/>
                    <a:pt x="131" y="559"/>
                    <a:pt x="214" y="559"/>
                  </a:cubicBezTo>
                  <a:cubicBezTo>
                    <a:pt x="334" y="559"/>
                    <a:pt x="369" y="492"/>
                    <a:pt x="369" y="442"/>
                  </a:cubicBezTo>
                  <a:cubicBezTo>
                    <a:pt x="369" y="271"/>
                    <a:pt x="18" y="360"/>
                    <a:pt x="18" y="156"/>
                  </a:cubicBezTo>
                  <a:cubicBezTo>
                    <a:pt x="18" y="60"/>
                    <a:pt x="104" y="0"/>
                    <a:pt x="210" y="0"/>
                  </a:cubicBezTo>
                  <a:cubicBezTo>
                    <a:pt x="298" y="0"/>
                    <a:pt x="362" y="30"/>
                    <a:pt x="408" y="82"/>
                  </a:cubicBezTo>
                  <a:cubicBezTo>
                    <a:pt x="375" y="119"/>
                    <a:pt x="375" y="119"/>
                    <a:pt x="375" y="119"/>
                  </a:cubicBezTo>
                  <a:cubicBezTo>
                    <a:pt x="333" y="68"/>
                    <a:pt x="273" y="45"/>
                    <a:pt x="207" y="45"/>
                  </a:cubicBezTo>
                  <a:cubicBezTo>
                    <a:pt x="129" y="45"/>
                    <a:pt x="71" y="90"/>
                    <a:pt x="71" y="153"/>
                  </a:cubicBezTo>
                  <a:cubicBezTo>
                    <a:pt x="71" y="303"/>
                    <a:pt x="421" y="221"/>
                    <a:pt x="421" y="439"/>
                  </a:cubicBezTo>
                  <a:cubicBezTo>
                    <a:pt x="421" y="514"/>
                    <a:pt x="371" y="604"/>
                    <a:pt x="213" y="604"/>
                  </a:cubicBezTo>
                  <a:cubicBezTo>
                    <a:pt x="117" y="604"/>
                    <a:pt x="44" y="566"/>
                    <a:pt x="0" y="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6" name="Freeform 16"/>
            <p:cNvSpPr>
              <a:spLocks noEditPoints="1"/>
            </p:cNvSpPr>
            <p:nvPr userDrawn="1"/>
          </p:nvSpPr>
          <p:spPr bwMode="white">
            <a:xfrm>
              <a:off x="6633" y="3828"/>
              <a:ext cx="272" cy="274"/>
            </a:xfrm>
            <a:custGeom>
              <a:avLst/>
              <a:gdLst>
                <a:gd name="T0" fmla="*/ 752 w 1493"/>
                <a:gd name="T1" fmla="*/ 3 h 1497"/>
                <a:gd name="T2" fmla="*/ 4 w 1493"/>
                <a:gd name="T3" fmla="*/ 742 h 1497"/>
                <a:gd name="T4" fmla="*/ 745 w 1493"/>
                <a:gd name="T5" fmla="*/ 1493 h 1497"/>
                <a:gd name="T6" fmla="*/ 1493 w 1493"/>
                <a:gd name="T7" fmla="*/ 750 h 1497"/>
                <a:gd name="T8" fmla="*/ 752 w 1493"/>
                <a:gd name="T9" fmla="*/ 3 h 1497"/>
                <a:gd name="T10" fmla="*/ 1274 w 1493"/>
                <a:gd name="T11" fmla="*/ 812 h 1497"/>
                <a:gd name="T12" fmla="*/ 901 w 1493"/>
                <a:gd name="T13" fmla="*/ 1184 h 1497"/>
                <a:gd name="T14" fmla="*/ 761 w 1493"/>
                <a:gd name="T15" fmla="*/ 1184 h 1497"/>
                <a:gd name="T16" fmla="*/ 732 w 1493"/>
                <a:gd name="T17" fmla="*/ 1155 h 1497"/>
                <a:gd name="T18" fmla="*/ 732 w 1493"/>
                <a:gd name="T19" fmla="*/ 1015 h 1497"/>
                <a:gd name="T20" fmla="*/ 885 w 1493"/>
                <a:gd name="T21" fmla="*/ 861 h 1497"/>
                <a:gd name="T22" fmla="*/ 295 w 1493"/>
                <a:gd name="T23" fmla="*/ 861 h 1497"/>
                <a:gd name="T24" fmla="*/ 195 w 1493"/>
                <a:gd name="T25" fmla="*/ 761 h 1497"/>
                <a:gd name="T26" fmla="*/ 195 w 1493"/>
                <a:gd name="T27" fmla="*/ 722 h 1497"/>
                <a:gd name="T28" fmla="*/ 295 w 1493"/>
                <a:gd name="T29" fmla="*/ 622 h 1497"/>
                <a:gd name="T30" fmla="*/ 885 w 1493"/>
                <a:gd name="T31" fmla="*/ 622 h 1497"/>
                <a:gd name="T32" fmla="*/ 733 w 1493"/>
                <a:gd name="T33" fmla="*/ 470 h 1497"/>
                <a:gd name="T34" fmla="*/ 733 w 1493"/>
                <a:gd name="T35" fmla="*/ 330 h 1497"/>
                <a:gd name="T36" fmla="*/ 763 w 1493"/>
                <a:gd name="T37" fmla="*/ 300 h 1497"/>
                <a:gd name="T38" fmla="*/ 903 w 1493"/>
                <a:gd name="T39" fmla="*/ 300 h 1497"/>
                <a:gd name="T40" fmla="*/ 1274 w 1493"/>
                <a:gd name="T41" fmla="*/ 671 h 1497"/>
                <a:gd name="T42" fmla="*/ 1302 w 1493"/>
                <a:gd name="T43" fmla="*/ 751 h 1497"/>
                <a:gd name="T44" fmla="*/ 1274 w 1493"/>
                <a:gd name="T45" fmla="*/ 812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3" h="1497">
                  <a:moveTo>
                    <a:pt x="752" y="3"/>
                  </a:moveTo>
                  <a:cubicBezTo>
                    <a:pt x="347" y="0"/>
                    <a:pt x="8" y="324"/>
                    <a:pt x="4" y="742"/>
                  </a:cubicBezTo>
                  <a:cubicBezTo>
                    <a:pt x="0" y="1152"/>
                    <a:pt x="328" y="1488"/>
                    <a:pt x="745" y="1493"/>
                  </a:cubicBezTo>
                  <a:cubicBezTo>
                    <a:pt x="1152" y="1497"/>
                    <a:pt x="1488" y="1164"/>
                    <a:pt x="1493" y="750"/>
                  </a:cubicBezTo>
                  <a:cubicBezTo>
                    <a:pt x="1492" y="343"/>
                    <a:pt x="1169" y="6"/>
                    <a:pt x="752" y="3"/>
                  </a:cubicBezTo>
                  <a:close/>
                  <a:moveTo>
                    <a:pt x="1274" y="812"/>
                  </a:moveTo>
                  <a:cubicBezTo>
                    <a:pt x="901" y="1184"/>
                    <a:pt x="901" y="1184"/>
                    <a:pt x="901" y="1184"/>
                  </a:cubicBezTo>
                  <a:cubicBezTo>
                    <a:pt x="863" y="1223"/>
                    <a:pt x="800" y="1223"/>
                    <a:pt x="761" y="1184"/>
                  </a:cubicBezTo>
                  <a:cubicBezTo>
                    <a:pt x="732" y="1155"/>
                    <a:pt x="732" y="1155"/>
                    <a:pt x="732" y="1155"/>
                  </a:cubicBezTo>
                  <a:cubicBezTo>
                    <a:pt x="693" y="1116"/>
                    <a:pt x="693" y="1053"/>
                    <a:pt x="732" y="1015"/>
                  </a:cubicBezTo>
                  <a:cubicBezTo>
                    <a:pt x="885" y="861"/>
                    <a:pt x="885" y="861"/>
                    <a:pt x="885" y="861"/>
                  </a:cubicBezTo>
                  <a:cubicBezTo>
                    <a:pt x="295" y="861"/>
                    <a:pt x="295" y="861"/>
                    <a:pt x="295" y="861"/>
                  </a:cubicBezTo>
                  <a:cubicBezTo>
                    <a:pt x="240" y="861"/>
                    <a:pt x="195" y="816"/>
                    <a:pt x="195" y="761"/>
                  </a:cubicBezTo>
                  <a:cubicBezTo>
                    <a:pt x="195" y="722"/>
                    <a:pt x="195" y="722"/>
                    <a:pt x="195" y="722"/>
                  </a:cubicBezTo>
                  <a:cubicBezTo>
                    <a:pt x="195" y="667"/>
                    <a:pt x="240" y="622"/>
                    <a:pt x="295" y="622"/>
                  </a:cubicBezTo>
                  <a:cubicBezTo>
                    <a:pt x="885" y="622"/>
                    <a:pt x="885" y="622"/>
                    <a:pt x="885" y="622"/>
                  </a:cubicBezTo>
                  <a:cubicBezTo>
                    <a:pt x="733" y="470"/>
                    <a:pt x="733" y="470"/>
                    <a:pt x="733" y="470"/>
                  </a:cubicBezTo>
                  <a:cubicBezTo>
                    <a:pt x="695" y="431"/>
                    <a:pt x="695" y="368"/>
                    <a:pt x="733" y="330"/>
                  </a:cubicBezTo>
                  <a:cubicBezTo>
                    <a:pt x="763" y="300"/>
                    <a:pt x="763" y="300"/>
                    <a:pt x="763" y="300"/>
                  </a:cubicBezTo>
                  <a:cubicBezTo>
                    <a:pt x="802" y="262"/>
                    <a:pt x="864" y="262"/>
                    <a:pt x="903" y="300"/>
                  </a:cubicBezTo>
                  <a:cubicBezTo>
                    <a:pt x="1274" y="671"/>
                    <a:pt x="1274" y="671"/>
                    <a:pt x="1274" y="671"/>
                  </a:cubicBezTo>
                  <a:cubicBezTo>
                    <a:pt x="1296" y="693"/>
                    <a:pt x="1305" y="723"/>
                    <a:pt x="1302" y="751"/>
                  </a:cubicBezTo>
                  <a:cubicBezTo>
                    <a:pt x="1300" y="773"/>
                    <a:pt x="1290" y="795"/>
                    <a:pt x="1274" y="8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7" name="Freeform 17"/>
            <p:cNvSpPr>
              <a:spLocks/>
            </p:cNvSpPr>
            <p:nvPr userDrawn="1"/>
          </p:nvSpPr>
          <p:spPr bwMode="white">
            <a:xfrm>
              <a:off x="6963" y="3843"/>
              <a:ext cx="41" cy="65"/>
            </a:xfrm>
            <a:custGeom>
              <a:avLst/>
              <a:gdLst>
                <a:gd name="T0" fmla="*/ 0 w 41"/>
                <a:gd name="T1" fmla="*/ 65 h 65"/>
                <a:gd name="T2" fmla="*/ 0 w 41"/>
                <a:gd name="T3" fmla="*/ 0 h 65"/>
                <a:gd name="T4" fmla="*/ 41 w 41"/>
                <a:gd name="T5" fmla="*/ 0 h 65"/>
                <a:gd name="T6" fmla="*/ 41 w 41"/>
                <a:gd name="T7" fmla="*/ 5 h 65"/>
                <a:gd name="T8" fmla="*/ 6 w 41"/>
                <a:gd name="T9" fmla="*/ 5 h 65"/>
                <a:gd name="T10" fmla="*/ 6 w 41"/>
                <a:gd name="T11" fmla="*/ 29 h 65"/>
                <a:gd name="T12" fmla="*/ 41 w 41"/>
                <a:gd name="T13" fmla="*/ 29 h 65"/>
                <a:gd name="T14" fmla="*/ 41 w 41"/>
                <a:gd name="T15" fmla="*/ 34 h 65"/>
                <a:gd name="T16" fmla="*/ 6 w 41"/>
                <a:gd name="T17" fmla="*/ 34 h 65"/>
                <a:gd name="T18" fmla="*/ 6 w 41"/>
                <a:gd name="T19" fmla="*/ 65 h 65"/>
                <a:gd name="T20" fmla="*/ 0 w 4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65">
                  <a:moveTo>
                    <a:pt x="0" y="65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5"/>
                  </a:lnTo>
                  <a:lnTo>
                    <a:pt x="6" y="5"/>
                  </a:lnTo>
                  <a:lnTo>
                    <a:pt x="6" y="29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6" y="34"/>
                  </a:lnTo>
                  <a:lnTo>
                    <a:pt x="6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8" name="Freeform 18"/>
            <p:cNvSpPr>
              <a:spLocks noEditPoints="1"/>
            </p:cNvSpPr>
            <p:nvPr userDrawn="1"/>
          </p:nvSpPr>
          <p:spPr bwMode="white">
            <a:xfrm>
              <a:off x="7002" y="3843"/>
              <a:ext cx="60" cy="65"/>
            </a:xfrm>
            <a:custGeom>
              <a:avLst/>
              <a:gdLst>
                <a:gd name="T0" fmla="*/ 53 w 60"/>
                <a:gd name="T1" fmla="*/ 65 h 65"/>
                <a:gd name="T2" fmla="*/ 47 w 60"/>
                <a:gd name="T3" fmla="*/ 49 h 65"/>
                <a:gd name="T4" fmla="*/ 13 w 60"/>
                <a:gd name="T5" fmla="*/ 49 h 65"/>
                <a:gd name="T6" fmla="*/ 7 w 60"/>
                <a:gd name="T7" fmla="*/ 65 h 65"/>
                <a:gd name="T8" fmla="*/ 0 w 60"/>
                <a:gd name="T9" fmla="*/ 65 h 65"/>
                <a:gd name="T10" fmla="*/ 27 w 60"/>
                <a:gd name="T11" fmla="*/ 0 h 65"/>
                <a:gd name="T12" fmla="*/ 34 w 60"/>
                <a:gd name="T13" fmla="*/ 0 h 65"/>
                <a:gd name="T14" fmla="*/ 60 w 60"/>
                <a:gd name="T15" fmla="*/ 65 h 65"/>
                <a:gd name="T16" fmla="*/ 53 w 60"/>
                <a:gd name="T17" fmla="*/ 65 h 65"/>
                <a:gd name="T18" fmla="*/ 30 w 60"/>
                <a:gd name="T19" fmla="*/ 6 h 65"/>
                <a:gd name="T20" fmla="*/ 15 w 60"/>
                <a:gd name="T21" fmla="*/ 44 h 65"/>
                <a:gd name="T22" fmla="*/ 45 w 60"/>
                <a:gd name="T23" fmla="*/ 44 h 65"/>
                <a:gd name="T24" fmla="*/ 30 w 60"/>
                <a:gd name="T25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65">
                  <a:moveTo>
                    <a:pt x="53" y="65"/>
                  </a:moveTo>
                  <a:lnTo>
                    <a:pt x="47" y="49"/>
                  </a:lnTo>
                  <a:lnTo>
                    <a:pt x="13" y="49"/>
                  </a:lnTo>
                  <a:lnTo>
                    <a:pt x="7" y="65"/>
                  </a:lnTo>
                  <a:lnTo>
                    <a:pt x="0" y="65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60" y="65"/>
                  </a:lnTo>
                  <a:lnTo>
                    <a:pt x="53" y="65"/>
                  </a:lnTo>
                  <a:close/>
                  <a:moveTo>
                    <a:pt x="30" y="6"/>
                  </a:moveTo>
                  <a:lnTo>
                    <a:pt x="15" y="44"/>
                  </a:lnTo>
                  <a:lnTo>
                    <a:pt x="45" y="44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9" name="Freeform 19"/>
            <p:cNvSpPr>
              <a:spLocks/>
            </p:cNvSpPr>
            <p:nvPr userDrawn="1"/>
          </p:nvSpPr>
          <p:spPr bwMode="white">
            <a:xfrm>
              <a:off x="7066" y="3842"/>
              <a:ext cx="47" cy="67"/>
            </a:xfrm>
            <a:custGeom>
              <a:avLst/>
              <a:gdLst>
                <a:gd name="T0" fmla="*/ 0 w 255"/>
                <a:gd name="T1" fmla="*/ 309 h 366"/>
                <a:gd name="T2" fmla="*/ 19 w 255"/>
                <a:gd name="T3" fmla="*/ 287 h 366"/>
                <a:gd name="T4" fmla="*/ 130 w 255"/>
                <a:gd name="T5" fmla="*/ 338 h 366"/>
                <a:gd name="T6" fmla="*/ 223 w 255"/>
                <a:gd name="T7" fmla="*/ 268 h 366"/>
                <a:gd name="T8" fmla="*/ 11 w 255"/>
                <a:gd name="T9" fmla="*/ 94 h 366"/>
                <a:gd name="T10" fmla="*/ 127 w 255"/>
                <a:gd name="T11" fmla="*/ 0 h 366"/>
                <a:gd name="T12" fmla="*/ 247 w 255"/>
                <a:gd name="T13" fmla="*/ 50 h 366"/>
                <a:gd name="T14" fmla="*/ 227 w 255"/>
                <a:gd name="T15" fmla="*/ 72 h 366"/>
                <a:gd name="T16" fmla="*/ 126 w 255"/>
                <a:gd name="T17" fmla="*/ 27 h 366"/>
                <a:gd name="T18" fmla="*/ 43 w 255"/>
                <a:gd name="T19" fmla="*/ 93 h 366"/>
                <a:gd name="T20" fmla="*/ 255 w 255"/>
                <a:gd name="T21" fmla="*/ 265 h 366"/>
                <a:gd name="T22" fmla="*/ 129 w 255"/>
                <a:gd name="T23" fmla="*/ 366 h 366"/>
                <a:gd name="T24" fmla="*/ 0 w 255"/>
                <a:gd name="T25" fmla="*/ 30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366">
                  <a:moveTo>
                    <a:pt x="0" y="309"/>
                  </a:moveTo>
                  <a:cubicBezTo>
                    <a:pt x="19" y="287"/>
                    <a:pt x="19" y="287"/>
                    <a:pt x="19" y="287"/>
                  </a:cubicBezTo>
                  <a:cubicBezTo>
                    <a:pt x="42" y="313"/>
                    <a:pt x="79" y="338"/>
                    <a:pt x="130" y="338"/>
                  </a:cubicBezTo>
                  <a:cubicBezTo>
                    <a:pt x="203" y="338"/>
                    <a:pt x="223" y="298"/>
                    <a:pt x="223" y="268"/>
                  </a:cubicBezTo>
                  <a:cubicBezTo>
                    <a:pt x="223" y="164"/>
                    <a:pt x="11" y="218"/>
                    <a:pt x="11" y="94"/>
                  </a:cubicBezTo>
                  <a:cubicBezTo>
                    <a:pt x="11" y="36"/>
                    <a:pt x="63" y="0"/>
                    <a:pt x="127" y="0"/>
                  </a:cubicBezTo>
                  <a:cubicBezTo>
                    <a:pt x="180" y="0"/>
                    <a:pt x="219" y="18"/>
                    <a:pt x="247" y="50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01" y="41"/>
                    <a:pt x="165" y="27"/>
                    <a:pt x="126" y="27"/>
                  </a:cubicBezTo>
                  <a:cubicBezTo>
                    <a:pt x="78" y="27"/>
                    <a:pt x="43" y="54"/>
                    <a:pt x="43" y="93"/>
                  </a:cubicBezTo>
                  <a:cubicBezTo>
                    <a:pt x="43" y="183"/>
                    <a:pt x="255" y="133"/>
                    <a:pt x="255" y="265"/>
                  </a:cubicBezTo>
                  <a:cubicBezTo>
                    <a:pt x="255" y="311"/>
                    <a:pt x="225" y="366"/>
                    <a:pt x="129" y="366"/>
                  </a:cubicBezTo>
                  <a:cubicBezTo>
                    <a:pt x="71" y="366"/>
                    <a:pt x="27" y="342"/>
                    <a:pt x="0" y="3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0" name="Freeform 20"/>
            <p:cNvSpPr>
              <a:spLocks/>
            </p:cNvSpPr>
            <p:nvPr userDrawn="1"/>
          </p:nvSpPr>
          <p:spPr bwMode="white">
            <a:xfrm>
              <a:off x="7121" y="3843"/>
              <a:ext cx="48" cy="65"/>
            </a:xfrm>
            <a:custGeom>
              <a:avLst/>
              <a:gdLst>
                <a:gd name="T0" fmla="*/ 21 w 48"/>
                <a:gd name="T1" fmla="*/ 65 h 65"/>
                <a:gd name="T2" fmla="*/ 21 w 48"/>
                <a:gd name="T3" fmla="*/ 5 h 65"/>
                <a:gd name="T4" fmla="*/ 0 w 48"/>
                <a:gd name="T5" fmla="*/ 5 h 65"/>
                <a:gd name="T6" fmla="*/ 0 w 48"/>
                <a:gd name="T7" fmla="*/ 0 h 65"/>
                <a:gd name="T8" fmla="*/ 48 w 48"/>
                <a:gd name="T9" fmla="*/ 0 h 65"/>
                <a:gd name="T10" fmla="*/ 48 w 48"/>
                <a:gd name="T11" fmla="*/ 5 h 65"/>
                <a:gd name="T12" fmla="*/ 27 w 48"/>
                <a:gd name="T13" fmla="*/ 5 h 65"/>
                <a:gd name="T14" fmla="*/ 27 w 48"/>
                <a:gd name="T15" fmla="*/ 65 h 65"/>
                <a:gd name="T16" fmla="*/ 21 w 48"/>
                <a:gd name="T1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65">
                  <a:moveTo>
                    <a:pt x="21" y="65"/>
                  </a:moveTo>
                  <a:lnTo>
                    <a:pt x="21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5"/>
                  </a:lnTo>
                  <a:lnTo>
                    <a:pt x="27" y="5"/>
                  </a:lnTo>
                  <a:lnTo>
                    <a:pt x="27" y="65"/>
                  </a:lnTo>
                  <a:lnTo>
                    <a:pt x="21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1" name="Freeform 21"/>
            <p:cNvSpPr>
              <a:spLocks/>
            </p:cNvSpPr>
            <p:nvPr userDrawn="1"/>
          </p:nvSpPr>
          <p:spPr bwMode="white">
            <a:xfrm>
              <a:off x="7180" y="3843"/>
              <a:ext cx="41" cy="65"/>
            </a:xfrm>
            <a:custGeom>
              <a:avLst/>
              <a:gdLst>
                <a:gd name="T0" fmla="*/ 0 w 41"/>
                <a:gd name="T1" fmla="*/ 65 h 65"/>
                <a:gd name="T2" fmla="*/ 0 w 41"/>
                <a:gd name="T3" fmla="*/ 0 h 65"/>
                <a:gd name="T4" fmla="*/ 41 w 41"/>
                <a:gd name="T5" fmla="*/ 0 h 65"/>
                <a:gd name="T6" fmla="*/ 41 w 41"/>
                <a:gd name="T7" fmla="*/ 5 h 65"/>
                <a:gd name="T8" fmla="*/ 6 w 41"/>
                <a:gd name="T9" fmla="*/ 5 h 65"/>
                <a:gd name="T10" fmla="*/ 6 w 41"/>
                <a:gd name="T11" fmla="*/ 29 h 65"/>
                <a:gd name="T12" fmla="*/ 40 w 41"/>
                <a:gd name="T13" fmla="*/ 29 h 65"/>
                <a:gd name="T14" fmla="*/ 40 w 41"/>
                <a:gd name="T15" fmla="*/ 34 h 65"/>
                <a:gd name="T16" fmla="*/ 6 w 41"/>
                <a:gd name="T17" fmla="*/ 34 h 65"/>
                <a:gd name="T18" fmla="*/ 6 w 41"/>
                <a:gd name="T19" fmla="*/ 60 h 65"/>
                <a:gd name="T20" fmla="*/ 41 w 41"/>
                <a:gd name="T21" fmla="*/ 60 h 65"/>
                <a:gd name="T22" fmla="*/ 41 w 41"/>
                <a:gd name="T23" fmla="*/ 65 h 65"/>
                <a:gd name="T24" fmla="*/ 0 w 41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5">
                  <a:moveTo>
                    <a:pt x="0" y="65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5"/>
                  </a:lnTo>
                  <a:lnTo>
                    <a:pt x="6" y="5"/>
                  </a:lnTo>
                  <a:lnTo>
                    <a:pt x="6" y="29"/>
                  </a:lnTo>
                  <a:lnTo>
                    <a:pt x="40" y="29"/>
                  </a:lnTo>
                  <a:lnTo>
                    <a:pt x="40" y="34"/>
                  </a:lnTo>
                  <a:lnTo>
                    <a:pt x="6" y="34"/>
                  </a:lnTo>
                  <a:lnTo>
                    <a:pt x="6" y="60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2" name="Freeform 22"/>
            <p:cNvSpPr>
              <a:spLocks noEditPoints="1"/>
            </p:cNvSpPr>
            <p:nvPr userDrawn="1"/>
          </p:nvSpPr>
          <p:spPr bwMode="white">
            <a:xfrm>
              <a:off x="7235" y="3843"/>
              <a:ext cx="44" cy="65"/>
            </a:xfrm>
            <a:custGeom>
              <a:avLst/>
              <a:gdLst>
                <a:gd name="T0" fmla="*/ 207 w 244"/>
                <a:gd name="T1" fmla="*/ 353 h 353"/>
                <a:gd name="T2" fmla="*/ 108 w 244"/>
                <a:gd name="T3" fmla="*/ 207 h 353"/>
                <a:gd name="T4" fmla="*/ 30 w 244"/>
                <a:gd name="T5" fmla="*/ 207 h 353"/>
                <a:gd name="T6" fmla="*/ 30 w 244"/>
                <a:gd name="T7" fmla="*/ 353 h 353"/>
                <a:gd name="T8" fmla="*/ 0 w 244"/>
                <a:gd name="T9" fmla="*/ 353 h 353"/>
                <a:gd name="T10" fmla="*/ 0 w 244"/>
                <a:gd name="T11" fmla="*/ 0 h 353"/>
                <a:gd name="T12" fmla="*/ 132 w 244"/>
                <a:gd name="T13" fmla="*/ 0 h 353"/>
                <a:gd name="T14" fmla="*/ 239 w 244"/>
                <a:gd name="T15" fmla="*/ 103 h 353"/>
                <a:gd name="T16" fmla="*/ 141 w 244"/>
                <a:gd name="T17" fmla="*/ 205 h 353"/>
                <a:gd name="T18" fmla="*/ 244 w 244"/>
                <a:gd name="T19" fmla="*/ 353 h 353"/>
                <a:gd name="T20" fmla="*/ 207 w 244"/>
                <a:gd name="T21" fmla="*/ 353 h 353"/>
                <a:gd name="T22" fmla="*/ 208 w 244"/>
                <a:gd name="T23" fmla="*/ 103 h 353"/>
                <a:gd name="T24" fmla="*/ 129 w 244"/>
                <a:gd name="T25" fmla="*/ 27 h 353"/>
                <a:gd name="T26" fmla="*/ 30 w 244"/>
                <a:gd name="T27" fmla="*/ 27 h 353"/>
                <a:gd name="T28" fmla="*/ 30 w 244"/>
                <a:gd name="T29" fmla="*/ 179 h 353"/>
                <a:gd name="T30" fmla="*/ 129 w 244"/>
                <a:gd name="T31" fmla="*/ 179 h 353"/>
                <a:gd name="T32" fmla="*/ 208 w 244"/>
                <a:gd name="T33" fmla="*/ 10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4" h="353">
                  <a:moveTo>
                    <a:pt x="207" y="353"/>
                  </a:moveTo>
                  <a:cubicBezTo>
                    <a:pt x="108" y="207"/>
                    <a:pt x="108" y="207"/>
                    <a:pt x="108" y="207"/>
                  </a:cubicBezTo>
                  <a:cubicBezTo>
                    <a:pt x="30" y="207"/>
                    <a:pt x="30" y="207"/>
                    <a:pt x="30" y="207"/>
                  </a:cubicBezTo>
                  <a:cubicBezTo>
                    <a:pt x="30" y="353"/>
                    <a:pt x="30" y="353"/>
                    <a:pt x="30" y="353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93" y="0"/>
                    <a:pt x="239" y="38"/>
                    <a:pt x="239" y="103"/>
                  </a:cubicBezTo>
                  <a:cubicBezTo>
                    <a:pt x="239" y="167"/>
                    <a:pt x="194" y="203"/>
                    <a:pt x="141" y="205"/>
                  </a:cubicBezTo>
                  <a:cubicBezTo>
                    <a:pt x="244" y="353"/>
                    <a:pt x="244" y="353"/>
                    <a:pt x="244" y="353"/>
                  </a:cubicBezTo>
                  <a:lnTo>
                    <a:pt x="207" y="353"/>
                  </a:lnTo>
                  <a:close/>
                  <a:moveTo>
                    <a:pt x="208" y="103"/>
                  </a:moveTo>
                  <a:cubicBezTo>
                    <a:pt x="208" y="58"/>
                    <a:pt x="176" y="27"/>
                    <a:pt x="12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179"/>
                    <a:pt x="30" y="179"/>
                    <a:pt x="30" y="179"/>
                  </a:cubicBezTo>
                  <a:cubicBezTo>
                    <a:pt x="129" y="179"/>
                    <a:pt x="129" y="179"/>
                    <a:pt x="129" y="179"/>
                  </a:cubicBezTo>
                  <a:cubicBezTo>
                    <a:pt x="176" y="179"/>
                    <a:pt x="208" y="148"/>
                    <a:pt x="208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3" name="Oval 23"/>
            <p:cNvSpPr>
              <a:spLocks noChangeArrowheads="1"/>
            </p:cNvSpPr>
            <p:nvPr userDrawn="1"/>
          </p:nvSpPr>
          <p:spPr bwMode="white">
            <a:xfrm>
              <a:off x="7288" y="3900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4" name="Freeform 24"/>
            <p:cNvSpPr>
              <a:spLocks/>
            </p:cNvSpPr>
            <p:nvPr userDrawn="1"/>
          </p:nvSpPr>
          <p:spPr bwMode="white">
            <a:xfrm>
              <a:off x="6957" y="3932"/>
              <a:ext cx="46" cy="66"/>
            </a:xfrm>
            <a:custGeom>
              <a:avLst/>
              <a:gdLst>
                <a:gd name="T0" fmla="*/ 0 w 255"/>
                <a:gd name="T1" fmla="*/ 309 h 366"/>
                <a:gd name="T2" fmla="*/ 19 w 255"/>
                <a:gd name="T3" fmla="*/ 287 h 366"/>
                <a:gd name="T4" fmla="*/ 130 w 255"/>
                <a:gd name="T5" fmla="*/ 338 h 366"/>
                <a:gd name="T6" fmla="*/ 223 w 255"/>
                <a:gd name="T7" fmla="*/ 267 h 366"/>
                <a:gd name="T8" fmla="*/ 11 w 255"/>
                <a:gd name="T9" fmla="*/ 94 h 366"/>
                <a:gd name="T10" fmla="*/ 127 w 255"/>
                <a:gd name="T11" fmla="*/ 0 h 366"/>
                <a:gd name="T12" fmla="*/ 247 w 255"/>
                <a:gd name="T13" fmla="*/ 49 h 366"/>
                <a:gd name="T14" fmla="*/ 227 w 255"/>
                <a:gd name="T15" fmla="*/ 72 h 366"/>
                <a:gd name="T16" fmla="*/ 125 w 255"/>
                <a:gd name="T17" fmla="*/ 27 h 366"/>
                <a:gd name="T18" fmla="*/ 43 w 255"/>
                <a:gd name="T19" fmla="*/ 92 h 366"/>
                <a:gd name="T20" fmla="*/ 255 w 255"/>
                <a:gd name="T21" fmla="*/ 265 h 366"/>
                <a:gd name="T22" fmla="*/ 129 w 255"/>
                <a:gd name="T23" fmla="*/ 366 h 366"/>
                <a:gd name="T24" fmla="*/ 0 w 255"/>
                <a:gd name="T25" fmla="*/ 30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366">
                  <a:moveTo>
                    <a:pt x="0" y="309"/>
                  </a:moveTo>
                  <a:cubicBezTo>
                    <a:pt x="19" y="287"/>
                    <a:pt x="19" y="287"/>
                    <a:pt x="19" y="287"/>
                  </a:cubicBezTo>
                  <a:cubicBezTo>
                    <a:pt x="42" y="313"/>
                    <a:pt x="79" y="338"/>
                    <a:pt x="130" y="338"/>
                  </a:cubicBezTo>
                  <a:cubicBezTo>
                    <a:pt x="202" y="338"/>
                    <a:pt x="223" y="298"/>
                    <a:pt x="223" y="267"/>
                  </a:cubicBezTo>
                  <a:cubicBezTo>
                    <a:pt x="223" y="163"/>
                    <a:pt x="11" y="218"/>
                    <a:pt x="11" y="94"/>
                  </a:cubicBezTo>
                  <a:cubicBezTo>
                    <a:pt x="11" y="36"/>
                    <a:pt x="63" y="0"/>
                    <a:pt x="127" y="0"/>
                  </a:cubicBezTo>
                  <a:cubicBezTo>
                    <a:pt x="180" y="0"/>
                    <a:pt x="219" y="18"/>
                    <a:pt x="247" y="49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01" y="41"/>
                    <a:pt x="165" y="27"/>
                    <a:pt x="125" y="27"/>
                  </a:cubicBezTo>
                  <a:cubicBezTo>
                    <a:pt x="78" y="27"/>
                    <a:pt x="43" y="54"/>
                    <a:pt x="43" y="92"/>
                  </a:cubicBezTo>
                  <a:cubicBezTo>
                    <a:pt x="43" y="183"/>
                    <a:pt x="255" y="133"/>
                    <a:pt x="255" y="265"/>
                  </a:cubicBezTo>
                  <a:cubicBezTo>
                    <a:pt x="255" y="311"/>
                    <a:pt x="225" y="366"/>
                    <a:pt x="129" y="366"/>
                  </a:cubicBezTo>
                  <a:cubicBezTo>
                    <a:pt x="71" y="366"/>
                    <a:pt x="27" y="342"/>
                    <a:pt x="0" y="3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5" name="Freeform 25"/>
            <p:cNvSpPr>
              <a:spLocks/>
            </p:cNvSpPr>
            <p:nvPr userDrawn="1"/>
          </p:nvSpPr>
          <p:spPr bwMode="white">
            <a:xfrm>
              <a:off x="7016" y="3932"/>
              <a:ext cx="61" cy="65"/>
            </a:xfrm>
            <a:custGeom>
              <a:avLst/>
              <a:gdLst>
                <a:gd name="T0" fmla="*/ 55 w 61"/>
                <a:gd name="T1" fmla="*/ 65 h 65"/>
                <a:gd name="T2" fmla="*/ 55 w 61"/>
                <a:gd name="T3" fmla="*/ 8 h 65"/>
                <a:gd name="T4" fmla="*/ 32 w 61"/>
                <a:gd name="T5" fmla="*/ 65 h 65"/>
                <a:gd name="T6" fmla="*/ 29 w 61"/>
                <a:gd name="T7" fmla="*/ 65 h 65"/>
                <a:gd name="T8" fmla="*/ 6 w 61"/>
                <a:gd name="T9" fmla="*/ 8 h 65"/>
                <a:gd name="T10" fmla="*/ 6 w 61"/>
                <a:gd name="T11" fmla="*/ 65 h 65"/>
                <a:gd name="T12" fmla="*/ 0 w 61"/>
                <a:gd name="T13" fmla="*/ 65 h 65"/>
                <a:gd name="T14" fmla="*/ 0 w 61"/>
                <a:gd name="T15" fmla="*/ 0 h 65"/>
                <a:gd name="T16" fmla="*/ 9 w 61"/>
                <a:gd name="T17" fmla="*/ 0 h 65"/>
                <a:gd name="T18" fmla="*/ 30 w 61"/>
                <a:gd name="T19" fmla="*/ 54 h 65"/>
                <a:gd name="T20" fmla="*/ 52 w 61"/>
                <a:gd name="T21" fmla="*/ 0 h 65"/>
                <a:gd name="T22" fmla="*/ 61 w 61"/>
                <a:gd name="T23" fmla="*/ 0 h 65"/>
                <a:gd name="T24" fmla="*/ 61 w 61"/>
                <a:gd name="T25" fmla="*/ 65 h 65"/>
                <a:gd name="T26" fmla="*/ 55 w 61"/>
                <a:gd name="T2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5">
                  <a:moveTo>
                    <a:pt x="55" y="65"/>
                  </a:moveTo>
                  <a:lnTo>
                    <a:pt x="55" y="8"/>
                  </a:lnTo>
                  <a:lnTo>
                    <a:pt x="32" y="65"/>
                  </a:lnTo>
                  <a:lnTo>
                    <a:pt x="29" y="65"/>
                  </a:lnTo>
                  <a:lnTo>
                    <a:pt x="6" y="8"/>
                  </a:lnTo>
                  <a:lnTo>
                    <a:pt x="6" y="65"/>
                  </a:lnTo>
                  <a:lnTo>
                    <a:pt x="0" y="65"/>
                  </a:lnTo>
                  <a:lnTo>
                    <a:pt x="0" y="0"/>
                  </a:lnTo>
                  <a:lnTo>
                    <a:pt x="9" y="0"/>
                  </a:lnTo>
                  <a:lnTo>
                    <a:pt x="30" y="54"/>
                  </a:lnTo>
                  <a:lnTo>
                    <a:pt x="52" y="0"/>
                  </a:lnTo>
                  <a:lnTo>
                    <a:pt x="61" y="0"/>
                  </a:lnTo>
                  <a:lnTo>
                    <a:pt x="61" y="65"/>
                  </a:lnTo>
                  <a:lnTo>
                    <a:pt x="5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6" name="Freeform 26"/>
            <p:cNvSpPr>
              <a:spLocks noEditPoints="1"/>
            </p:cNvSpPr>
            <p:nvPr userDrawn="1"/>
          </p:nvSpPr>
          <p:spPr bwMode="white">
            <a:xfrm>
              <a:off x="7086" y="3932"/>
              <a:ext cx="60" cy="65"/>
            </a:xfrm>
            <a:custGeom>
              <a:avLst/>
              <a:gdLst>
                <a:gd name="T0" fmla="*/ 53 w 60"/>
                <a:gd name="T1" fmla="*/ 65 h 65"/>
                <a:gd name="T2" fmla="*/ 47 w 60"/>
                <a:gd name="T3" fmla="*/ 49 h 65"/>
                <a:gd name="T4" fmla="*/ 13 w 60"/>
                <a:gd name="T5" fmla="*/ 49 h 65"/>
                <a:gd name="T6" fmla="*/ 7 w 60"/>
                <a:gd name="T7" fmla="*/ 65 h 65"/>
                <a:gd name="T8" fmla="*/ 0 w 60"/>
                <a:gd name="T9" fmla="*/ 65 h 65"/>
                <a:gd name="T10" fmla="*/ 27 w 60"/>
                <a:gd name="T11" fmla="*/ 0 h 65"/>
                <a:gd name="T12" fmla="*/ 33 w 60"/>
                <a:gd name="T13" fmla="*/ 0 h 65"/>
                <a:gd name="T14" fmla="*/ 60 w 60"/>
                <a:gd name="T15" fmla="*/ 65 h 65"/>
                <a:gd name="T16" fmla="*/ 53 w 60"/>
                <a:gd name="T17" fmla="*/ 65 h 65"/>
                <a:gd name="T18" fmla="*/ 30 w 60"/>
                <a:gd name="T19" fmla="*/ 7 h 65"/>
                <a:gd name="T20" fmla="*/ 15 w 60"/>
                <a:gd name="T21" fmla="*/ 44 h 65"/>
                <a:gd name="T22" fmla="*/ 45 w 60"/>
                <a:gd name="T23" fmla="*/ 44 h 65"/>
                <a:gd name="T24" fmla="*/ 30 w 60"/>
                <a:gd name="T25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65">
                  <a:moveTo>
                    <a:pt x="53" y="65"/>
                  </a:moveTo>
                  <a:lnTo>
                    <a:pt x="47" y="49"/>
                  </a:lnTo>
                  <a:lnTo>
                    <a:pt x="13" y="49"/>
                  </a:lnTo>
                  <a:lnTo>
                    <a:pt x="7" y="65"/>
                  </a:lnTo>
                  <a:lnTo>
                    <a:pt x="0" y="65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60" y="65"/>
                  </a:lnTo>
                  <a:lnTo>
                    <a:pt x="53" y="65"/>
                  </a:lnTo>
                  <a:close/>
                  <a:moveTo>
                    <a:pt x="30" y="7"/>
                  </a:moveTo>
                  <a:lnTo>
                    <a:pt x="15" y="44"/>
                  </a:lnTo>
                  <a:lnTo>
                    <a:pt x="45" y="44"/>
                  </a:lnTo>
                  <a:lnTo>
                    <a:pt x="3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7" name="Freeform 27"/>
            <p:cNvSpPr>
              <a:spLocks noEditPoints="1"/>
            </p:cNvSpPr>
            <p:nvPr userDrawn="1"/>
          </p:nvSpPr>
          <p:spPr bwMode="white">
            <a:xfrm>
              <a:off x="7155" y="3932"/>
              <a:ext cx="45" cy="65"/>
            </a:xfrm>
            <a:custGeom>
              <a:avLst/>
              <a:gdLst>
                <a:gd name="T0" fmla="*/ 207 w 244"/>
                <a:gd name="T1" fmla="*/ 354 h 354"/>
                <a:gd name="T2" fmla="*/ 108 w 244"/>
                <a:gd name="T3" fmla="*/ 208 h 354"/>
                <a:gd name="T4" fmla="*/ 30 w 244"/>
                <a:gd name="T5" fmla="*/ 208 h 354"/>
                <a:gd name="T6" fmla="*/ 30 w 244"/>
                <a:gd name="T7" fmla="*/ 354 h 354"/>
                <a:gd name="T8" fmla="*/ 0 w 244"/>
                <a:gd name="T9" fmla="*/ 354 h 354"/>
                <a:gd name="T10" fmla="*/ 0 w 244"/>
                <a:gd name="T11" fmla="*/ 0 h 354"/>
                <a:gd name="T12" fmla="*/ 132 w 244"/>
                <a:gd name="T13" fmla="*/ 0 h 354"/>
                <a:gd name="T14" fmla="*/ 240 w 244"/>
                <a:gd name="T15" fmla="*/ 104 h 354"/>
                <a:gd name="T16" fmla="*/ 142 w 244"/>
                <a:gd name="T17" fmla="*/ 206 h 354"/>
                <a:gd name="T18" fmla="*/ 244 w 244"/>
                <a:gd name="T19" fmla="*/ 354 h 354"/>
                <a:gd name="T20" fmla="*/ 207 w 244"/>
                <a:gd name="T21" fmla="*/ 354 h 354"/>
                <a:gd name="T22" fmla="*/ 208 w 244"/>
                <a:gd name="T23" fmla="*/ 104 h 354"/>
                <a:gd name="T24" fmla="*/ 129 w 244"/>
                <a:gd name="T25" fmla="*/ 28 h 354"/>
                <a:gd name="T26" fmla="*/ 30 w 244"/>
                <a:gd name="T27" fmla="*/ 28 h 354"/>
                <a:gd name="T28" fmla="*/ 30 w 244"/>
                <a:gd name="T29" fmla="*/ 180 h 354"/>
                <a:gd name="T30" fmla="*/ 129 w 244"/>
                <a:gd name="T31" fmla="*/ 180 h 354"/>
                <a:gd name="T32" fmla="*/ 208 w 244"/>
                <a:gd name="T33" fmla="*/ 10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4" h="354">
                  <a:moveTo>
                    <a:pt x="207" y="354"/>
                  </a:moveTo>
                  <a:cubicBezTo>
                    <a:pt x="108" y="208"/>
                    <a:pt x="108" y="208"/>
                    <a:pt x="108" y="208"/>
                  </a:cubicBezTo>
                  <a:cubicBezTo>
                    <a:pt x="30" y="208"/>
                    <a:pt x="30" y="208"/>
                    <a:pt x="30" y="208"/>
                  </a:cubicBezTo>
                  <a:cubicBezTo>
                    <a:pt x="30" y="354"/>
                    <a:pt x="30" y="354"/>
                    <a:pt x="30" y="35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93" y="0"/>
                    <a:pt x="240" y="39"/>
                    <a:pt x="240" y="104"/>
                  </a:cubicBezTo>
                  <a:cubicBezTo>
                    <a:pt x="240" y="168"/>
                    <a:pt x="194" y="204"/>
                    <a:pt x="142" y="206"/>
                  </a:cubicBezTo>
                  <a:cubicBezTo>
                    <a:pt x="244" y="354"/>
                    <a:pt x="244" y="354"/>
                    <a:pt x="244" y="354"/>
                  </a:cubicBezTo>
                  <a:lnTo>
                    <a:pt x="207" y="354"/>
                  </a:lnTo>
                  <a:close/>
                  <a:moveTo>
                    <a:pt x="208" y="104"/>
                  </a:moveTo>
                  <a:cubicBezTo>
                    <a:pt x="208" y="59"/>
                    <a:pt x="176" y="28"/>
                    <a:pt x="129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129" y="180"/>
                    <a:pt x="129" y="180"/>
                    <a:pt x="129" y="180"/>
                  </a:cubicBezTo>
                  <a:cubicBezTo>
                    <a:pt x="176" y="180"/>
                    <a:pt x="208" y="148"/>
                    <a:pt x="208" y="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8" name="Freeform 28"/>
            <p:cNvSpPr>
              <a:spLocks/>
            </p:cNvSpPr>
            <p:nvPr userDrawn="1"/>
          </p:nvSpPr>
          <p:spPr bwMode="white">
            <a:xfrm>
              <a:off x="7207" y="3932"/>
              <a:ext cx="48" cy="65"/>
            </a:xfrm>
            <a:custGeom>
              <a:avLst/>
              <a:gdLst>
                <a:gd name="T0" fmla="*/ 21 w 48"/>
                <a:gd name="T1" fmla="*/ 65 h 65"/>
                <a:gd name="T2" fmla="*/ 21 w 48"/>
                <a:gd name="T3" fmla="*/ 6 h 65"/>
                <a:gd name="T4" fmla="*/ 0 w 48"/>
                <a:gd name="T5" fmla="*/ 6 h 65"/>
                <a:gd name="T6" fmla="*/ 0 w 48"/>
                <a:gd name="T7" fmla="*/ 0 h 65"/>
                <a:gd name="T8" fmla="*/ 48 w 48"/>
                <a:gd name="T9" fmla="*/ 0 h 65"/>
                <a:gd name="T10" fmla="*/ 48 w 48"/>
                <a:gd name="T11" fmla="*/ 6 h 65"/>
                <a:gd name="T12" fmla="*/ 27 w 48"/>
                <a:gd name="T13" fmla="*/ 6 h 65"/>
                <a:gd name="T14" fmla="*/ 27 w 48"/>
                <a:gd name="T15" fmla="*/ 65 h 65"/>
                <a:gd name="T16" fmla="*/ 21 w 48"/>
                <a:gd name="T1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65">
                  <a:moveTo>
                    <a:pt x="21" y="65"/>
                  </a:moveTo>
                  <a:lnTo>
                    <a:pt x="2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6"/>
                  </a:lnTo>
                  <a:lnTo>
                    <a:pt x="27" y="6"/>
                  </a:lnTo>
                  <a:lnTo>
                    <a:pt x="27" y="65"/>
                  </a:lnTo>
                  <a:lnTo>
                    <a:pt x="21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9" name="Freeform 29"/>
            <p:cNvSpPr>
              <a:spLocks/>
            </p:cNvSpPr>
            <p:nvPr userDrawn="1"/>
          </p:nvSpPr>
          <p:spPr bwMode="white">
            <a:xfrm>
              <a:off x="7266" y="3932"/>
              <a:ext cx="41" cy="65"/>
            </a:xfrm>
            <a:custGeom>
              <a:avLst/>
              <a:gdLst>
                <a:gd name="T0" fmla="*/ 0 w 41"/>
                <a:gd name="T1" fmla="*/ 65 h 65"/>
                <a:gd name="T2" fmla="*/ 0 w 41"/>
                <a:gd name="T3" fmla="*/ 0 h 65"/>
                <a:gd name="T4" fmla="*/ 41 w 41"/>
                <a:gd name="T5" fmla="*/ 0 h 65"/>
                <a:gd name="T6" fmla="*/ 41 w 41"/>
                <a:gd name="T7" fmla="*/ 6 h 65"/>
                <a:gd name="T8" fmla="*/ 6 w 41"/>
                <a:gd name="T9" fmla="*/ 6 h 65"/>
                <a:gd name="T10" fmla="*/ 6 w 41"/>
                <a:gd name="T11" fmla="*/ 30 h 65"/>
                <a:gd name="T12" fmla="*/ 40 w 41"/>
                <a:gd name="T13" fmla="*/ 30 h 65"/>
                <a:gd name="T14" fmla="*/ 40 w 41"/>
                <a:gd name="T15" fmla="*/ 35 h 65"/>
                <a:gd name="T16" fmla="*/ 6 w 41"/>
                <a:gd name="T17" fmla="*/ 35 h 65"/>
                <a:gd name="T18" fmla="*/ 6 w 41"/>
                <a:gd name="T19" fmla="*/ 60 h 65"/>
                <a:gd name="T20" fmla="*/ 41 w 41"/>
                <a:gd name="T21" fmla="*/ 60 h 65"/>
                <a:gd name="T22" fmla="*/ 41 w 41"/>
                <a:gd name="T23" fmla="*/ 65 h 65"/>
                <a:gd name="T24" fmla="*/ 0 w 41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5">
                  <a:moveTo>
                    <a:pt x="0" y="65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6"/>
                  </a:lnTo>
                  <a:lnTo>
                    <a:pt x="6" y="6"/>
                  </a:lnTo>
                  <a:lnTo>
                    <a:pt x="6" y="30"/>
                  </a:lnTo>
                  <a:lnTo>
                    <a:pt x="40" y="30"/>
                  </a:lnTo>
                  <a:lnTo>
                    <a:pt x="40" y="35"/>
                  </a:lnTo>
                  <a:lnTo>
                    <a:pt x="6" y="35"/>
                  </a:lnTo>
                  <a:lnTo>
                    <a:pt x="6" y="60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0" name="Freeform 30"/>
            <p:cNvSpPr>
              <a:spLocks noEditPoints="1"/>
            </p:cNvSpPr>
            <p:nvPr userDrawn="1"/>
          </p:nvSpPr>
          <p:spPr bwMode="white">
            <a:xfrm>
              <a:off x="7321" y="3932"/>
              <a:ext cx="44" cy="65"/>
            </a:xfrm>
            <a:custGeom>
              <a:avLst/>
              <a:gdLst>
                <a:gd name="T0" fmla="*/ 208 w 244"/>
                <a:gd name="T1" fmla="*/ 354 h 354"/>
                <a:gd name="T2" fmla="*/ 109 w 244"/>
                <a:gd name="T3" fmla="*/ 208 h 354"/>
                <a:gd name="T4" fmla="*/ 31 w 244"/>
                <a:gd name="T5" fmla="*/ 208 h 354"/>
                <a:gd name="T6" fmla="*/ 31 w 244"/>
                <a:gd name="T7" fmla="*/ 354 h 354"/>
                <a:gd name="T8" fmla="*/ 0 w 244"/>
                <a:gd name="T9" fmla="*/ 354 h 354"/>
                <a:gd name="T10" fmla="*/ 0 w 244"/>
                <a:gd name="T11" fmla="*/ 0 h 354"/>
                <a:gd name="T12" fmla="*/ 132 w 244"/>
                <a:gd name="T13" fmla="*/ 0 h 354"/>
                <a:gd name="T14" fmla="*/ 240 w 244"/>
                <a:gd name="T15" fmla="*/ 104 h 354"/>
                <a:gd name="T16" fmla="*/ 142 w 244"/>
                <a:gd name="T17" fmla="*/ 206 h 354"/>
                <a:gd name="T18" fmla="*/ 244 w 244"/>
                <a:gd name="T19" fmla="*/ 354 h 354"/>
                <a:gd name="T20" fmla="*/ 208 w 244"/>
                <a:gd name="T21" fmla="*/ 354 h 354"/>
                <a:gd name="T22" fmla="*/ 208 w 244"/>
                <a:gd name="T23" fmla="*/ 104 h 354"/>
                <a:gd name="T24" fmla="*/ 130 w 244"/>
                <a:gd name="T25" fmla="*/ 28 h 354"/>
                <a:gd name="T26" fmla="*/ 31 w 244"/>
                <a:gd name="T27" fmla="*/ 28 h 354"/>
                <a:gd name="T28" fmla="*/ 31 w 244"/>
                <a:gd name="T29" fmla="*/ 180 h 354"/>
                <a:gd name="T30" fmla="*/ 130 w 244"/>
                <a:gd name="T31" fmla="*/ 180 h 354"/>
                <a:gd name="T32" fmla="*/ 208 w 244"/>
                <a:gd name="T33" fmla="*/ 10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4" h="354">
                  <a:moveTo>
                    <a:pt x="208" y="354"/>
                  </a:moveTo>
                  <a:cubicBezTo>
                    <a:pt x="109" y="208"/>
                    <a:pt x="109" y="208"/>
                    <a:pt x="109" y="208"/>
                  </a:cubicBezTo>
                  <a:cubicBezTo>
                    <a:pt x="31" y="208"/>
                    <a:pt x="31" y="208"/>
                    <a:pt x="31" y="208"/>
                  </a:cubicBezTo>
                  <a:cubicBezTo>
                    <a:pt x="31" y="354"/>
                    <a:pt x="31" y="354"/>
                    <a:pt x="31" y="35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93" y="0"/>
                    <a:pt x="240" y="39"/>
                    <a:pt x="240" y="104"/>
                  </a:cubicBezTo>
                  <a:cubicBezTo>
                    <a:pt x="240" y="168"/>
                    <a:pt x="195" y="204"/>
                    <a:pt x="142" y="206"/>
                  </a:cubicBezTo>
                  <a:cubicBezTo>
                    <a:pt x="244" y="354"/>
                    <a:pt x="244" y="354"/>
                    <a:pt x="244" y="354"/>
                  </a:cubicBezTo>
                  <a:lnTo>
                    <a:pt x="208" y="354"/>
                  </a:lnTo>
                  <a:close/>
                  <a:moveTo>
                    <a:pt x="208" y="104"/>
                  </a:moveTo>
                  <a:cubicBezTo>
                    <a:pt x="208" y="59"/>
                    <a:pt x="176" y="28"/>
                    <a:pt x="130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130" y="180"/>
                    <a:pt x="130" y="180"/>
                    <a:pt x="130" y="180"/>
                  </a:cubicBezTo>
                  <a:cubicBezTo>
                    <a:pt x="176" y="180"/>
                    <a:pt x="208" y="148"/>
                    <a:pt x="208" y="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1" name="Oval 31"/>
            <p:cNvSpPr>
              <a:spLocks noChangeArrowheads="1"/>
            </p:cNvSpPr>
            <p:nvPr userDrawn="1"/>
          </p:nvSpPr>
          <p:spPr bwMode="white">
            <a:xfrm>
              <a:off x="7372" y="3990"/>
              <a:ext cx="9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2" name="Freeform 32"/>
            <p:cNvSpPr>
              <a:spLocks/>
            </p:cNvSpPr>
            <p:nvPr userDrawn="1"/>
          </p:nvSpPr>
          <p:spPr bwMode="white">
            <a:xfrm>
              <a:off x="6957" y="4021"/>
              <a:ext cx="46" cy="67"/>
            </a:xfrm>
            <a:custGeom>
              <a:avLst/>
              <a:gdLst>
                <a:gd name="T0" fmla="*/ 0 w 255"/>
                <a:gd name="T1" fmla="*/ 310 h 366"/>
                <a:gd name="T2" fmla="*/ 19 w 255"/>
                <a:gd name="T3" fmla="*/ 287 h 366"/>
                <a:gd name="T4" fmla="*/ 130 w 255"/>
                <a:gd name="T5" fmla="*/ 338 h 366"/>
                <a:gd name="T6" fmla="*/ 223 w 255"/>
                <a:gd name="T7" fmla="*/ 268 h 366"/>
                <a:gd name="T8" fmla="*/ 11 w 255"/>
                <a:gd name="T9" fmla="*/ 94 h 366"/>
                <a:gd name="T10" fmla="*/ 127 w 255"/>
                <a:gd name="T11" fmla="*/ 0 h 366"/>
                <a:gd name="T12" fmla="*/ 247 w 255"/>
                <a:gd name="T13" fmla="*/ 50 h 366"/>
                <a:gd name="T14" fmla="*/ 227 w 255"/>
                <a:gd name="T15" fmla="*/ 72 h 366"/>
                <a:gd name="T16" fmla="*/ 125 w 255"/>
                <a:gd name="T17" fmla="*/ 28 h 366"/>
                <a:gd name="T18" fmla="*/ 43 w 255"/>
                <a:gd name="T19" fmla="*/ 93 h 366"/>
                <a:gd name="T20" fmla="*/ 255 w 255"/>
                <a:gd name="T21" fmla="*/ 266 h 366"/>
                <a:gd name="T22" fmla="*/ 129 w 255"/>
                <a:gd name="T23" fmla="*/ 366 h 366"/>
                <a:gd name="T24" fmla="*/ 0 w 255"/>
                <a:gd name="T25" fmla="*/ 31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366">
                  <a:moveTo>
                    <a:pt x="0" y="310"/>
                  </a:moveTo>
                  <a:cubicBezTo>
                    <a:pt x="19" y="287"/>
                    <a:pt x="19" y="287"/>
                    <a:pt x="19" y="287"/>
                  </a:cubicBezTo>
                  <a:cubicBezTo>
                    <a:pt x="42" y="313"/>
                    <a:pt x="79" y="338"/>
                    <a:pt x="130" y="338"/>
                  </a:cubicBezTo>
                  <a:cubicBezTo>
                    <a:pt x="202" y="338"/>
                    <a:pt x="223" y="298"/>
                    <a:pt x="223" y="268"/>
                  </a:cubicBezTo>
                  <a:cubicBezTo>
                    <a:pt x="223" y="164"/>
                    <a:pt x="11" y="218"/>
                    <a:pt x="11" y="94"/>
                  </a:cubicBezTo>
                  <a:cubicBezTo>
                    <a:pt x="11" y="37"/>
                    <a:pt x="63" y="0"/>
                    <a:pt x="127" y="0"/>
                  </a:cubicBezTo>
                  <a:cubicBezTo>
                    <a:pt x="180" y="0"/>
                    <a:pt x="219" y="19"/>
                    <a:pt x="247" y="50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01" y="41"/>
                    <a:pt x="165" y="28"/>
                    <a:pt x="125" y="28"/>
                  </a:cubicBezTo>
                  <a:cubicBezTo>
                    <a:pt x="78" y="28"/>
                    <a:pt x="43" y="55"/>
                    <a:pt x="43" y="93"/>
                  </a:cubicBezTo>
                  <a:cubicBezTo>
                    <a:pt x="43" y="184"/>
                    <a:pt x="255" y="134"/>
                    <a:pt x="255" y="266"/>
                  </a:cubicBezTo>
                  <a:cubicBezTo>
                    <a:pt x="255" y="311"/>
                    <a:pt x="225" y="366"/>
                    <a:pt x="129" y="366"/>
                  </a:cubicBezTo>
                  <a:cubicBezTo>
                    <a:pt x="71" y="366"/>
                    <a:pt x="27" y="343"/>
                    <a:pt x="0" y="3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3" name="Freeform 33"/>
            <p:cNvSpPr>
              <a:spLocks noEditPoints="1"/>
            </p:cNvSpPr>
            <p:nvPr userDrawn="1"/>
          </p:nvSpPr>
          <p:spPr bwMode="white">
            <a:xfrm>
              <a:off x="7005" y="4022"/>
              <a:ext cx="59" cy="65"/>
            </a:xfrm>
            <a:custGeom>
              <a:avLst/>
              <a:gdLst>
                <a:gd name="T0" fmla="*/ 53 w 59"/>
                <a:gd name="T1" fmla="*/ 65 h 65"/>
                <a:gd name="T2" fmla="*/ 47 w 59"/>
                <a:gd name="T3" fmla="*/ 49 h 65"/>
                <a:gd name="T4" fmla="*/ 13 w 59"/>
                <a:gd name="T5" fmla="*/ 49 h 65"/>
                <a:gd name="T6" fmla="*/ 6 w 59"/>
                <a:gd name="T7" fmla="*/ 65 h 65"/>
                <a:gd name="T8" fmla="*/ 0 w 59"/>
                <a:gd name="T9" fmla="*/ 65 h 65"/>
                <a:gd name="T10" fmla="*/ 26 w 59"/>
                <a:gd name="T11" fmla="*/ 0 h 65"/>
                <a:gd name="T12" fmla="*/ 33 w 59"/>
                <a:gd name="T13" fmla="*/ 0 h 65"/>
                <a:gd name="T14" fmla="*/ 59 w 59"/>
                <a:gd name="T15" fmla="*/ 65 h 65"/>
                <a:gd name="T16" fmla="*/ 53 w 59"/>
                <a:gd name="T17" fmla="*/ 65 h 65"/>
                <a:gd name="T18" fmla="*/ 30 w 59"/>
                <a:gd name="T19" fmla="*/ 6 h 65"/>
                <a:gd name="T20" fmla="*/ 14 w 59"/>
                <a:gd name="T21" fmla="*/ 44 h 65"/>
                <a:gd name="T22" fmla="*/ 45 w 59"/>
                <a:gd name="T23" fmla="*/ 44 h 65"/>
                <a:gd name="T24" fmla="*/ 30 w 59"/>
                <a:gd name="T25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5">
                  <a:moveTo>
                    <a:pt x="53" y="65"/>
                  </a:moveTo>
                  <a:lnTo>
                    <a:pt x="47" y="49"/>
                  </a:lnTo>
                  <a:lnTo>
                    <a:pt x="13" y="49"/>
                  </a:lnTo>
                  <a:lnTo>
                    <a:pt x="6" y="65"/>
                  </a:lnTo>
                  <a:lnTo>
                    <a:pt x="0" y="65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59" y="65"/>
                  </a:lnTo>
                  <a:lnTo>
                    <a:pt x="53" y="65"/>
                  </a:lnTo>
                  <a:close/>
                  <a:moveTo>
                    <a:pt x="30" y="6"/>
                  </a:moveTo>
                  <a:lnTo>
                    <a:pt x="14" y="44"/>
                  </a:lnTo>
                  <a:lnTo>
                    <a:pt x="45" y="44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4" name="Freeform 34"/>
            <p:cNvSpPr>
              <a:spLocks/>
            </p:cNvSpPr>
            <p:nvPr userDrawn="1"/>
          </p:nvSpPr>
          <p:spPr bwMode="white">
            <a:xfrm>
              <a:off x="7074" y="4022"/>
              <a:ext cx="41" cy="65"/>
            </a:xfrm>
            <a:custGeom>
              <a:avLst/>
              <a:gdLst>
                <a:gd name="T0" fmla="*/ 0 w 41"/>
                <a:gd name="T1" fmla="*/ 65 h 65"/>
                <a:gd name="T2" fmla="*/ 0 w 41"/>
                <a:gd name="T3" fmla="*/ 0 h 65"/>
                <a:gd name="T4" fmla="*/ 41 w 41"/>
                <a:gd name="T5" fmla="*/ 0 h 65"/>
                <a:gd name="T6" fmla="*/ 41 w 41"/>
                <a:gd name="T7" fmla="*/ 5 h 65"/>
                <a:gd name="T8" fmla="*/ 6 w 41"/>
                <a:gd name="T9" fmla="*/ 5 h 65"/>
                <a:gd name="T10" fmla="*/ 6 w 41"/>
                <a:gd name="T11" fmla="*/ 29 h 65"/>
                <a:gd name="T12" fmla="*/ 40 w 41"/>
                <a:gd name="T13" fmla="*/ 29 h 65"/>
                <a:gd name="T14" fmla="*/ 40 w 41"/>
                <a:gd name="T15" fmla="*/ 34 h 65"/>
                <a:gd name="T16" fmla="*/ 6 w 41"/>
                <a:gd name="T17" fmla="*/ 34 h 65"/>
                <a:gd name="T18" fmla="*/ 6 w 41"/>
                <a:gd name="T19" fmla="*/ 65 h 65"/>
                <a:gd name="T20" fmla="*/ 0 w 4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65">
                  <a:moveTo>
                    <a:pt x="0" y="65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5"/>
                  </a:lnTo>
                  <a:lnTo>
                    <a:pt x="6" y="5"/>
                  </a:lnTo>
                  <a:lnTo>
                    <a:pt x="6" y="29"/>
                  </a:lnTo>
                  <a:lnTo>
                    <a:pt x="40" y="29"/>
                  </a:lnTo>
                  <a:lnTo>
                    <a:pt x="40" y="34"/>
                  </a:lnTo>
                  <a:lnTo>
                    <a:pt x="6" y="34"/>
                  </a:lnTo>
                  <a:lnTo>
                    <a:pt x="6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5" name="Freeform 35"/>
            <p:cNvSpPr>
              <a:spLocks/>
            </p:cNvSpPr>
            <p:nvPr userDrawn="1"/>
          </p:nvSpPr>
          <p:spPr bwMode="white">
            <a:xfrm>
              <a:off x="7126" y="4022"/>
              <a:ext cx="41" cy="65"/>
            </a:xfrm>
            <a:custGeom>
              <a:avLst/>
              <a:gdLst>
                <a:gd name="T0" fmla="*/ 0 w 41"/>
                <a:gd name="T1" fmla="*/ 65 h 65"/>
                <a:gd name="T2" fmla="*/ 0 w 41"/>
                <a:gd name="T3" fmla="*/ 0 h 65"/>
                <a:gd name="T4" fmla="*/ 41 w 41"/>
                <a:gd name="T5" fmla="*/ 0 h 65"/>
                <a:gd name="T6" fmla="*/ 41 w 41"/>
                <a:gd name="T7" fmla="*/ 5 h 65"/>
                <a:gd name="T8" fmla="*/ 6 w 41"/>
                <a:gd name="T9" fmla="*/ 5 h 65"/>
                <a:gd name="T10" fmla="*/ 6 w 41"/>
                <a:gd name="T11" fmla="*/ 29 h 65"/>
                <a:gd name="T12" fmla="*/ 41 w 41"/>
                <a:gd name="T13" fmla="*/ 29 h 65"/>
                <a:gd name="T14" fmla="*/ 41 w 41"/>
                <a:gd name="T15" fmla="*/ 34 h 65"/>
                <a:gd name="T16" fmla="*/ 6 w 41"/>
                <a:gd name="T17" fmla="*/ 34 h 65"/>
                <a:gd name="T18" fmla="*/ 6 w 41"/>
                <a:gd name="T19" fmla="*/ 59 h 65"/>
                <a:gd name="T20" fmla="*/ 41 w 41"/>
                <a:gd name="T21" fmla="*/ 59 h 65"/>
                <a:gd name="T22" fmla="*/ 41 w 41"/>
                <a:gd name="T23" fmla="*/ 65 h 65"/>
                <a:gd name="T24" fmla="*/ 0 w 41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5">
                  <a:moveTo>
                    <a:pt x="0" y="65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5"/>
                  </a:lnTo>
                  <a:lnTo>
                    <a:pt x="6" y="5"/>
                  </a:lnTo>
                  <a:lnTo>
                    <a:pt x="6" y="29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6" y="34"/>
                  </a:lnTo>
                  <a:lnTo>
                    <a:pt x="6" y="59"/>
                  </a:lnTo>
                  <a:lnTo>
                    <a:pt x="41" y="59"/>
                  </a:lnTo>
                  <a:lnTo>
                    <a:pt x="41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6" name="Freeform 36"/>
            <p:cNvSpPr>
              <a:spLocks noEditPoints="1"/>
            </p:cNvSpPr>
            <p:nvPr userDrawn="1"/>
          </p:nvSpPr>
          <p:spPr bwMode="white">
            <a:xfrm>
              <a:off x="7181" y="4022"/>
              <a:ext cx="44" cy="65"/>
            </a:xfrm>
            <a:custGeom>
              <a:avLst/>
              <a:gdLst>
                <a:gd name="T0" fmla="*/ 208 w 244"/>
                <a:gd name="T1" fmla="*/ 354 h 354"/>
                <a:gd name="T2" fmla="*/ 108 w 244"/>
                <a:gd name="T3" fmla="*/ 207 h 354"/>
                <a:gd name="T4" fmla="*/ 30 w 244"/>
                <a:gd name="T5" fmla="*/ 207 h 354"/>
                <a:gd name="T6" fmla="*/ 30 w 244"/>
                <a:gd name="T7" fmla="*/ 354 h 354"/>
                <a:gd name="T8" fmla="*/ 0 w 244"/>
                <a:gd name="T9" fmla="*/ 354 h 354"/>
                <a:gd name="T10" fmla="*/ 0 w 244"/>
                <a:gd name="T11" fmla="*/ 0 h 354"/>
                <a:gd name="T12" fmla="*/ 132 w 244"/>
                <a:gd name="T13" fmla="*/ 0 h 354"/>
                <a:gd name="T14" fmla="*/ 240 w 244"/>
                <a:gd name="T15" fmla="*/ 103 h 354"/>
                <a:gd name="T16" fmla="*/ 142 w 244"/>
                <a:gd name="T17" fmla="*/ 205 h 354"/>
                <a:gd name="T18" fmla="*/ 244 w 244"/>
                <a:gd name="T19" fmla="*/ 354 h 354"/>
                <a:gd name="T20" fmla="*/ 208 w 244"/>
                <a:gd name="T21" fmla="*/ 354 h 354"/>
                <a:gd name="T22" fmla="*/ 208 w 244"/>
                <a:gd name="T23" fmla="*/ 103 h 354"/>
                <a:gd name="T24" fmla="*/ 130 w 244"/>
                <a:gd name="T25" fmla="*/ 27 h 354"/>
                <a:gd name="T26" fmla="*/ 30 w 244"/>
                <a:gd name="T27" fmla="*/ 27 h 354"/>
                <a:gd name="T28" fmla="*/ 30 w 244"/>
                <a:gd name="T29" fmla="*/ 180 h 354"/>
                <a:gd name="T30" fmla="*/ 130 w 244"/>
                <a:gd name="T31" fmla="*/ 180 h 354"/>
                <a:gd name="T32" fmla="*/ 208 w 244"/>
                <a:gd name="T33" fmla="*/ 103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4" h="354">
                  <a:moveTo>
                    <a:pt x="208" y="354"/>
                  </a:moveTo>
                  <a:cubicBezTo>
                    <a:pt x="108" y="207"/>
                    <a:pt x="108" y="207"/>
                    <a:pt x="108" y="207"/>
                  </a:cubicBezTo>
                  <a:cubicBezTo>
                    <a:pt x="30" y="207"/>
                    <a:pt x="30" y="207"/>
                    <a:pt x="30" y="207"/>
                  </a:cubicBezTo>
                  <a:cubicBezTo>
                    <a:pt x="30" y="354"/>
                    <a:pt x="30" y="354"/>
                    <a:pt x="30" y="35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93" y="0"/>
                    <a:pt x="240" y="39"/>
                    <a:pt x="240" y="103"/>
                  </a:cubicBezTo>
                  <a:cubicBezTo>
                    <a:pt x="240" y="167"/>
                    <a:pt x="194" y="203"/>
                    <a:pt x="142" y="205"/>
                  </a:cubicBezTo>
                  <a:cubicBezTo>
                    <a:pt x="244" y="354"/>
                    <a:pt x="244" y="354"/>
                    <a:pt x="244" y="354"/>
                  </a:cubicBezTo>
                  <a:lnTo>
                    <a:pt x="208" y="354"/>
                  </a:lnTo>
                  <a:close/>
                  <a:moveTo>
                    <a:pt x="208" y="103"/>
                  </a:moveTo>
                  <a:cubicBezTo>
                    <a:pt x="208" y="59"/>
                    <a:pt x="176" y="27"/>
                    <a:pt x="1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130" y="180"/>
                    <a:pt x="130" y="180"/>
                    <a:pt x="130" y="180"/>
                  </a:cubicBezTo>
                  <a:cubicBezTo>
                    <a:pt x="176" y="180"/>
                    <a:pt x="208" y="148"/>
                    <a:pt x="208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7" name="Oval 37"/>
            <p:cNvSpPr>
              <a:spLocks noChangeArrowheads="1"/>
            </p:cNvSpPr>
            <p:nvPr userDrawn="1"/>
          </p:nvSpPr>
          <p:spPr bwMode="white">
            <a:xfrm>
              <a:off x="7233" y="4079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87"/>
          <a:stretch/>
        </p:blipFill>
        <p:spPr>
          <a:xfrm>
            <a:off x="0" y="4223657"/>
            <a:ext cx="12192000" cy="263434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white">
          <a:xfrm>
            <a:off x="0" y="6400800"/>
            <a:ext cx="121920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735496" y="4353339"/>
            <a:ext cx="313997" cy="646331"/>
          </a:xfrm>
          <a:prstGeom prst="rect">
            <a:avLst/>
          </a:prstGeom>
          <a:noFill/>
        </p:spPr>
        <p:txBody>
          <a:bodyPr wrap="none" lIns="155448" tIns="155448" rIns="155448" bIns="155448" rtlCol="0">
            <a:spAutoFit/>
          </a:bodyPr>
          <a:lstStyle/>
          <a:p>
            <a:endParaRPr lang="en-US" sz="2400" dirty="0" err="1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322" y="2133602"/>
            <a:ext cx="4775362" cy="166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5824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57150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019800" y="1828800"/>
            <a:ext cx="5867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 bwMode="inv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409700" y="2461074"/>
            <a:ext cx="9372600" cy="1371600"/>
          </a:xfrm>
        </p:spPr>
        <p:txBody>
          <a:bodyPr anchor="b" anchorCtr="0"/>
          <a:lstStyle>
            <a:lvl1pPr algn="ctr">
              <a:buFontTx/>
              <a:buNone/>
              <a:defRPr sz="6600" spc="-2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95950" y="4062248"/>
            <a:ext cx="800100" cy="0"/>
          </a:xfrm>
          <a:prstGeom prst="line">
            <a:avLst/>
          </a:prstGeom>
          <a:ln w="1143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inv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09700" y="2414016"/>
            <a:ext cx="9372600" cy="1371600"/>
          </a:xfrm>
        </p:spPr>
        <p:txBody>
          <a:bodyPr/>
          <a:lstStyle>
            <a:lvl1pPr algn="ctr">
              <a:buFontTx/>
              <a:buNone/>
              <a:defRPr sz="8000" spc="-2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4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1637" y="2669710"/>
            <a:ext cx="10034363" cy="978729"/>
          </a:xfrm>
          <a:noFill/>
        </p:spPr>
        <p:txBody>
          <a:bodyPr vert="horz" wrap="square" lIns="155448" tIns="155448" rIns="155448" bIns="155448" rtlCol="0" anchor="ctr" anchorCtr="0">
            <a:spAutoFit/>
          </a:bodyPr>
          <a:lstStyle>
            <a:lvl1pPr>
              <a:defRPr lang="en-US" sz="4800" spc="-200" dirty="0">
                <a:gradFill>
                  <a:gsLst>
                    <a:gs pos="0">
                      <a:schemeClr val="bg1"/>
                    </a:gs>
                    <a:gs pos="99000">
                      <a:schemeClr val="bg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290513" lvl="0" indent="-290513"/>
            <a:r>
              <a:rPr lang="en-US" dirty="0"/>
              <a:t>“Click to edit Master quote slide.”</a:t>
            </a:r>
          </a:p>
        </p:txBody>
      </p:sp>
      <p:sp>
        <p:nvSpPr>
          <p:cNvPr id="52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52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8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6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Penultimate Slid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86" y="1998303"/>
            <a:ext cx="3384828" cy="2658194"/>
          </a:xfrm>
          <a:prstGeom prst="rect">
            <a:avLst/>
          </a:prstGeom>
        </p:spPr>
      </p:pic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3076681" y="1600200"/>
            <a:ext cx="6035462" cy="34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76681" y="1600200"/>
            <a:ext cx="6035462" cy="341203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2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End Slid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gray">
          <a:xfrm>
            <a:off x="4629083" y="1841637"/>
            <a:ext cx="2929156" cy="2929160"/>
            <a:chOff x="4864938" y="1600200"/>
            <a:chExt cx="2457445" cy="245744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gray">
            <a:xfrm>
              <a:off x="4864938" y="1600200"/>
              <a:ext cx="2457445" cy="24574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gray">
            <a:xfrm>
              <a:off x="7124857" y="3332129"/>
              <a:ext cx="154717" cy="152464"/>
            </a:xfrm>
            <a:custGeom>
              <a:avLst/>
              <a:gdLst>
                <a:gd name="T0" fmla="*/ 70 w 87"/>
                <a:gd name="T1" fmla="*/ 17 h 86"/>
                <a:gd name="T2" fmla="*/ 80 w 87"/>
                <a:gd name="T3" fmla="*/ 43 h 86"/>
                <a:gd name="T4" fmla="*/ 70 w 87"/>
                <a:gd name="T5" fmla="*/ 69 h 86"/>
                <a:gd name="T6" fmla="*/ 43 w 87"/>
                <a:gd name="T7" fmla="*/ 80 h 86"/>
                <a:gd name="T8" fmla="*/ 17 w 87"/>
                <a:gd name="T9" fmla="*/ 69 h 86"/>
                <a:gd name="T10" fmla="*/ 6 w 87"/>
                <a:gd name="T11" fmla="*/ 43 h 86"/>
                <a:gd name="T12" fmla="*/ 17 w 87"/>
                <a:gd name="T13" fmla="*/ 17 h 86"/>
                <a:gd name="T14" fmla="*/ 43 w 87"/>
                <a:gd name="T15" fmla="*/ 6 h 86"/>
                <a:gd name="T16" fmla="*/ 70 w 87"/>
                <a:gd name="T17" fmla="*/ 17 h 86"/>
                <a:gd name="T18" fmla="*/ 74 w 87"/>
                <a:gd name="T19" fmla="*/ 12 h 86"/>
                <a:gd name="T20" fmla="*/ 43 w 87"/>
                <a:gd name="T21" fmla="*/ 0 h 86"/>
                <a:gd name="T22" fmla="*/ 13 w 87"/>
                <a:gd name="T23" fmla="*/ 12 h 86"/>
                <a:gd name="T24" fmla="*/ 0 w 87"/>
                <a:gd name="T25" fmla="*/ 43 h 86"/>
                <a:gd name="T26" fmla="*/ 13 w 87"/>
                <a:gd name="T27" fmla="*/ 73 h 86"/>
                <a:gd name="T28" fmla="*/ 43 w 87"/>
                <a:gd name="T29" fmla="*/ 86 h 86"/>
                <a:gd name="T30" fmla="*/ 74 w 87"/>
                <a:gd name="T31" fmla="*/ 73 h 86"/>
                <a:gd name="T32" fmla="*/ 87 w 87"/>
                <a:gd name="T33" fmla="*/ 43 h 86"/>
                <a:gd name="T34" fmla="*/ 74 w 87"/>
                <a:gd name="T35" fmla="*/ 12 h 86"/>
                <a:gd name="T36" fmla="*/ 50 w 87"/>
                <a:gd name="T37" fmla="*/ 41 h 86"/>
                <a:gd name="T38" fmla="*/ 42 w 87"/>
                <a:gd name="T39" fmla="*/ 42 h 86"/>
                <a:gd name="T40" fmla="*/ 34 w 87"/>
                <a:gd name="T41" fmla="*/ 42 h 86"/>
                <a:gd name="T42" fmla="*/ 34 w 87"/>
                <a:gd name="T43" fmla="*/ 25 h 86"/>
                <a:gd name="T44" fmla="*/ 41 w 87"/>
                <a:gd name="T45" fmla="*/ 25 h 86"/>
                <a:gd name="T46" fmla="*/ 51 w 87"/>
                <a:gd name="T47" fmla="*/ 26 h 86"/>
                <a:gd name="T48" fmla="*/ 55 w 87"/>
                <a:gd name="T49" fmla="*/ 33 h 86"/>
                <a:gd name="T50" fmla="*/ 50 w 87"/>
                <a:gd name="T51" fmla="*/ 41 h 86"/>
                <a:gd name="T52" fmla="*/ 26 w 87"/>
                <a:gd name="T53" fmla="*/ 66 h 86"/>
                <a:gd name="T54" fmla="*/ 34 w 87"/>
                <a:gd name="T55" fmla="*/ 66 h 86"/>
                <a:gd name="T56" fmla="*/ 34 w 87"/>
                <a:gd name="T57" fmla="*/ 48 h 86"/>
                <a:gd name="T58" fmla="*/ 41 w 87"/>
                <a:gd name="T59" fmla="*/ 48 h 86"/>
                <a:gd name="T60" fmla="*/ 50 w 87"/>
                <a:gd name="T61" fmla="*/ 49 h 86"/>
                <a:gd name="T62" fmla="*/ 55 w 87"/>
                <a:gd name="T63" fmla="*/ 60 h 86"/>
                <a:gd name="T64" fmla="*/ 55 w 87"/>
                <a:gd name="T65" fmla="*/ 64 h 86"/>
                <a:gd name="T66" fmla="*/ 55 w 87"/>
                <a:gd name="T67" fmla="*/ 65 h 86"/>
                <a:gd name="T68" fmla="*/ 55 w 87"/>
                <a:gd name="T69" fmla="*/ 66 h 86"/>
                <a:gd name="T70" fmla="*/ 55 w 87"/>
                <a:gd name="T71" fmla="*/ 66 h 86"/>
                <a:gd name="T72" fmla="*/ 63 w 87"/>
                <a:gd name="T73" fmla="*/ 66 h 86"/>
                <a:gd name="T74" fmla="*/ 63 w 87"/>
                <a:gd name="T75" fmla="*/ 66 h 86"/>
                <a:gd name="T76" fmla="*/ 62 w 87"/>
                <a:gd name="T77" fmla="*/ 63 h 86"/>
                <a:gd name="T78" fmla="*/ 62 w 87"/>
                <a:gd name="T79" fmla="*/ 60 h 86"/>
                <a:gd name="T80" fmla="*/ 62 w 87"/>
                <a:gd name="T81" fmla="*/ 56 h 86"/>
                <a:gd name="T82" fmla="*/ 59 w 87"/>
                <a:gd name="T83" fmla="*/ 49 h 86"/>
                <a:gd name="T84" fmla="*/ 51 w 87"/>
                <a:gd name="T85" fmla="*/ 44 h 86"/>
                <a:gd name="T86" fmla="*/ 58 w 87"/>
                <a:gd name="T87" fmla="*/ 42 h 86"/>
                <a:gd name="T88" fmla="*/ 63 w 87"/>
                <a:gd name="T89" fmla="*/ 33 h 86"/>
                <a:gd name="T90" fmla="*/ 55 w 87"/>
                <a:gd name="T91" fmla="*/ 21 h 86"/>
                <a:gd name="T92" fmla="*/ 43 w 87"/>
                <a:gd name="T93" fmla="*/ 19 h 86"/>
                <a:gd name="T94" fmla="*/ 26 w 87"/>
                <a:gd name="T95" fmla="*/ 19 h 86"/>
                <a:gd name="T96" fmla="*/ 26 w 87"/>
                <a:gd name="T97" fmla="*/ 6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7" h="86">
                  <a:moveTo>
                    <a:pt x="70" y="17"/>
                  </a:moveTo>
                  <a:cubicBezTo>
                    <a:pt x="77" y="24"/>
                    <a:pt x="80" y="33"/>
                    <a:pt x="80" y="43"/>
                  </a:cubicBezTo>
                  <a:cubicBezTo>
                    <a:pt x="80" y="53"/>
                    <a:pt x="77" y="62"/>
                    <a:pt x="70" y="69"/>
                  </a:cubicBezTo>
                  <a:cubicBezTo>
                    <a:pt x="62" y="76"/>
                    <a:pt x="54" y="80"/>
                    <a:pt x="43" y="80"/>
                  </a:cubicBezTo>
                  <a:cubicBezTo>
                    <a:pt x="33" y="80"/>
                    <a:pt x="24" y="76"/>
                    <a:pt x="17" y="69"/>
                  </a:cubicBezTo>
                  <a:cubicBezTo>
                    <a:pt x="10" y="62"/>
                    <a:pt x="6" y="53"/>
                    <a:pt x="6" y="43"/>
                  </a:cubicBezTo>
                  <a:cubicBezTo>
                    <a:pt x="6" y="33"/>
                    <a:pt x="10" y="24"/>
                    <a:pt x="17" y="17"/>
                  </a:cubicBezTo>
                  <a:cubicBezTo>
                    <a:pt x="24" y="9"/>
                    <a:pt x="33" y="6"/>
                    <a:pt x="43" y="6"/>
                  </a:cubicBezTo>
                  <a:cubicBezTo>
                    <a:pt x="54" y="6"/>
                    <a:pt x="62" y="9"/>
                    <a:pt x="70" y="17"/>
                  </a:cubicBezTo>
                  <a:close/>
                  <a:moveTo>
                    <a:pt x="74" y="12"/>
                  </a:moveTo>
                  <a:cubicBezTo>
                    <a:pt x="65" y="4"/>
                    <a:pt x="55" y="0"/>
                    <a:pt x="43" y="0"/>
                  </a:cubicBezTo>
                  <a:cubicBezTo>
                    <a:pt x="32" y="0"/>
                    <a:pt x="21" y="4"/>
                    <a:pt x="13" y="12"/>
                  </a:cubicBezTo>
                  <a:cubicBezTo>
                    <a:pt x="5" y="21"/>
                    <a:pt x="0" y="31"/>
                    <a:pt x="0" y="43"/>
                  </a:cubicBezTo>
                  <a:cubicBezTo>
                    <a:pt x="0" y="55"/>
                    <a:pt x="5" y="65"/>
                    <a:pt x="13" y="73"/>
                  </a:cubicBezTo>
                  <a:cubicBezTo>
                    <a:pt x="21" y="82"/>
                    <a:pt x="31" y="86"/>
                    <a:pt x="43" y="86"/>
                  </a:cubicBezTo>
                  <a:cubicBezTo>
                    <a:pt x="55" y="86"/>
                    <a:pt x="65" y="82"/>
                    <a:pt x="74" y="73"/>
                  </a:cubicBezTo>
                  <a:cubicBezTo>
                    <a:pt x="82" y="65"/>
                    <a:pt x="87" y="55"/>
                    <a:pt x="87" y="43"/>
                  </a:cubicBezTo>
                  <a:cubicBezTo>
                    <a:pt x="87" y="31"/>
                    <a:pt x="82" y="21"/>
                    <a:pt x="74" y="12"/>
                  </a:cubicBezTo>
                  <a:close/>
                  <a:moveTo>
                    <a:pt x="50" y="41"/>
                  </a:moveTo>
                  <a:cubicBezTo>
                    <a:pt x="48" y="41"/>
                    <a:pt x="45" y="42"/>
                    <a:pt x="42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6" y="25"/>
                    <a:pt x="49" y="25"/>
                    <a:pt x="51" y="26"/>
                  </a:cubicBezTo>
                  <a:cubicBezTo>
                    <a:pt x="54" y="28"/>
                    <a:pt x="55" y="30"/>
                    <a:pt x="55" y="33"/>
                  </a:cubicBezTo>
                  <a:cubicBezTo>
                    <a:pt x="55" y="37"/>
                    <a:pt x="53" y="39"/>
                    <a:pt x="50" y="41"/>
                  </a:cubicBezTo>
                  <a:close/>
                  <a:moveTo>
                    <a:pt x="26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5" y="48"/>
                    <a:pt x="48" y="48"/>
                    <a:pt x="50" y="49"/>
                  </a:cubicBezTo>
                  <a:cubicBezTo>
                    <a:pt x="53" y="51"/>
                    <a:pt x="55" y="55"/>
                    <a:pt x="55" y="60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5" y="65"/>
                    <a:pt x="55" y="66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2" y="65"/>
                    <a:pt x="62" y="64"/>
                    <a:pt x="62" y="63"/>
                  </a:cubicBezTo>
                  <a:cubicBezTo>
                    <a:pt x="62" y="62"/>
                    <a:pt x="62" y="61"/>
                    <a:pt x="62" y="60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2" y="54"/>
                    <a:pt x="61" y="51"/>
                    <a:pt x="59" y="49"/>
                  </a:cubicBezTo>
                  <a:cubicBezTo>
                    <a:pt x="58" y="46"/>
                    <a:pt x="55" y="45"/>
                    <a:pt x="51" y="44"/>
                  </a:cubicBezTo>
                  <a:cubicBezTo>
                    <a:pt x="54" y="44"/>
                    <a:pt x="57" y="43"/>
                    <a:pt x="58" y="42"/>
                  </a:cubicBezTo>
                  <a:cubicBezTo>
                    <a:pt x="61" y="40"/>
                    <a:pt x="63" y="37"/>
                    <a:pt x="63" y="33"/>
                  </a:cubicBezTo>
                  <a:cubicBezTo>
                    <a:pt x="63" y="27"/>
                    <a:pt x="60" y="23"/>
                    <a:pt x="55" y="21"/>
                  </a:cubicBezTo>
                  <a:cubicBezTo>
                    <a:pt x="53" y="20"/>
                    <a:pt x="48" y="19"/>
                    <a:pt x="43" y="19"/>
                  </a:cubicBezTo>
                  <a:cubicBezTo>
                    <a:pt x="26" y="19"/>
                    <a:pt x="26" y="19"/>
                    <a:pt x="26" y="19"/>
                  </a:cubicBezTo>
                  <a:lnTo>
                    <a:pt x="26" y="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gray">
            <a:xfrm>
              <a:off x="5083495" y="1818756"/>
              <a:ext cx="2020332" cy="2020332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gray">
            <a:xfrm>
              <a:off x="5191646" y="2065102"/>
              <a:ext cx="1834072" cy="1514874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607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304800" y="1694064"/>
            <a:ext cx="11430000" cy="2142125"/>
          </a:xfrm>
          <a:noFill/>
        </p:spPr>
        <p:txBody>
          <a:bodyPr wrap="square" lIns="155448" tIns="155448" rIns="155448" bIns="155448" rtlCol="0" anchor="b" anchorCtr="0">
            <a:spAutoFit/>
          </a:bodyPr>
          <a:lstStyle>
            <a:lvl1pPr>
              <a:defRPr lang="en-US" sz="6600" b="1" spc="-200" dirty="0">
                <a:gradFill>
                  <a:gsLst>
                    <a:gs pos="0">
                      <a:schemeClr val="bg1"/>
                    </a:gs>
                    <a:gs pos="99000">
                      <a:schemeClr val="bg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0" lvl="0"/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Placeholder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04800" y="4894444"/>
            <a:ext cx="11430000" cy="701731"/>
          </a:xfrm>
          <a:noFill/>
        </p:spPr>
        <p:txBody>
          <a:bodyPr wrap="square" lIns="155448" tIns="155448" rIns="155448" bIns="155448" rtlCol="0">
            <a:spAutoFit/>
          </a:bodyPr>
          <a:lstStyle>
            <a:lvl1pPr marL="0" indent="0">
              <a:buFontTx/>
              <a:buNone/>
              <a:defRPr lang="en-US" sz="2800" b="0" spc="-50" baseline="0" dirty="0">
                <a:gradFill>
                  <a:gsLst>
                    <a:gs pos="0">
                      <a:schemeClr val="bg1"/>
                    </a:gs>
                    <a:gs pos="99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pPr marL="0" lvl="0"/>
            <a:r>
              <a:rPr lang="en-US" dirty="0"/>
              <a:t>Speaker Name, Job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304800" y="1014985"/>
            <a:ext cx="4762500" cy="590931"/>
          </a:xfrm>
          <a:noFill/>
        </p:spPr>
        <p:txBody>
          <a:bodyPr vert="horz" wrap="square" lIns="155448" tIns="155448" rIns="155448" bIns="155448" rtlCol="0">
            <a:spAutoFit/>
          </a:bodyPr>
          <a:lstStyle>
            <a:lvl1pPr>
              <a:buFontTx/>
              <a:buNone/>
              <a:defRPr lang="en-US" sz="2000" spc="-50" dirty="0">
                <a:gradFill>
                  <a:gsLst>
                    <a:gs pos="0">
                      <a:schemeClr val="bg1">
                        <a:alpha val="50000"/>
                      </a:schemeClr>
                    </a:gs>
                    <a:gs pos="99000">
                      <a:schemeClr val="bg1">
                        <a:alpha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b="1" spc="-50" dirty="0">
                <a:gradFill>
                  <a:gsLst>
                    <a:gs pos="0">
                      <a:schemeClr val="bg1">
                        <a:alpha val="50000"/>
                      </a:schemeClr>
                    </a:gs>
                    <a:gs pos="99000">
                      <a:schemeClr val="bg1">
                        <a:alpha val="5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Date Placeholder: Month, Day, Year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white">
          <a:xfrm>
            <a:off x="457200" y="4062248"/>
            <a:ext cx="800100" cy="0"/>
          </a:xfrm>
          <a:prstGeom prst="line">
            <a:avLst/>
          </a:prstGeom>
          <a:ln w="1143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 bwMode="white">
          <a:xfrm>
            <a:off x="304800" y="4514367"/>
            <a:ext cx="4114800" cy="590931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b="1" spc="-50" dirty="0">
                <a:gradFill>
                  <a:gsLst>
                    <a:gs pos="0">
                      <a:schemeClr val="bg1">
                        <a:alpha val="50000"/>
                      </a:schemeClr>
                    </a:gs>
                    <a:gs pos="99000">
                      <a:schemeClr val="bg1">
                        <a:alpha val="5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10712456" y="288104"/>
            <a:ext cx="1022344" cy="1022346"/>
            <a:chOff x="4864938" y="1600200"/>
            <a:chExt cx="2457445" cy="2457446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gray">
            <a:xfrm>
              <a:off x="4864938" y="1600200"/>
              <a:ext cx="2457445" cy="24574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gray">
            <a:xfrm>
              <a:off x="7124857" y="3332129"/>
              <a:ext cx="154717" cy="152464"/>
            </a:xfrm>
            <a:custGeom>
              <a:avLst/>
              <a:gdLst>
                <a:gd name="T0" fmla="*/ 70 w 87"/>
                <a:gd name="T1" fmla="*/ 17 h 86"/>
                <a:gd name="T2" fmla="*/ 80 w 87"/>
                <a:gd name="T3" fmla="*/ 43 h 86"/>
                <a:gd name="T4" fmla="*/ 70 w 87"/>
                <a:gd name="T5" fmla="*/ 69 h 86"/>
                <a:gd name="T6" fmla="*/ 43 w 87"/>
                <a:gd name="T7" fmla="*/ 80 h 86"/>
                <a:gd name="T8" fmla="*/ 17 w 87"/>
                <a:gd name="T9" fmla="*/ 69 h 86"/>
                <a:gd name="T10" fmla="*/ 6 w 87"/>
                <a:gd name="T11" fmla="*/ 43 h 86"/>
                <a:gd name="T12" fmla="*/ 17 w 87"/>
                <a:gd name="T13" fmla="*/ 17 h 86"/>
                <a:gd name="T14" fmla="*/ 43 w 87"/>
                <a:gd name="T15" fmla="*/ 6 h 86"/>
                <a:gd name="T16" fmla="*/ 70 w 87"/>
                <a:gd name="T17" fmla="*/ 17 h 86"/>
                <a:gd name="T18" fmla="*/ 74 w 87"/>
                <a:gd name="T19" fmla="*/ 12 h 86"/>
                <a:gd name="T20" fmla="*/ 43 w 87"/>
                <a:gd name="T21" fmla="*/ 0 h 86"/>
                <a:gd name="T22" fmla="*/ 13 w 87"/>
                <a:gd name="T23" fmla="*/ 12 h 86"/>
                <a:gd name="T24" fmla="*/ 0 w 87"/>
                <a:gd name="T25" fmla="*/ 43 h 86"/>
                <a:gd name="T26" fmla="*/ 13 w 87"/>
                <a:gd name="T27" fmla="*/ 73 h 86"/>
                <a:gd name="T28" fmla="*/ 43 w 87"/>
                <a:gd name="T29" fmla="*/ 86 h 86"/>
                <a:gd name="T30" fmla="*/ 74 w 87"/>
                <a:gd name="T31" fmla="*/ 73 h 86"/>
                <a:gd name="T32" fmla="*/ 87 w 87"/>
                <a:gd name="T33" fmla="*/ 43 h 86"/>
                <a:gd name="T34" fmla="*/ 74 w 87"/>
                <a:gd name="T35" fmla="*/ 12 h 86"/>
                <a:gd name="T36" fmla="*/ 50 w 87"/>
                <a:gd name="T37" fmla="*/ 41 h 86"/>
                <a:gd name="T38" fmla="*/ 42 w 87"/>
                <a:gd name="T39" fmla="*/ 42 h 86"/>
                <a:gd name="T40" fmla="*/ 34 w 87"/>
                <a:gd name="T41" fmla="*/ 42 h 86"/>
                <a:gd name="T42" fmla="*/ 34 w 87"/>
                <a:gd name="T43" fmla="*/ 25 h 86"/>
                <a:gd name="T44" fmla="*/ 41 w 87"/>
                <a:gd name="T45" fmla="*/ 25 h 86"/>
                <a:gd name="T46" fmla="*/ 51 w 87"/>
                <a:gd name="T47" fmla="*/ 26 h 86"/>
                <a:gd name="T48" fmla="*/ 55 w 87"/>
                <a:gd name="T49" fmla="*/ 33 h 86"/>
                <a:gd name="T50" fmla="*/ 50 w 87"/>
                <a:gd name="T51" fmla="*/ 41 h 86"/>
                <a:gd name="T52" fmla="*/ 26 w 87"/>
                <a:gd name="T53" fmla="*/ 66 h 86"/>
                <a:gd name="T54" fmla="*/ 34 w 87"/>
                <a:gd name="T55" fmla="*/ 66 h 86"/>
                <a:gd name="T56" fmla="*/ 34 w 87"/>
                <a:gd name="T57" fmla="*/ 48 h 86"/>
                <a:gd name="T58" fmla="*/ 41 w 87"/>
                <a:gd name="T59" fmla="*/ 48 h 86"/>
                <a:gd name="T60" fmla="*/ 50 w 87"/>
                <a:gd name="T61" fmla="*/ 49 h 86"/>
                <a:gd name="T62" fmla="*/ 55 w 87"/>
                <a:gd name="T63" fmla="*/ 60 h 86"/>
                <a:gd name="T64" fmla="*/ 55 w 87"/>
                <a:gd name="T65" fmla="*/ 64 h 86"/>
                <a:gd name="T66" fmla="*/ 55 w 87"/>
                <a:gd name="T67" fmla="*/ 65 h 86"/>
                <a:gd name="T68" fmla="*/ 55 w 87"/>
                <a:gd name="T69" fmla="*/ 66 h 86"/>
                <a:gd name="T70" fmla="*/ 55 w 87"/>
                <a:gd name="T71" fmla="*/ 66 h 86"/>
                <a:gd name="T72" fmla="*/ 63 w 87"/>
                <a:gd name="T73" fmla="*/ 66 h 86"/>
                <a:gd name="T74" fmla="*/ 63 w 87"/>
                <a:gd name="T75" fmla="*/ 66 h 86"/>
                <a:gd name="T76" fmla="*/ 62 w 87"/>
                <a:gd name="T77" fmla="*/ 63 h 86"/>
                <a:gd name="T78" fmla="*/ 62 w 87"/>
                <a:gd name="T79" fmla="*/ 60 h 86"/>
                <a:gd name="T80" fmla="*/ 62 w 87"/>
                <a:gd name="T81" fmla="*/ 56 h 86"/>
                <a:gd name="T82" fmla="*/ 59 w 87"/>
                <a:gd name="T83" fmla="*/ 49 h 86"/>
                <a:gd name="T84" fmla="*/ 51 w 87"/>
                <a:gd name="T85" fmla="*/ 44 h 86"/>
                <a:gd name="T86" fmla="*/ 58 w 87"/>
                <a:gd name="T87" fmla="*/ 42 h 86"/>
                <a:gd name="T88" fmla="*/ 63 w 87"/>
                <a:gd name="T89" fmla="*/ 33 h 86"/>
                <a:gd name="T90" fmla="*/ 55 w 87"/>
                <a:gd name="T91" fmla="*/ 21 h 86"/>
                <a:gd name="T92" fmla="*/ 43 w 87"/>
                <a:gd name="T93" fmla="*/ 19 h 86"/>
                <a:gd name="T94" fmla="*/ 26 w 87"/>
                <a:gd name="T95" fmla="*/ 19 h 86"/>
                <a:gd name="T96" fmla="*/ 26 w 87"/>
                <a:gd name="T97" fmla="*/ 6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7" h="86">
                  <a:moveTo>
                    <a:pt x="70" y="17"/>
                  </a:moveTo>
                  <a:cubicBezTo>
                    <a:pt x="77" y="24"/>
                    <a:pt x="80" y="33"/>
                    <a:pt x="80" y="43"/>
                  </a:cubicBezTo>
                  <a:cubicBezTo>
                    <a:pt x="80" y="53"/>
                    <a:pt x="77" y="62"/>
                    <a:pt x="70" y="69"/>
                  </a:cubicBezTo>
                  <a:cubicBezTo>
                    <a:pt x="62" y="76"/>
                    <a:pt x="54" y="80"/>
                    <a:pt x="43" y="80"/>
                  </a:cubicBezTo>
                  <a:cubicBezTo>
                    <a:pt x="33" y="80"/>
                    <a:pt x="24" y="76"/>
                    <a:pt x="17" y="69"/>
                  </a:cubicBezTo>
                  <a:cubicBezTo>
                    <a:pt x="10" y="62"/>
                    <a:pt x="6" y="53"/>
                    <a:pt x="6" y="43"/>
                  </a:cubicBezTo>
                  <a:cubicBezTo>
                    <a:pt x="6" y="33"/>
                    <a:pt x="10" y="24"/>
                    <a:pt x="17" y="17"/>
                  </a:cubicBezTo>
                  <a:cubicBezTo>
                    <a:pt x="24" y="9"/>
                    <a:pt x="33" y="6"/>
                    <a:pt x="43" y="6"/>
                  </a:cubicBezTo>
                  <a:cubicBezTo>
                    <a:pt x="54" y="6"/>
                    <a:pt x="62" y="9"/>
                    <a:pt x="70" y="17"/>
                  </a:cubicBezTo>
                  <a:close/>
                  <a:moveTo>
                    <a:pt x="74" y="12"/>
                  </a:moveTo>
                  <a:cubicBezTo>
                    <a:pt x="65" y="4"/>
                    <a:pt x="55" y="0"/>
                    <a:pt x="43" y="0"/>
                  </a:cubicBezTo>
                  <a:cubicBezTo>
                    <a:pt x="32" y="0"/>
                    <a:pt x="21" y="4"/>
                    <a:pt x="13" y="12"/>
                  </a:cubicBezTo>
                  <a:cubicBezTo>
                    <a:pt x="5" y="21"/>
                    <a:pt x="0" y="31"/>
                    <a:pt x="0" y="43"/>
                  </a:cubicBezTo>
                  <a:cubicBezTo>
                    <a:pt x="0" y="55"/>
                    <a:pt x="5" y="65"/>
                    <a:pt x="13" y="73"/>
                  </a:cubicBezTo>
                  <a:cubicBezTo>
                    <a:pt x="21" y="82"/>
                    <a:pt x="31" y="86"/>
                    <a:pt x="43" y="86"/>
                  </a:cubicBezTo>
                  <a:cubicBezTo>
                    <a:pt x="55" y="86"/>
                    <a:pt x="65" y="82"/>
                    <a:pt x="74" y="73"/>
                  </a:cubicBezTo>
                  <a:cubicBezTo>
                    <a:pt x="82" y="65"/>
                    <a:pt x="87" y="55"/>
                    <a:pt x="87" y="43"/>
                  </a:cubicBezTo>
                  <a:cubicBezTo>
                    <a:pt x="87" y="31"/>
                    <a:pt x="82" y="21"/>
                    <a:pt x="74" y="12"/>
                  </a:cubicBezTo>
                  <a:close/>
                  <a:moveTo>
                    <a:pt x="50" y="41"/>
                  </a:moveTo>
                  <a:cubicBezTo>
                    <a:pt x="48" y="41"/>
                    <a:pt x="45" y="42"/>
                    <a:pt x="42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6" y="25"/>
                    <a:pt x="49" y="25"/>
                    <a:pt x="51" y="26"/>
                  </a:cubicBezTo>
                  <a:cubicBezTo>
                    <a:pt x="54" y="28"/>
                    <a:pt x="55" y="30"/>
                    <a:pt x="55" y="33"/>
                  </a:cubicBezTo>
                  <a:cubicBezTo>
                    <a:pt x="55" y="37"/>
                    <a:pt x="53" y="39"/>
                    <a:pt x="50" y="41"/>
                  </a:cubicBezTo>
                  <a:close/>
                  <a:moveTo>
                    <a:pt x="26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5" y="48"/>
                    <a:pt x="48" y="48"/>
                    <a:pt x="50" y="49"/>
                  </a:cubicBezTo>
                  <a:cubicBezTo>
                    <a:pt x="53" y="51"/>
                    <a:pt x="55" y="55"/>
                    <a:pt x="55" y="60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5" y="65"/>
                    <a:pt x="55" y="66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2" y="65"/>
                    <a:pt x="62" y="64"/>
                    <a:pt x="62" y="63"/>
                  </a:cubicBezTo>
                  <a:cubicBezTo>
                    <a:pt x="62" y="62"/>
                    <a:pt x="62" y="61"/>
                    <a:pt x="62" y="60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2" y="54"/>
                    <a:pt x="61" y="51"/>
                    <a:pt x="59" y="49"/>
                  </a:cubicBezTo>
                  <a:cubicBezTo>
                    <a:pt x="58" y="46"/>
                    <a:pt x="55" y="45"/>
                    <a:pt x="51" y="44"/>
                  </a:cubicBezTo>
                  <a:cubicBezTo>
                    <a:pt x="54" y="44"/>
                    <a:pt x="57" y="43"/>
                    <a:pt x="58" y="42"/>
                  </a:cubicBezTo>
                  <a:cubicBezTo>
                    <a:pt x="61" y="40"/>
                    <a:pt x="63" y="37"/>
                    <a:pt x="63" y="33"/>
                  </a:cubicBezTo>
                  <a:cubicBezTo>
                    <a:pt x="63" y="27"/>
                    <a:pt x="60" y="23"/>
                    <a:pt x="55" y="21"/>
                  </a:cubicBezTo>
                  <a:cubicBezTo>
                    <a:pt x="53" y="20"/>
                    <a:pt x="48" y="19"/>
                    <a:pt x="43" y="19"/>
                  </a:cubicBezTo>
                  <a:cubicBezTo>
                    <a:pt x="26" y="19"/>
                    <a:pt x="26" y="19"/>
                    <a:pt x="26" y="19"/>
                  </a:cubicBezTo>
                  <a:lnTo>
                    <a:pt x="26" y="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5083495" y="1818756"/>
              <a:ext cx="2020332" cy="2020332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gray">
            <a:xfrm>
              <a:off x="5191646" y="2065102"/>
              <a:ext cx="1834072" cy="1514874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4"/>
          <p:cNvGrpSpPr>
            <a:grpSpLocks noChangeAspect="1"/>
          </p:cNvGrpSpPr>
          <p:nvPr userDrawn="1"/>
        </p:nvGrpSpPr>
        <p:grpSpPr bwMode="white">
          <a:xfrm>
            <a:off x="8248650" y="6078538"/>
            <a:ext cx="3468688" cy="431800"/>
            <a:chOff x="5196" y="3829"/>
            <a:chExt cx="2185" cy="272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 userDrawn="1"/>
          </p:nvSpPr>
          <p:spPr bwMode="white">
            <a:xfrm>
              <a:off x="5196" y="3829"/>
              <a:ext cx="218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5"/>
            <p:cNvSpPr>
              <a:spLocks/>
            </p:cNvSpPr>
            <p:nvPr userDrawn="1"/>
          </p:nvSpPr>
          <p:spPr bwMode="white">
            <a:xfrm>
              <a:off x="6358" y="3830"/>
              <a:ext cx="248" cy="268"/>
            </a:xfrm>
            <a:custGeom>
              <a:avLst/>
              <a:gdLst>
                <a:gd name="T0" fmla="*/ 684 w 1362"/>
                <a:gd name="T1" fmla="*/ 923 h 1473"/>
                <a:gd name="T2" fmla="*/ 1059 w 1362"/>
                <a:gd name="T3" fmla="*/ 923 h 1473"/>
                <a:gd name="T4" fmla="*/ 1059 w 1362"/>
                <a:gd name="T5" fmla="*/ 1093 h 1473"/>
                <a:gd name="T6" fmla="*/ 757 w 1362"/>
                <a:gd name="T7" fmla="*/ 1202 h 1473"/>
                <a:gd name="T8" fmla="*/ 311 w 1362"/>
                <a:gd name="T9" fmla="*/ 735 h 1473"/>
                <a:gd name="T10" fmla="*/ 757 w 1362"/>
                <a:gd name="T11" fmla="*/ 269 h 1473"/>
                <a:gd name="T12" fmla="*/ 1093 w 1362"/>
                <a:gd name="T13" fmla="*/ 454 h 1473"/>
                <a:gd name="T14" fmla="*/ 1345 w 1362"/>
                <a:gd name="T15" fmla="*/ 318 h 1473"/>
                <a:gd name="T16" fmla="*/ 757 w 1362"/>
                <a:gd name="T17" fmla="*/ 0 h 1473"/>
                <a:gd name="T18" fmla="*/ 0 w 1362"/>
                <a:gd name="T19" fmla="*/ 735 h 1473"/>
                <a:gd name="T20" fmla="*/ 757 w 1362"/>
                <a:gd name="T21" fmla="*/ 1473 h 1473"/>
                <a:gd name="T22" fmla="*/ 1362 w 1362"/>
                <a:gd name="T23" fmla="*/ 1204 h 1473"/>
                <a:gd name="T24" fmla="*/ 1362 w 1362"/>
                <a:gd name="T25" fmla="*/ 658 h 1473"/>
                <a:gd name="T26" fmla="*/ 684 w 1362"/>
                <a:gd name="T27" fmla="*/ 658 h 1473"/>
                <a:gd name="T28" fmla="*/ 684 w 1362"/>
                <a:gd name="T29" fmla="*/ 923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2" h="1473">
                  <a:moveTo>
                    <a:pt x="684" y="923"/>
                  </a:moveTo>
                  <a:cubicBezTo>
                    <a:pt x="1059" y="923"/>
                    <a:pt x="1059" y="923"/>
                    <a:pt x="1059" y="923"/>
                  </a:cubicBezTo>
                  <a:cubicBezTo>
                    <a:pt x="1059" y="1093"/>
                    <a:pt x="1059" y="1093"/>
                    <a:pt x="1059" y="1093"/>
                  </a:cubicBezTo>
                  <a:cubicBezTo>
                    <a:pt x="1002" y="1146"/>
                    <a:pt x="882" y="1202"/>
                    <a:pt x="757" y="1202"/>
                  </a:cubicBezTo>
                  <a:cubicBezTo>
                    <a:pt x="499" y="1202"/>
                    <a:pt x="311" y="1004"/>
                    <a:pt x="311" y="735"/>
                  </a:cubicBezTo>
                  <a:cubicBezTo>
                    <a:pt x="311" y="467"/>
                    <a:pt x="499" y="269"/>
                    <a:pt x="757" y="269"/>
                  </a:cubicBezTo>
                  <a:cubicBezTo>
                    <a:pt x="908" y="269"/>
                    <a:pt x="1029" y="354"/>
                    <a:pt x="1093" y="454"/>
                  </a:cubicBezTo>
                  <a:cubicBezTo>
                    <a:pt x="1345" y="318"/>
                    <a:pt x="1345" y="318"/>
                    <a:pt x="1345" y="318"/>
                  </a:cubicBezTo>
                  <a:cubicBezTo>
                    <a:pt x="1238" y="149"/>
                    <a:pt x="1053" y="0"/>
                    <a:pt x="757" y="0"/>
                  </a:cubicBezTo>
                  <a:cubicBezTo>
                    <a:pt x="341" y="0"/>
                    <a:pt x="0" y="286"/>
                    <a:pt x="0" y="735"/>
                  </a:cubicBezTo>
                  <a:cubicBezTo>
                    <a:pt x="0" y="1183"/>
                    <a:pt x="341" y="1473"/>
                    <a:pt x="757" y="1473"/>
                  </a:cubicBezTo>
                  <a:cubicBezTo>
                    <a:pt x="1014" y="1473"/>
                    <a:pt x="1217" y="1366"/>
                    <a:pt x="1362" y="1204"/>
                  </a:cubicBezTo>
                  <a:cubicBezTo>
                    <a:pt x="1362" y="658"/>
                    <a:pt x="1362" y="658"/>
                    <a:pt x="1362" y="658"/>
                  </a:cubicBezTo>
                  <a:cubicBezTo>
                    <a:pt x="684" y="658"/>
                    <a:pt x="684" y="658"/>
                    <a:pt x="684" y="658"/>
                  </a:cubicBezTo>
                  <a:lnTo>
                    <a:pt x="684" y="9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white">
            <a:xfrm>
              <a:off x="5196" y="3914"/>
              <a:ext cx="132" cy="107"/>
            </a:xfrm>
            <a:custGeom>
              <a:avLst/>
              <a:gdLst>
                <a:gd name="T0" fmla="*/ 92 w 132"/>
                <a:gd name="T1" fmla="*/ 107 h 107"/>
                <a:gd name="T2" fmla="*/ 66 w 132"/>
                <a:gd name="T3" fmla="*/ 15 h 107"/>
                <a:gd name="T4" fmla="*/ 41 w 132"/>
                <a:gd name="T5" fmla="*/ 107 h 107"/>
                <a:gd name="T6" fmla="*/ 30 w 132"/>
                <a:gd name="T7" fmla="*/ 107 h 107"/>
                <a:gd name="T8" fmla="*/ 0 w 132"/>
                <a:gd name="T9" fmla="*/ 0 h 107"/>
                <a:gd name="T10" fmla="*/ 10 w 132"/>
                <a:gd name="T11" fmla="*/ 0 h 107"/>
                <a:gd name="T12" fmla="*/ 36 w 132"/>
                <a:gd name="T13" fmla="*/ 94 h 107"/>
                <a:gd name="T14" fmla="*/ 62 w 132"/>
                <a:gd name="T15" fmla="*/ 0 h 107"/>
                <a:gd name="T16" fmla="*/ 70 w 132"/>
                <a:gd name="T17" fmla="*/ 0 h 107"/>
                <a:gd name="T18" fmla="*/ 96 w 132"/>
                <a:gd name="T19" fmla="*/ 94 h 107"/>
                <a:gd name="T20" fmla="*/ 122 w 132"/>
                <a:gd name="T21" fmla="*/ 0 h 107"/>
                <a:gd name="T22" fmla="*/ 132 w 132"/>
                <a:gd name="T23" fmla="*/ 0 h 107"/>
                <a:gd name="T24" fmla="*/ 102 w 132"/>
                <a:gd name="T25" fmla="*/ 107 h 107"/>
                <a:gd name="T26" fmla="*/ 92 w 132"/>
                <a:gd name="T2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07">
                  <a:moveTo>
                    <a:pt x="92" y="107"/>
                  </a:moveTo>
                  <a:lnTo>
                    <a:pt x="66" y="15"/>
                  </a:lnTo>
                  <a:lnTo>
                    <a:pt x="41" y="107"/>
                  </a:lnTo>
                  <a:lnTo>
                    <a:pt x="30" y="10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36" y="94"/>
                  </a:lnTo>
                  <a:lnTo>
                    <a:pt x="62" y="0"/>
                  </a:lnTo>
                  <a:lnTo>
                    <a:pt x="70" y="0"/>
                  </a:lnTo>
                  <a:lnTo>
                    <a:pt x="96" y="94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02" y="107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white">
            <a:xfrm>
              <a:off x="5345" y="3914"/>
              <a:ext cx="67" cy="107"/>
            </a:xfrm>
            <a:custGeom>
              <a:avLst/>
              <a:gdLst>
                <a:gd name="T0" fmla="*/ 0 w 67"/>
                <a:gd name="T1" fmla="*/ 107 h 107"/>
                <a:gd name="T2" fmla="*/ 0 w 67"/>
                <a:gd name="T3" fmla="*/ 0 h 107"/>
                <a:gd name="T4" fmla="*/ 67 w 67"/>
                <a:gd name="T5" fmla="*/ 0 h 107"/>
                <a:gd name="T6" fmla="*/ 67 w 67"/>
                <a:gd name="T7" fmla="*/ 8 h 107"/>
                <a:gd name="T8" fmla="*/ 9 w 67"/>
                <a:gd name="T9" fmla="*/ 8 h 107"/>
                <a:gd name="T10" fmla="*/ 9 w 67"/>
                <a:gd name="T11" fmla="*/ 48 h 107"/>
                <a:gd name="T12" fmla="*/ 66 w 67"/>
                <a:gd name="T13" fmla="*/ 48 h 107"/>
                <a:gd name="T14" fmla="*/ 66 w 67"/>
                <a:gd name="T15" fmla="*/ 56 h 107"/>
                <a:gd name="T16" fmla="*/ 9 w 67"/>
                <a:gd name="T17" fmla="*/ 56 h 107"/>
                <a:gd name="T18" fmla="*/ 9 w 67"/>
                <a:gd name="T19" fmla="*/ 98 h 107"/>
                <a:gd name="T20" fmla="*/ 67 w 67"/>
                <a:gd name="T21" fmla="*/ 98 h 107"/>
                <a:gd name="T22" fmla="*/ 67 w 67"/>
                <a:gd name="T23" fmla="*/ 107 h 107"/>
                <a:gd name="T24" fmla="*/ 0 w 6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7">
                  <a:moveTo>
                    <a:pt x="0" y="107"/>
                  </a:moveTo>
                  <a:lnTo>
                    <a:pt x="0" y="0"/>
                  </a:lnTo>
                  <a:lnTo>
                    <a:pt x="67" y="0"/>
                  </a:lnTo>
                  <a:lnTo>
                    <a:pt x="67" y="8"/>
                  </a:lnTo>
                  <a:lnTo>
                    <a:pt x="9" y="8"/>
                  </a:lnTo>
                  <a:lnTo>
                    <a:pt x="9" y="48"/>
                  </a:lnTo>
                  <a:lnTo>
                    <a:pt x="66" y="48"/>
                  </a:lnTo>
                  <a:lnTo>
                    <a:pt x="66" y="56"/>
                  </a:lnTo>
                  <a:lnTo>
                    <a:pt x="9" y="56"/>
                  </a:lnTo>
                  <a:lnTo>
                    <a:pt x="9" y="98"/>
                  </a:lnTo>
                  <a:lnTo>
                    <a:pt x="67" y="98"/>
                  </a:lnTo>
                  <a:lnTo>
                    <a:pt x="67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white">
            <a:xfrm>
              <a:off x="5476" y="3914"/>
              <a:ext cx="100" cy="107"/>
            </a:xfrm>
            <a:custGeom>
              <a:avLst/>
              <a:gdLst>
                <a:gd name="T0" fmla="*/ 90 w 100"/>
                <a:gd name="T1" fmla="*/ 107 h 107"/>
                <a:gd name="T2" fmla="*/ 90 w 100"/>
                <a:gd name="T3" fmla="*/ 13 h 107"/>
                <a:gd name="T4" fmla="*/ 52 w 100"/>
                <a:gd name="T5" fmla="*/ 107 h 107"/>
                <a:gd name="T6" fmla="*/ 48 w 100"/>
                <a:gd name="T7" fmla="*/ 107 h 107"/>
                <a:gd name="T8" fmla="*/ 9 w 100"/>
                <a:gd name="T9" fmla="*/ 13 h 107"/>
                <a:gd name="T10" fmla="*/ 9 w 100"/>
                <a:gd name="T11" fmla="*/ 107 h 107"/>
                <a:gd name="T12" fmla="*/ 0 w 100"/>
                <a:gd name="T13" fmla="*/ 107 h 107"/>
                <a:gd name="T14" fmla="*/ 0 w 100"/>
                <a:gd name="T15" fmla="*/ 0 h 107"/>
                <a:gd name="T16" fmla="*/ 14 w 100"/>
                <a:gd name="T17" fmla="*/ 0 h 107"/>
                <a:gd name="T18" fmla="*/ 50 w 100"/>
                <a:gd name="T19" fmla="*/ 88 h 107"/>
                <a:gd name="T20" fmla="*/ 86 w 100"/>
                <a:gd name="T21" fmla="*/ 0 h 107"/>
                <a:gd name="T22" fmla="*/ 100 w 100"/>
                <a:gd name="T23" fmla="*/ 0 h 107"/>
                <a:gd name="T24" fmla="*/ 100 w 100"/>
                <a:gd name="T25" fmla="*/ 107 h 107"/>
                <a:gd name="T26" fmla="*/ 90 w 100"/>
                <a:gd name="T2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107">
                  <a:moveTo>
                    <a:pt x="90" y="107"/>
                  </a:moveTo>
                  <a:lnTo>
                    <a:pt x="90" y="13"/>
                  </a:lnTo>
                  <a:lnTo>
                    <a:pt x="52" y="107"/>
                  </a:lnTo>
                  <a:lnTo>
                    <a:pt x="48" y="107"/>
                  </a:lnTo>
                  <a:lnTo>
                    <a:pt x="9" y="13"/>
                  </a:lnTo>
                  <a:lnTo>
                    <a:pt x="9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14" y="0"/>
                  </a:lnTo>
                  <a:lnTo>
                    <a:pt x="50" y="88"/>
                  </a:lnTo>
                  <a:lnTo>
                    <a:pt x="86" y="0"/>
                  </a:lnTo>
                  <a:lnTo>
                    <a:pt x="100" y="0"/>
                  </a:lnTo>
                  <a:lnTo>
                    <a:pt x="100" y="107"/>
                  </a:lnTo>
                  <a:lnTo>
                    <a:pt x="90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 userDrawn="1"/>
          </p:nvSpPr>
          <p:spPr bwMode="white">
            <a:xfrm>
              <a:off x="5591" y="3914"/>
              <a:ext cx="99" cy="107"/>
            </a:xfrm>
            <a:custGeom>
              <a:avLst/>
              <a:gdLst>
                <a:gd name="T0" fmla="*/ 88 w 99"/>
                <a:gd name="T1" fmla="*/ 107 h 107"/>
                <a:gd name="T2" fmla="*/ 78 w 99"/>
                <a:gd name="T3" fmla="*/ 81 h 107"/>
                <a:gd name="T4" fmla="*/ 21 w 99"/>
                <a:gd name="T5" fmla="*/ 81 h 107"/>
                <a:gd name="T6" fmla="*/ 11 w 99"/>
                <a:gd name="T7" fmla="*/ 107 h 107"/>
                <a:gd name="T8" fmla="*/ 0 w 99"/>
                <a:gd name="T9" fmla="*/ 107 h 107"/>
                <a:gd name="T10" fmla="*/ 44 w 99"/>
                <a:gd name="T11" fmla="*/ 0 h 107"/>
                <a:gd name="T12" fmla="*/ 55 w 99"/>
                <a:gd name="T13" fmla="*/ 0 h 107"/>
                <a:gd name="T14" fmla="*/ 99 w 99"/>
                <a:gd name="T15" fmla="*/ 107 h 107"/>
                <a:gd name="T16" fmla="*/ 88 w 99"/>
                <a:gd name="T17" fmla="*/ 107 h 107"/>
                <a:gd name="T18" fmla="*/ 49 w 99"/>
                <a:gd name="T19" fmla="*/ 10 h 107"/>
                <a:gd name="T20" fmla="*/ 24 w 99"/>
                <a:gd name="T21" fmla="*/ 72 h 107"/>
                <a:gd name="T22" fmla="*/ 75 w 99"/>
                <a:gd name="T23" fmla="*/ 72 h 107"/>
                <a:gd name="T24" fmla="*/ 49 w 99"/>
                <a:gd name="T25" fmla="*/ 1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07">
                  <a:moveTo>
                    <a:pt x="88" y="107"/>
                  </a:moveTo>
                  <a:lnTo>
                    <a:pt x="78" y="81"/>
                  </a:lnTo>
                  <a:lnTo>
                    <a:pt x="21" y="81"/>
                  </a:lnTo>
                  <a:lnTo>
                    <a:pt x="11" y="107"/>
                  </a:lnTo>
                  <a:lnTo>
                    <a:pt x="0" y="107"/>
                  </a:lnTo>
                  <a:lnTo>
                    <a:pt x="44" y="0"/>
                  </a:lnTo>
                  <a:lnTo>
                    <a:pt x="55" y="0"/>
                  </a:lnTo>
                  <a:lnTo>
                    <a:pt x="99" y="107"/>
                  </a:lnTo>
                  <a:lnTo>
                    <a:pt x="88" y="107"/>
                  </a:lnTo>
                  <a:close/>
                  <a:moveTo>
                    <a:pt x="49" y="10"/>
                  </a:moveTo>
                  <a:lnTo>
                    <a:pt x="24" y="72"/>
                  </a:lnTo>
                  <a:lnTo>
                    <a:pt x="75" y="72"/>
                  </a:lnTo>
                  <a:lnTo>
                    <a:pt x="4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white">
            <a:xfrm>
              <a:off x="5705" y="3914"/>
              <a:ext cx="77" cy="107"/>
            </a:xfrm>
            <a:custGeom>
              <a:avLst/>
              <a:gdLst>
                <a:gd name="T0" fmla="*/ 65 w 77"/>
                <a:gd name="T1" fmla="*/ 107 h 107"/>
                <a:gd name="T2" fmla="*/ 21 w 77"/>
                <a:gd name="T3" fmla="*/ 57 h 107"/>
                <a:gd name="T4" fmla="*/ 10 w 77"/>
                <a:gd name="T5" fmla="*/ 70 h 107"/>
                <a:gd name="T6" fmla="*/ 10 w 77"/>
                <a:gd name="T7" fmla="*/ 107 h 107"/>
                <a:gd name="T8" fmla="*/ 0 w 77"/>
                <a:gd name="T9" fmla="*/ 107 h 107"/>
                <a:gd name="T10" fmla="*/ 0 w 77"/>
                <a:gd name="T11" fmla="*/ 0 h 107"/>
                <a:gd name="T12" fmla="*/ 10 w 77"/>
                <a:gd name="T13" fmla="*/ 0 h 107"/>
                <a:gd name="T14" fmla="*/ 10 w 77"/>
                <a:gd name="T15" fmla="*/ 58 h 107"/>
                <a:gd name="T16" fmla="*/ 61 w 77"/>
                <a:gd name="T17" fmla="*/ 0 h 107"/>
                <a:gd name="T18" fmla="*/ 73 w 77"/>
                <a:gd name="T19" fmla="*/ 0 h 107"/>
                <a:gd name="T20" fmla="*/ 27 w 77"/>
                <a:gd name="T21" fmla="*/ 51 h 107"/>
                <a:gd name="T22" fmla="*/ 77 w 77"/>
                <a:gd name="T23" fmla="*/ 107 h 107"/>
                <a:gd name="T24" fmla="*/ 65 w 7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07">
                  <a:moveTo>
                    <a:pt x="65" y="107"/>
                  </a:moveTo>
                  <a:lnTo>
                    <a:pt x="21" y="57"/>
                  </a:lnTo>
                  <a:lnTo>
                    <a:pt x="10" y="70"/>
                  </a:lnTo>
                  <a:lnTo>
                    <a:pt x="10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58"/>
                  </a:lnTo>
                  <a:lnTo>
                    <a:pt x="61" y="0"/>
                  </a:lnTo>
                  <a:lnTo>
                    <a:pt x="73" y="0"/>
                  </a:lnTo>
                  <a:lnTo>
                    <a:pt x="27" y="51"/>
                  </a:lnTo>
                  <a:lnTo>
                    <a:pt x="77" y="107"/>
                  </a:lnTo>
                  <a:lnTo>
                    <a:pt x="65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white">
            <a:xfrm>
              <a:off x="5799" y="3914"/>
              <a:ext cx="67" cy="107"/>
            </a:xfrm>
            <a:custGeom>
              <a:avLst/>
              <a:gdLst>
                <a:gd name="T0" fmla="*/ 0 w 67"/>
                <a:gd name="T1" fmla="*/ 107 h 107"/>
                <a:gd name="T2" fmla="*/ 0 w 67"/>
                <a:gd name="T3" fmla="*/ 0 h 107"/>
                <a:gd name="T4" fmla="*/ 67 w 67"/>
                <a:gd name="T5" fmla="*/ 0 h 107"/>
                <a:gd name="T6" fmla="*/ 67 w 67"/>
                <a:gd name="T7" fmla="*/ 8 h 107"/>
                <a:gd name="T8" fmla="*/ 9 w 67"/>
                <a:gd name="T9" fmla="*/ 8 h 107"/>
                <a:gd name="T10" fmla="*/ 9 w 67"/>
                <a:gd name="T11" fmla="*/ 48 h 107"/>
                <a:gd name="T12" fmla="*/ 66 w 67"/>
                <a:gd name="T13" fmla="*/ 48 h 107"/>
                <a:gd name="T14" fmla="*/ 66 w 67"/>
                <a:gd name="T15" fmla="*/ 56 h 107"/>
                <a:gd name="T16" fmla="*/ 9 w 67"/>
                <a:gd name="T17" fmla="*/ 56 h 107"/>
                <a:gd name="T18" fmla="*/ 9 w 67"/>
                <a:gd name="T19" fmla="*/ 98 h 107"/>
                <a:gd name="T20" fmla="*/ 67 w 67"/>
                <a:gd name="T21" fmla="*/ 98 h 107"/>
                <a:gd name="T22" fmla="*/ 67 w 67"/>
                <a:gd name="T23" fmla="*/ 107 h 107"/>
                <a:gd name="T24" fmla="*/ 0 w 6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7">
                  <a:moveTo>
                    <a:pt x="0" y="107"/>
                  </a:moveTo>
                  <a:lnTo>
                    <a:pt x="0" y="0"/>
                  </a:lnTo>
                  <a:lnTo>
                    <a:pt x="67" y="0"/>
                  </a:lnTo>
                  <a:lnTo>
                    <a:pt x="67" y="8"/>
                  </a:lnTo>
                  <a:lnTo>
                    <a:pt x="9" y="8"/>
                  </a:lnTo>
                  <a:lnTo>
                    <a:pt x="9" y="48"/>
                  </a:lnTo>
                  <a:lnTo>
                    <a:pt x="66" y="48"/>
                  </a:lnTo>
                  <a:lnTo>
                    <a:pt x="66" y="56"/>
                  </a:lnTo>
                  <a:lnTo>
                    <a:pt x="9" y="56"/>
                  </a:lnTo>
                  <a:lnTo>
                    <a:pt x="9" y="98"/>
                  </a:lnTo>
                  <a:lnTo>
                    <a:pt x="67" y="98"/>
                  </a:lnTo>
                  <a:lnTo>
                    <a:pt x="67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white">
            <a:xfrm>
              <a:off x="5919" y="3914"/>
              <a:ext cx="99" cy="107"/>
            </a:xfrm>
            <a:custGeom>
              <a:avLst/>
              <a:gdLst>
                <a:gd name="T0" fmla="*/ 88 w 99"/>
                <a:gd name="T1" fmla="*/ 107 h 107"/>
                <a:gd name="T2" fmla="*/ 78 w 99"/>
                <a:gd name="T3" fmla="*/ 81 h 107"/>
                <a:gd name="T4" fmla="*/ 22 w 99"/>
                <a:gd name="T5" fmla="*/ 81 h 107"/>
                <a:gd name="T6" fmla="*/ 11 w 99"/>
                <a:gd name="T7" fmla="*/ 107 h 107"/>
                <a:gd name="T8" fmla="*/ 0 w 99"/>
                <a:gd name="T9" fmla="*/ 107 h 107"/>
                <a:gd name="T10" fmla="*/ 44 w 99"/>
                <a:gd name="T11" fmla="*/ 0 h 107"/>
                <a:gd name="T12" fmla="*/ 55 w 99"/>
                <a:gd name="T13" fmla="*/ 0 h 107"/>
                <a:gd name="T14" fmla="*/ 99 w 99"/>
                <a:gd name="T15" fmla="*/ 107 h 107"/>
                <a:gd name="T16" fmla="*/ 88 w 99"/>
                <a:gd name="T17" fmla="*/ 107 h 107"/>
                <a:gd name="T18" fmla="*/ 50 w 99"/>
                <a:gd name="T19" fmla="*/ 10 h 107"/>
                <a:gd name="T20" fmla="*/ 25 w 99"/>
                <a:gd name="T21" fmla="*/ 72 h 107"/>
                <a:gd name="T22" fmla="*/ 75 w 99"/>
                <a:gd name="T23" fmla="*/ 72 h 107"/>
                <a:gd name="T24" fmla="*/ 50 w 99"/>
                <a:gd name="T25" fmla="*/ 1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107">
                  <a:moveTo>
                    <a:pt x="88" y="107"/>
                  </a:moveTo>
                  <a:lnTo>
                    <a:pt x="78" y="81"/>
                  </a:lnTo>
                  <a:lnTo>
                    <a:pt x="22" y="81"/>
                  </a:lnTo>
                  <a:lnTo>
                    <a:pt x="11" y="107"/>
                  </a:lnTo>
                  <a:lnTo>
                    <a:pt x="0" y="107"/>
                  </a:lnTo>
                  <a:lnTo>
                    <a:pt x="44" y="0"/>
                  </a:lnTo>
                  <a:lnTo>
                    <a:pt x="55" y="0"/>
                  </a:lnTo>
                  <a:lnTo>
                    <a:pt x="99" y="107"/>
                  </a:lnTo>
                  <a:lnTo>
                    <a:pt x="88" y="107"/>
                  </a:lnTo>
                  <a:close/>
                  <a:moveTo>
                    <a:pt x="50" y="10"/>
                  </a:moveTo>
                  <a:lnTo>
                    <a:pt x="25" y="72"/>
                  </a:lnTo>
                  <a:lnTo>
                    <a:pt x="75" y="72"/>
                  </a:lnTo>
                  <a:lnTo>
                    <a:pt x="5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 noEditPoints="1"/>
            </p:cNvSpPr>
            <p:nvPr userDrawn="1"/>
          </p:nvSpPr>
          <p:spPr bwMode="white">
            <a:xfrm>
              <a:off x="6034" y="3914"/>
              <a:ext cx="72" cy="107"/>
            </a:xfrm>
            <a:custGeom>
              <a:avLst/>
              <a:gdLst>
                <a:gd name="T0" fmla="*/ 0 w 395"/>
                <a:gd name="T1" fmla="*/ 585 h 585"/>
                <a:gd name="T2" fmla="*/ 0 w 395"/>
                <a:gd name="T3" fmla="*/ 0 h 585"/>
                <a:gd name="T4" fmla="*/ 219 w 395"/>
                <a:gd name="T5" fmla="*/ 0 h 585"/>
                <a:gd name="T6" fmla="*/ 395 w 395"/>
                <a:gd name="T7" fmla="*/ 171 h 585"/>
                <a:gd name="T8" fmla="*/ 219 w 395"/>
                <a:gd name="T9" fmla="*/ 342 h 585"/>
                <a:gd name="T10" fmla="*/ 50 w 395"/>
                <a:gd name="T11" fmla="*/ 342 h 585"/>
                <a:gd name="T12" fmla="*/ 50 w 395"/>
                <a:gd name="T13" fmla="*/ 585 h 585"/>
                <a:gd name="T14" fmla="*/ 0 w 395"/>
                <a:gd name="T15" fmla="*/ 585 h 585"/>
                <a:gd name="T16" fmla="*/ 343 w 395"/>
                <a:gd name="T17" fmla="*/ 171 h 585"/>
                <a:gd name="T18" fmla="*/ 214 w 395"/>
                <a:gd name="T19" fmla="*/ 46 h 585"/>
                <a:gd name="T20" fmla="*/ 50 w 395"/>
                <a:gd name="T21" fmla="*/ 46 h 585"/>
                <a:gd name="T22" fmla="*/ 50 w 395"/>
                <a:gd name="T23" fmla="*/ 297 h 585"/>
                <a:gd name="T24" fmla="*/ 214 w 395"/>
                <a:gd name="T25" fmla="*/ 297 h 585"/>
                <a:gd name="T26" fmla="*/ 343 w 395"/>
                <a:gd name="T27" fmla="*/ 171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585">
                  <a:moveTo>
                    <a:pt x="0" y="58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331" y="0"/>
                    <a:pt x="395" y="79"/>
                    <a:pt x="395" y="171"/>
                  </a:cubicBezTo>
                  <a:cubicBezTo>
                    <a:pt x="395" y="263"/>
                    <a:pt x="330" y="342"/>
                    <a:pt x="219" y="342"/>
                  </a:cubicBezTo>
                  <a:cubicBezTo>
                    <a:pt x="50" y="342"/>
                    <a:pt x="50" y="342"/>
                    <a:pt x="50" y="342"/>
                  </a:cubicBezTo>
                  <a:cubicBezTo>
                    <a:pt x="50" y="585"/>
                    <a:pt x="50" y="585"/>
                    <a:pt x="50" y="585"/>
                  </a:cubicBezTo>
                  <a:lnTo>
                    <a:pt x="0" y="585"/>
                  </a:lnTo>
                  <a:close/>
                  <a:moveTo>
                    <a:pt x="343" y="171"/>
                  </a:moveTo>
                  <a:cubicBezTo>
                    <a:pt x="343" y="98"/>
                    <a:pt x="291" y="46"/>
                    <a:pt x="214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297"/>
                    <a:pt x="50" y="297"/>
                    <a:pt x="50" y="297"/>
                  </a:cubicBezTo>
                  <a:cubicBezTo>
                    <a:pt x="214" y="297"/>
                    <a:pt x="214" y="297"/>
                    <a:pt x="214" y="297"/>
                  </a:cubicBezTo>
                  <a:cubicBezTo>
                    <a:pt x="291" y="297"/>
                    <a:pt x="343" y="245"/>
                    <a:pt x="343" y="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 noEditPoints="1"/>
            </p:cNvSpPr>
            <p:nvPr userDrawn="1"/>
          </p:nvSpPr>
          <p:spPr bwMode="white">
            <a:xfrm>
              <a:off x="6125" y="3914"/>
              <a:ext cx="72" cy="107"/>
            </a:xfrm>
            <a:custGeom>
              <a:avLst/>
              <a:gdLst>
                <a:gd name="T0" fmla="*/ 0 w 395"/>
                <a:gd name="T1" fmla="*/ 585 h 585"/>
                <a:gd name="T2" fmla="*/ 0 w 395"/>
                <a:gd name="T3" fmla="*/ 0 h 585"/>
                <a:gd name="T4" fmla="*/ 219 w 395"/>
                <a:gd name="T5" fmla="*/ 0 h 585"/>
                <a:gd name="T6" fmla="*/ 395 w 395"/>
                <a:gd name="T7" fmla="*/ 171 h 585"/>
                <a:gd name="T8" fmla="*/ 219 w 395"/>
                <a:gd name="T9" fmla="*/ 342 h 585"/>
                <a:gd name="T10" fmla="*/ 50 w 395"/>
                <a:gd name="T11" fmla="*/ 342 h 585"/>
                <a:gd name="T12" fmla="*/ 50 w 395"/>
                <a:gd name="T13" fmla="*/ 585 h 585"/>
                <a:gd name="T14" fmla="*/ 0 w 395"/>
                <a:gd name="T15" fmla="*/ 585 h 585"/>
                <a:gd name="T16" fmla="*/ 342 w 395"/>
                <a:gd name="T17" fmla="*/ 171 h 585"/>
                <a:gd name="T18" fmla="*/ 213 w 395"/>
                <a:gd name="T19" fmla="*/ 46 h 585"/>
                <a:gd name="T20" fmla="*/ 50 w 395"/>
                <a:gd name="T21" fmla="*/ 46 h 585"/>
                <a:gd name="T22" fmla="*/ 50 w 395"/>
                <a:gd name="T23" fmla="*/ 297 h 585"/>
                <a:gd name="T24" fmla="*/ 213 w 395"/>
                <a:gd name="T25" fmla="*/ 297 h 585"/>
                <a:gd name="T26" fmla="*/ 342 w 395"/>
                <a:gd name="T27" fmla="*/ 171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585">
                  <a:moveTo>
                    <a:pt x="0" y="58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331" y="0"/>
                    <a:pt x="395" y="79"/>
                    <a:pt x="395" y="171"/>
                  </a:cubicBezTo>
                  <a:cubicBezTo>
                    <a:pt x="395" y="263"/>
                    <a:pt x="330" y="342"/>
                    <a:pt x="219" y="342"/>
                  </a:cubicBezTo>
                  <a:cubicBezTo>
                    <a:pt x="50" y="342"/>
                    <a:pt x="50" y="342"/>
                    <a:pt x="50" y="342"/>
                  </a:cubicBezTo>
                  <a:cubicBezTo>
                    <a:pt x="50" y="585"/>
                    <a:pt x="50" y="585"/>
                    <a:pt x="50" y="585"/>
                  </a:cubicBezTo>
                  <a:lnTo>
                    <a:pt x="0" y="585"/>
                  </a:lnTo>
                  <a:close/>
                  <a:moveTo>
                    <a:pt x="342" y="171"/>
                  </a:moveTo>
                  <a:cubicBezTo>
                    <a:pt x="342" y="98"/>
                    <a:pt x="291" y="46"/>
                    <a:pt x="213" y="46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297"/>
                    <a:pt x="50" y="297"/>
                    <a:pt x="50" y="297"/>
                  </a:cubicBezTo>
                  <a:cubicBezTo>
                    <a:pt x="213" y="297"/>
                    <a:pt x="213" y="297"/>
                    <a:pt x="213" y="297"/>
                  </a:cubicBezTo>
                  <a:cubicBezTo>
                    <a:pt x="291" y="297"/>
                    <a:pt x="342" y="245"/>
                    <a:pt x="342" y="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white">
            <a:xfrm>
              <a:off x="6210" y="3912"/>
              <a:ext cx="77" cy="111"/>
            </a:xfrm>
            <a:custGeom>
              <a:avLst/>
              <a:gdLst>
                <a:gd name="T0" fmla="*/ 0 w 421"/>
                <a:gd name="T1" fmla="*/ 512 h 604"/>
                <a:gd name="T2" fmla="*/ 32 w 421"/>
                <a:gd name="T3" fmla="*/ 474 h 604"/>
                <a:gd name="T4" fmla="*/ 214 w 421"/>
                <a:gd name="T5" fmla="*/ 559 h 604"/>
                <a:gd name="T6" fmla="*/ 369 w 421"/>
                <a:gd name="T7" fmla="*/ 442 h 604"/>
                <a:gd name="T8" fmla="*/ 18 w 421"/>
                <a:gd name="T9" fmla="*/ 156 h 604"/>
                <a:gd name="T10" fmla="*/ 210 w 421"/>
                <a:gd name="T11" fmla="*/ 0 h 604"/>
                <a:gd name="T12" fmla="*/ 408 w 421"/>
                <a:gd name="T13" fmla="*/ 82 h 604"/>
                <a:gd name="T14" fmla="*/ 375 w 421"/>
                <a:gd name="T15" fmla="*/ 119 h 604"/>
                <a:gd name="T16" fmla="*/ 207 w 421"/>
                <a:gd name="T17" fmla="*/ 45 h 604"/>
                <a:gd name="T18" fmla="*/ 71 w 421"/>
                <a:gd name="T19" fmla="*/ 153 h 604"/>
                <a:gd name="T20" fmla="*/ 421 w 421"/>
                <a:gd name="T21" fmla="*/ 439 h 604"/>
                <a:gd name="T22" fmla="*/ 213 w 421"/>
                <a:gd name="T23" fmla="*/ 604 h 604"/>
                <a:gd name="T24" fmla="*/ 0 w 421"/>
                <a:gd name="T25" fmla="*/ 512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1" h="604">
                  <a:moveTo>
                    <a:pt x="0" y="512"/>
                  </a:moveTo>
                  <a:cubicBezTo>
                    <a:pt x="32" y="474"/>
                    <a:pt x="32" y="474"/>
                    <a:pt x="32" y="474"/>
                  </a:cubicBezTo>
                  <a:cubicBezTo>
                    <a:pt x="70" y="518"/>
                    <a:pt x="131" y="559"/>
                    <a:pt x="214" y="559"/>
                  </a:cubicBezTo>
                  <a:cubicBezTo>
                    <a:pt x="334" y="559"/>
                    <a:pt x="369" y="492"/>
                    <a:pt x="369" y="442"/>
                  </a:cubicBezTo>
                  <a:cubicBezTo>
                    <a:pt x="369" y="271"/>
                    <a:pt x="18" y="360"/>
                    <a:pt x="18" y="156"/>
                  </a:cubicBezTo>
                  <a:cubicBezTo>
                    <a:pt x="18" y="60"/>
                    <a:pt x="104" y="0"/>
                    <a:pt x="210" y="0"/>
                  </a:cubicBezTo>
                  <a:cubicBezTo>
                    <a:pt x="298" y="0"/>
                    <a:pt x="362" y="30"/>
                    <a:pt x="408" y="82"/>
                  </a:cubicBezTo>
                  <a:cubicBezTo>
                    <a:pt x="375" y="119"/>
                    <a:pt x="375" y="119"/>
                    <a:pt x="375" y="119"/>
                  </a:cubicBezTo>
                  <a:cubicBezTo>
                    <a:pt x="333" y="68"/>
                    <a:pt x="273" y="45"/>
                    <a:pt x="207" y="45"/>
                  </a:cubicBezTo>
                  <a:cubicBezTo>
                    <a:pt x="129" y="45"/>
                    <a:pt x="71" y="90"/>
                    <a:pt x="71" y="153"/>
                  </a:cubicBezTo>
                  <a:cubicBezTo>
                    <a:pt x="71" y="303"/>
                    <a:pt x="421" y="221"/>
                    <a:pt x="421" y="439"/>
                  </a:cubicBezTo>
                  <a:cubicBezTo>
                    <a:pt x="421" y="514"/>
                    <a:pt x="371" y="604"/>
                    <a:pt x="213" y="604"/>
                  </a:cubicBezTo>
                  <a:cubicBezTo>
                    <a:pt x="117" y="604"/>
                    <a:pt x="44" y="566"/>
                    <a:pt x="0" y="5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 noEditPoints="1"/>
            </p:cNvSpPr>
            <p:nvPr userDrawn="1"/>
          </p:nvSpPr>
          <p:spPr bwMode="white">
            <a:xfrm>
              <a:off x="6633" y="3828"/>
              <a:ext cx="272" cy="274"/>
            </a:xfrm>
            <a:custGeom>
              <a:avLst/>
              <a:gdLst>
                <a:gd name="T0" fmla="*/ 752 w 1493"/>
                <a:gd name="T1" fmla="*/ 3 h 1497"/>
                <a:gd name="T2" fmla="*/ 4 w 1493"/>
                <a:gd name="T3" fmla="*/ 742 h 1497"/>
                <a:gd name="T4" fmla="*/ 745 w 1493"/>
                <a:gd name="T5" fmla="*/ 1493 h 1497"/>
                <a:gd name="T6" fmla="*/ 1493 w 1493"/>
                <a:gd name="T7" fmla="*/ 750 h 1497"/>
                <a:gd name="T8" fmla="*/ 752 w 1493"/>
                <a:gd name="T9" fmla="*/ 3 h 1497"/>
                <a:gd name="T10" fmla="*/ 1274 w 1493"/>
                <a:gd name="T11" fmla="*/ 812 h 1497"/>
                <a:gd name="T12" fmla="*/ 901 w 1493"/>
                <a:gd name="T13" fmla="*/ 1184 h 1497"/>
                <a:gd name="T14" fmla="*/ 761 w 1493"/>
                <a:gd name="T15" fmla="*/ 1184 h 1497"/>
                <a:gd name="T16" fmla="*/ 732 w 1493"/>
                <a:gd name="T17" fmla="*/ 1155 h 1497"/>
                <a:gd name="T18" fmla="*/ 732 w 1493"/>
                <a:gd name="T19" fmla="*/ 1015 h 1497"/>
                <a:gd name="T20" fmla="*/ 885 w 1493"/>
                <a:gd name="T21" fmla="*/ 861 h 1497"/>
                <a:gd name="T22" fmla="*/ 295 w 1493"/>
                <a:gd name="T23" fmla="*/ 861 h 1497"/>
                <a:gd name="T24" fmla="*/ 195 w 1493"/>
                <a:gd name="T25" fmla="*/ 761 h 1497"/>
                <a:gd name="T26" fmla="*/ 195 w 1493"/>
                <a:gd name="T27" fmla="*/ 722 h 1497"/>
                <a:gd name="T28" fmla="*/ 295 w 1493"/>
                <a:gd name="T29" fmla="*/ 622 h 1497"/>
                <a:gd name="T30" fmla="*/ 885 w 1493"/>
                <a:gd name="T31" fmla="*/ 622 h 1497"/>
                <a:gd name="T32" fmla="*/ 733 w 1493"/>
                <a:gd name="T33" fmla="*/ 470 h 1497"/>
                <a:gd name="T34" fmla="*/ 733 w 1493"/>
                <a:gd name="T35" fmla="*/ 330 h 1497"/>
                <a:gd name="T36" fmla="*/ 763 w 1493"/>
                <a:gd name="T37" fmla="*/ 300 h 1497"/>
                <a:gd name="T38" fmla="*/ 903 w 1493"/>
                <a:gd name="T39" fmla="*/ 300 h 1497"/>
                <a:gd name="T40" fmla="*/ 1274 w 1493"/>
                <a:gd name="T41" fmla="*/ 671 h 1497"/>
                <a:gd name="T42" fmla="*/ 1302 w 1493"/>
                <a:gd name="T43" fmla="*/ 751 h 1497"/>
                <a:gd name="T44" fmla="*/ 1274 w 1493"/>
                <a:gd name="T45" fmla="*/ 812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3" h="1497">
                  <a:moveTo>
                    <a:pt x="752" y="3"/>
                  </a:moveTo>
                  <a:cubicBezTo>
                    <a:pt x="347" y="0"/>
                    <a:pt x="8" y="324"/>
                    <a:pt x="4" y="742"/>
                  </a:cubicBezTo>
                  <a:cubicBezTo>
                    <a:pt x="0" y="1152"/>
                    <a:pt x="328" y="1488"/>
                    <a:pt x="745" y="1493"/>
                  </a:cubicBezTo>
                  <a:cubicBezTo>
                    <a:pt x="1152" y="1497"/>
                    <a:pt x="1488" y="1164"/>
                    <a:pt x="1493" y="750"/>
                  </a:cubicBezTo>
                  <a:cubicBezTo>
                    <a:pt x="1492" y="343"/>
                    <a:pt x="1169" y="6"/>
                    <a:pt x="752" y="3"/>
                  </a:cubicBezTo>
                  <a:close/>
                  <a:moveTo>
                    <a:pt x="1274" y="812"/>
                  </a:moveTo>
                  <a:cubicBezTo>
                    <a:pt x="901" y="1184"/>
                    <a:pt x="901" y="1184"/>
                    <a:pt x="901" y="1184"/>
                  </a:cubicBezTo>
                  <a:cubicBezTo>
                    <a:pt x="863" y="1223"/>
                    <a:pt x="800" y="1223"/>
                    <a:pt x="761" y="1184"/>
                  </a:cubicBezTo>
                  <a:cubicBezTo>
                    <a:pt x="732" y="1155"/>
                    <a:pt x="732" y="1155"/>
                    <a:pt x="732" y="1155"/>
                  </a:cubicBezTo>
                  <a:cubicBezTo>
                    <a:pt x="693" y="1116"/>
                    <a:pt x="693" y="1053"/>
                    <a:pt x="732" y="1015"/>
                  </a:cubicBezTo>
                  <a:cubicBezTo>
                    <a:pt x="885" y="861"/>
                    <a:pt x="885" y="861"/>
                    <a:pt x="885" y="861"/>
                  </a:cubicBezTo>
                  <a:cubicBezTo>
                    <a:pt x="295" y="861"/>
                    <a:pt x="295" y="861"/>
                    <a:pt x="295" y="861"/>
                  </a:cubicBezTo>
                  <a:cubicBezTo>
                    <a:pt x="240" y="861"/>
                    <a:pt x="195" y="816"/>
                    <a:pt x="195" y="761"/>
                  </a:cubicBezTo>
                  <a:cubicBezTo>
                    <a:pt x="195" y="722"/>
                    <a:pt x="195" y="722"/>
                    <a:pt x="195" y="722"/>
                  </a:cubicBezTo>
                  <a:cubicBezTo>
                    <a:pt x="195" y="667"/>
                    <a:pt x="240" y="622"/>
                    <a:pt x="295" y="622"/>
                  </a:cubicBezTo>
                  <a:cubicBezTo>
                    <a:pt x="885" y="622"/>
                    <a:pt x="885" y="622"/>
                    <a:pt x="885" y="622"/>
                  </a:cubicBezTo>
                  <a:cubicBezTo>
                    <a:pt x="733" y="470"/>
                    <a:pt x="733" y="470"/>
                    <a:pt x="733" y="470"/>
                  </a:cubicBezTo>
                  <a:cubicBezTo>
                    <a:pt x="695" y="431"/>
                    <a:pt x="695" y="368"/>
                    <a:pt x="733" y="330"/>
                  </a:cubicBezTo>
                  <a:cubicBezTo>
                    <a:pt x="763" y="300"/>
                    <a:pt x="763" y="300"/>
                    <a:pt x="763" y="300"/>
                  </a:cubicBezTo>
                  <a:cubicBezTo>
                    <a:pt x="802" y="262"/>
                    <a:pt x="864" y="262"/>
                    <a:pt x="903" y="300"/>
                  </a:cubicBezTo>
                  <a:cubicBezTo>
                    <a:pt x="1274" y="671"/>
                    <a:pt x="1274" y="671"/>
                    <a:pt x="1274" y="671"/>
                  </a:cubicBezTo>
                  <a:cubicBezTo>
                    <a:pt x="1296" y="693"/>
                    <a:pt x="1305" y="723"/>
                    <a:pt x="1302" y="751"/>
                  </a:cubicBezTo>
                  <a:cubicBezTo>
                    <a:pt x="1300" y="773"/>
                    <a:pt x="1290" y="795"/>
                    <a:pt x="1274" y="8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white">
            <a:xfrm>
              <a:off x="6963" y="3843"/>
              <a:ext cx="41" cy="65"/>
            </a:xfrm>
            <a:custGeom>
              <a:avLst/>
              <a:gdLst>
                <a:gd name="T0" fmla="*/ 0 w 41"/>
                <a:gd name="T1" fmla="*/ 65 h 65"/>
                <a:gd name="T2" fmla="*/ 0 w 41"/>
                <a:gd name="T3" fmla="*/ 0 h 65"/>
                <a:gd name="T4" fmla="*/ 41 w 41"/>
                <a:gd name="T5" fmla="*/ 0 h 65"/>
                <a:gd name="T6" fmla="*/ 41 w 41"/>
                <a:gd name="T7" fmla="*/ 5 h 65"/>
                <a:gd name="T8" fmla="*/ 6 w 41"/>
                <a:gd name="T9" fmla="*/ 5 h 65"/>
                <a:gd name="T10" fmla="*/ 6 w 41"/>
                <a:gd name="T11" fmla="*/ 29 h 65"/>
                <a:gd name="T12" fmla="*/ 41 w 41"/>
                <a:gd name="T13" fmla="*/ 29 h 65"/>
                <a:gd name="T14" fmla="*/ 41 w 41"/>
                <a:gd name="T15" fmla="*/ 34 h 65"/>
                <a:gd name="T16" fmla="*/ 6 w 41"/>
                <a:gd name="T17" fmla="*/ 34 h 65"/>
                <a:gd name="T18" fmla="*/ 6 w 41"/>
                <a:gd name="T19" fmla="*/ 65 h 65"/>
                <a:gd name="T20" fmla="*/ 0 w 4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65">
                  <a:moveTo>
                    <a:pt x="0" y="65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5"/>
                  </a:lnTo>
                  <a:lnTo>
                    <a:pt x="6" y="5"/>
                  </a:lnTo>
                  <a:lnTo>
                    <a:pt x="6" y="29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6" y="34"/>
                  </a:lnTo>
                  <a:lnTo>
                    <a:pt x="6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 noEditPoints="1"/>
            </p:cNvSpPr>
            <p:nvPr userDrawn="1"/>
          </p:nvSpPr>
          <p:spPr bwMode="white">
            <a:xfrm>
              <a:off x="7002" y="3843"/>
              <a:ext cx="60" cy="65"/>
            </a:xfrm>
            <a:custGeom>
              <a:avLst/>
              <a:gdLst>
                <a:gd name="T0" fmla="*/ 53 w 60"/>
                <a:gd name="T1" fmla="*/ 65 h 65"/>
                <a:gd name="T2" fmla="*/ 47 w 60"/>
                <a:gd name="T3" fmla="*/ 49 h 65"/>
                <a:gd name="T4" fmla="*/ 13 w 60"/>
                <a:gd name="T5" fmla="*/ 49 h 65"/>
                <a:gd name="T6" fmla="*/ 7 w 60"/>
                <a:gd name="T7" fmla="*/ 65 h 65"/>
                <a:gd name="T8" fmla="*/ 0 w 60"/>
                <a:gd name="T9" fmla="*/ 65 h 65"/>
                <a:gd name="T10" fmla="*/ 27 w 60"/>
                <a:gd name="T11" fmla="*/ 0 h 65"/>
                <a:gd name="T12" fmla="*/ 34 w 60"/>
                <a:gd name="T13" fmla="*/ 0 h 65"/>
                <a:gd name="T14" fmla="*/ 60 w 60"/>
                <a:gd name="T15" fmla="*/ 65 h 65"/>
                <a:gd name="T16" fmla="*/ 53 w 60"/>
                <a:gd name="T17" fmla="*/ 65 h 65"/>
                <a:gd name="T18" fmla="*/ 30 w 60"/>
                <a:gd name="T19" fmla="*/ 6 h 65"/>
                <a:gd name="T20" fmla="*/ 15 w 60"/>
                <a:gd name="T21" fmla="*/ 44 h 65"/>
                <a:gd name="T22" fmla="*/ 45 w 60"/>
                <a:gd name="T23" fmla="*/ 44 h 65"/>
                <a:gd name="T24" fmla="*/ 30 w 60"/>
                <a:gd name="T25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65">
                  <a:moveTo>
                    <a:pt x="53" y="65"/>
                  </a:moveTo>
                  <a:lnTo>
                    <a:pt x="47" y="49"/>
                  </a:lnTo>
                  <a:lnTo>
                    <a:pt x="13" y="49"/>
                  </a:lnTo>
                  <a:lnTo>
                    <a:pt x="7" y="65"/>
                  </a:lnTo>
                  <a:lnTo>
                    <a:pt x="0" y="65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60" y="65"/>
                  </a:lnTo>
                  <a:lnTo>
                    <a:pt x="53" y="65"/>
                  </a:lnTo>
                  <a:close/>
                  <a:moveTo>
                    <a:pt x="30" y="6"/>
                  </a:moveTo>
                  <a:lnTo>
                    <a:pt x="15" y="44"/>
                  </a:lnTo>
                  <a:lnTo>
                    <a:pt x="45" y="44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9"/>
            <p:cNvSpPr>
              <a:spLocks/>
            </p:cNvSpPr>
            <p:nvPr userDrawn="1"/>
          </p:nvSpPr>
          <p:spPr bwMode="white">
            <a:xfrm>
              <a:off x="7066" y="3842"/>
              <a:ext cx="47" cy="67"/>
            </a:xfrm>
            <a:custGeom>
              <a:avLst/>
              <a:gdLst>
                <a:gd name="T0" fmla="*/ 0 w 255"/>
                <a:gd name="T1" fmla="*/ 309 h 366"/>
                <a:gd name="T2" fmla="*/ 19 w 255"/>
                <a:gd name="T3" fmla="*/ 287 h 366"/>
                <a:gd name="T4" fmla="*/ 130 w 255"/>
                <a:gd name="T5" fmla="*/ 338 h 366"/>
                <a:gd name="T6" fmla="*/ 223 w 255"/>
                <a:gd name="T7" fmla="*/ 268 h 366"/>
                <a:gd name="T8" fmla="*/ 11 w 255"/>
                <a:gd name="T9" fmla="*/ 94 h 366"/>
                <a:gd name="T10" fmla="*/ 127 w 255"/>
                <a:gd name="T11" fmla="*/ 0 h 366"/>
                <a:gd name="T12" fmla="*/ 247 w 255"/>
                <a:gd name="T13" fmla="*/ 50 h 366"/>
                <a:gd name="T14" fmla="*/ 227 w 255"/>
                <a:gd name="T15" fmla="*/ 72 h 366"/>
                <a:gd name="T16" fmla="*/ 126 w 255"/>
                <a:gd name="T17" fmla="*/ 27 h 366"/>
                <a:gd name="T18" fmla="*/ 43 w 255"/>
                <a:gd name="T19" fmla="*/ 93 h 366"/>
                <a:gd name="T20" fmla="*/ 255 w 255"/>
                <a:gd name="T21" fmla="*/ 265 h 366"/>
                <a:gd name="T22" fmla="*/ 129 w 255"/>
                <a:gd name="T23" fmla="*/ 366 h 366"/>
                <a:gd name="T24" fmla="*/ 0 w 255"/>
                <a:gd name="T25" fmla="*/ 30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366">
                  <a:moveTo>
                    <a:pt x="0" y="309"/>
                  </a:moveTo>
                  <a:cubicBezTo>
                    <a:pt x="19" y="287"/>
                    <a:pt x="19" y="287"/>
                    <a:pt x="19" y="287"/>
                  </a:cubicBezTo>
                  <a:cubicBezTo>
                    <a:pt x="42" y="313"/>
                    <a:pt x="79" y="338"/>
                    <a:pt x="130" y="338"/>
                  </a:cubicBezTo>
                  <a:cubicBezTo>
                    <a:pt x="203" y="338"/>
                    <a:pt x="223" y="298"/>
                    <a:pt x="223" y="268"/>
                  </a:cubicBezTo>
                  <a:cubicBezTo>
                    <a:pt x="223" y="164"/>
                    <a:pt x="11" y="218"/>
                    <a:pt x="11" y="94"/>
                  </a:cubicBezTo>
                  <a:cubicBezTo>
                    <a:pt x="11" y="36"/>
                    <a:pt x="63" y="0"/>
                    <a:pt x="127" y="0"/>
                  </a:cubicBezTo>
                  <a:cubicBezTo>
                    <a:pt x="180" y="0"/>
                    <a:pt x="219" y="18"/>
                    <a:pt x="247" y="50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01" y="41"/>
                    <a:pt x="165" y="27"/>
                    <a:pt x="126" y="27"/>
                  </a:cubicBezTo>
                  <a:cubicBezTo>
                    <a:pt x="78" y="27"/>
                    <a:pt x="43" y="54"/>
                    <a:pt x="43" y="93"/>
                  </a:cubicBezTo>
                  <a:cubicBezTo>
                    <a:pt x="43" y="183"/>
                    <a:pt x="255" y="133"/>
                    <a:pt x="255" y="265"/>
                  </a:cubicBezTo>
                  <a:cubicBezTo>
                    <a:pt x="255" y="311"/>
                    <a:pt x="225" y="366"/>
                    <a:pt x="129" y="366"/>
                  </a:cubicBezTo>
                  <a:cubicBezTo>
                    <a:pt x="71" y="366"/>
                    <a:pt x="27" y="342"/>
                    <a:pt x="0" y="3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0"/>
            <p:cNvSpPr>
              <a:spLocks/>
            </p:cNvSpPr>
            <p:nvPr userDrawn="1"/>
          </p:nvSpPr>
          <p:spPr bwMode="white">
            <a:xfrm>
              <a:off x="7121" y="3843"/>
              <a:ext cx="48" cy="65"/>
            </a:xfrm>
            <a:custGeom>
              <a:avLst/>
              <a:gdLst>
                <a:gd name="T0" fmla="*/ 21 w 48"/>
                <a:gd name="T1" fmla="*/ 65 h 65"/>
                <a:gd name="T2" fmla="*/ 21 w 48"/>
                <a:gd name="T3" fmla="*/ 5 h 65"/>
                <a:gd name="T4" fmla="*/ 0 w 48"/>
                <a:gd name="T5" fmla="*/ 5 h 65"/>
                <a:gd name="T6" fmla="*/ 0 w 48"/>
                <a:gd name="T7" fmla="*/ 0 h 65"/>
                <a:gd name="T8" fmla="*/ 48 w 48"/>
                <a:gd name="T9" fmla="*/ 0 h 65"/>
                <a:gd name="T10" fmla="*/ 48 w 48"/>
                <a:gd name="T11" fmla="*/ 5 h 65"/>
                <a:gd name="T12" fmla="*/ 27 w 48"/>
                <a:gd name="T13" fmla="*/ 5 h 65"/>
                <a:gd name="T14" fmla="*/ 27 w 48"/>
                <a:gd name="T15" fmla="*/ 65 h 65"/>
                <a:gd name="T16" fmla="*/ 21 w 48"/>
                <a:gd name="T1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65">
                  <a:moveTo>
                    <a:pt x="21" y="65"/>
                  </a:moveTo>
                  <a:lnTo>
                    <a:pt x="21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5"/>
                  </a:lnTo>
                  <a:lnTo>
                    <a:pt x="27" y="5"/>
                  </a:lnTo>
                  <a:lnTo>
                    <a:pt x="27" y="65"/>
                  </a:lnTo>
                  <a:lnTo>
                    <a:pt x="21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1"/>
            <p:cNvSpPr>
              <a:spLocks/>
            </p:cNvSpPr>
            <p:nvPr userDrawn="1"/>
          </p:nvSpPr>
          <p:spPr bwMode="white">
            <a:xfrm>
              <a:off x="7180" y="3843"/>
              <a:ext cx="41" cy="65"/>
            </a:xfrm>
            <a:custGeom>
              <a:avLst/>
              <a:gdLst>
                <a:gd name="T0" fmla="*/ 0 w 41"/>
                <a:gd name="T1" fmla="*/ 65 h 65"/>
                <a:gd name="T2" fmla="*/ 0 w 41"/>
                <a:gd name="T3" fmla="*/ 0 h 65"/>
                <a:gd name="T4" fmla="*/ 41 w 41"/>
                <a:gd name="T5" fmla="*/ 0 h 65"/>
                <a:gd name="T6" fmla="*/ 41 w 41"/>
                <a:gd name="T7" fmla="*/ 5 h 65"/>
                <a:gd name="T8" fmla="*/ 6 w 41"/>
                <a:gd name="T9" fmla="*/ 5 h 65"/>
                <a:gd name="T10" fmla="*/ 6 w 41"/>
                <a:gd name="T11" fmla="*/ 29 h 65"/>
                <a:gd name="T12" fmla="*/ 40 w 41"/>
                <a:gd name="T13" fmla="*/ 29 h 65"/>
                <a:gd name="T14" fmla="*/ 40 w 41"/>
                <a:gd name="T15" fmla="*/ 34 h 65"/>
                <a:gd name="T16" fmla="*/ 6 w 41"/>
                <a:gd name="T17" fmla="*/ 34 h 65"/>
                <a:gd name="T18" fmla="*/ 6 w 41"/>
                <a:gd name="T19" fmla="*/ 60 h 65"/>
                <a:gd name="T20" fmla="*/ 41 w 41"/>
                <a:gd name="T21" fmla="*/ 60 h 65"/>
                <a:gd name="T22" fmla="*/ 41 w 41"/>
                <a:gd name="T23" fmla="*/ 65 h 65"/>
                <a:gd name="T24" fmla="*/ 0 w 41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5">
                  <a:moveTo>
                    <a:pt x="0" y="65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5"/>
                  </a:lnTo>
                  <a:lnTo>
                    <a:pt x="6" y="5"/>
                  </a:lnTo>
                  <a:lnTo>
                    <a:pt x="6" y="29"/>
                  </a:lnTo>
                  <a:lnTo>
                    <a:pt x="40" y="29"/>
                  </a:lnTo>
                  <a:lnTo>
                    <a:pt x="40" y="34"/>
                  </a:lnTo>
                  <a:lnTo>
                    <a:pt x="6" y="34"/>
                  </a:lnTo>
                  <a:lnTo>
                    <a:pt x="6" y="60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2"/>
            <p:cNvSpPr>
              <a:spLocks noEditPoints="1"/>
            </p:cNvSpPr>
            <p:nvPr userDrawn="1"/>
          </p:nvSpPr>
          <p:spPr bwMode="white">
            <a:xfrm>
              <a:off x="7235" y="3843"/>
              <a:ext cx="44" cy="65"/>
            </a:xfrm>
            <a:custGeom>
              <a:avLst/>
              <a:gdLst>
                <a:gd name="T0" fmla="*/ 207 w 244"/>
                <a:gd name="T1" fmla="*/ 353 h 353"/>
                <a:gd name="T2" fmla="*/ 108 w 244"/>
                <a:gd name="T3" fmla="*/ 207 h 353"/>
                <a:gd name="T4" fmla="*/ 30 w 244"/>
                <a:gd name="T5" fmla="*/ 207 h 353"/>
                <a:gd name="T6" fmla="*/ 30 w 244"/>
                <a:gd name="T7" fmla="*/ 353 h 353"/>
                <a:gd name="T8" fmla="*/ 0 w 244"/>
                <a:gd name="T9" fmla="*/ 353 h 353"/>
                <a:gd name="T10" fmla="*/ 0 w 244"/>
                <a:gd name="T11" fmla="*/ 0 h 353"/>
                <a:gd name="T12" fmla="*/ 132 w 244"/>
                <a:gd name="T13" fmla="*/ 0 h 353"/>
                <a:gd name="T14" fmla="*/ 239 w 244"/>
                <a:gd name="T15" fmla="*/ 103 h 353"/>
                <a:gd name="T16" fmla="*/ 141 w 244"/>
                <a:gd name="T17" fmla="*/ 205 h 353"/>
                <a:gd name="T18" fmla="*/ 244 w 244"/>
                <a:gd name="T19" fmla="*/ 353 h 353"/>
                <a:gd name="T20" fmla="*/ 207 w 244"/>
                <a:gd name="T21" fmla="*/ 353 h 353"/>
                <a:gd name="T22" fmla="*/ 208 w 244"/>
                <a:gd name="T23" fmla="*/ 103 h 353"/>
                <a:gd name="T24" fmla="*/ 129 w 244"/>
                <a:gd name="T25" fmla="*/ 27 h 353"/>
                <a:gd name="T26" fmla="*/ 30 w 244"/>
                <a:gd name="T27" fmla="*/ 27 h 353"/>
                <a:gd name="T28" fmla="*/ 30 w 244"/>
                <a:gd name="T29" fmla="*/ 179 h 353"/>
                <a:gd name="T30" fmla="*/ 129 w 244"/>
                <a:gd name="T31" fmla="*/ 179 h 353"/>
                <a:gd name="T32" fmla="*/ 208 w 244"/>
                <a:gd name="T33" fmla="*/ 10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4" h="353">
                  <a:moveTo>
                    <a:pt x="207" y="353"/>
                  </a:moveTo>
                  <a:cubicBezTo>
                    <a:pt x="108" y="207"/>
                    <a:pt x="108" y="207"/>
                    <a:pt x="108" y="207"/>
                  </a:cubicBezTo>
                  <a:cubicBezTo>
                    <a:pt x="30" y="207"/>
                    <a:pt x="30" y="207"/>
                    <a:pt x="30" y="207"/>
                  </a:cubicBezTo>
                  <a:cubicBezTo>
                    <a:pt x="30" y="353"/>
                    <a:pt x="30" y="353"/>
                    <a:pt x="30" y="353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93" y="0"/>
                    <a:pt x="239" y="38"/>
                    <a:pt x="239" y="103"/>
                  </a:cubicBezTo>
                  <a:cubicBezTo>
                    <a:pt x="239" y="167"/>
                    <a:pt x="194" y="203"/>
                    <a:pt x="141" y="205"/>
                  </a:cubicBezTo>
                  <a:cubicBezTo>
                    <a:pt x="244" y="353"/>
                    <a:pt x="244" y="353"/>
                    <a:pt x="244" y="353"/>
                  </a:cubicBezTo>
                  <a:lnTo>
                    <a:pt x="207" y="353"/>
                  </a:lnTo>
                  <a:close/>
                  <a:moveTo>
                    <a:pt x="208" y="103"/>
                  </a:moveTo>
                  <a:cubicBezTo>
                    <a:pt x="208" y="58"/>
                    <a:pt x="176" y="27"/>
                    <a:pt x="12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179"/>
                    <a:pt x="30" y="179"/>
                    <a:pt x="30" y="179"/>
                  </a:cubicBezTo>
                  <a:cubicBezTo>
                    <a:pt x="129" y="179"/>
                    <a:pt x="129" y="179"/>
                    <a:pt x="129" y="179"/>
                  </a:cubicBezTo>
                  <a:cubicBezTo>
                    <a:pt x="176" y="179"/>
                    <a:pt x="208" y="148"/>
                    <a:pt x="208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Oval 23"/>
            <p:cNvSpPr>
              <a:spLocks noChangeArrowheads="1"/>
            </p:cNvSpPr>
            <p:nvPr userDrawn="1"/>
          </p:nvSpPr>
          <p:spPr bwMode="white">
            <a:xfrm>
              <a:off x="7288" y="3900"/>
              <a:ext cx="9" cy="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24"/>
            <p:cNvSpPr>
              <a:spLocks/>
            </p:cNvSpPr>
            <p:nvPr userDrawn="1"/>
          </p:nvSpPr>
          <p:spPr bwMode="white">
            <a:xfrm>
              <a:off x="6957" y="3932"/>
              <a:ext cx="46" cy="66"/>
            </a:xfrm>
            <a:custGeom>
              <a:avLst/>
              <a:gdLst>
                <a:gd name="T0" fmla="*/ 0 w 255"/>
                <a:gd name="T1" fmla="*/ 309 h 366"/>
                <a:gd name="T2" fmla="*/ 19 w 255"/>
                <a:gd name="T3" fmla="*/ 287 h 366"/>
                <a:gd name="T4" fmla="*/ 130 w 255"/>
                <a:gd name="T5" fmla="*/ 338 h 366"/>
                <a:gd name="T6" fmla="*/ 223 w 255"/>
                <a:gd name="T7" fmla="*/ 267 h 366"/>
                <a:gd name="T8" fmla="*/ 11 w 255"/>
                <a:gd name="T9" fmla="*/ 94 h 366"/>
                <a:gd name="T10" fmla="*/ 127 w 255"/>
                <a:gd name="T11" fmla="*/ 0 h 366"/>
                <a:gd name="T12" fmla="*/ 247 w 255"/>
                <a:gd name="T13" fmla="*/ 49 h 366"/>
                <a:gd name="T14" fmla="*/ 227 w 255"/>
                <a:gd name="T15" fmla="*/ 72 h 366"/>
                <a:gd name="T16" fmla="*/ 125 w 255"/>
                <a:gd name="T17" fmla="*/ 27 h 366"/>
                <a:gd name="T18" fmla="*/ 43 w 255"/>
                <a:gd name="T19" fmla="*/ 92 h 366"/>
                <a:gd name="T20" fmla="*/ 255 w 255"/>
                <a:gd name="T21" fmla="*/ 265 h 366"/>
                <a:gd name="T22" fmla="*/ 129 w 255"/>
                <a:gd name="T23" fmla="*/ 366 h 366"/>
                <a:gd name="T24" fmla="*/ 0 w 255"/>
                <a:gd name="T25" fmla="*/ 30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366">
                  <a:moveTo>
                    <a:pt x="0" y="309"/>
                  </a:moveTo>
                  <a:cubicBezTo>
                    <a:pt x="19" y="287"/>
                    <a:pt x="19" y="287"/>
                    <a:pt x="19" y="287"/>
                  </a:cubicBezTo>
                  <a:cubicBezTo>
                    <a:pt x="42" y="313"/>
                    <a:pt x="79" y="338"/>
                    <a:pt x="130" y="338"/>
                  </a:cubicBezTo>
                  <a:cubicBezTo>
                    <a:pt x="202" y="338"/>
                    <a:pt x="223" y="298"/>
                    <a:pt x="223" y="267"/>
                  </a:cubicBezTo>
                  <a:cubicBezTo>
                    <a:pt x="223" y="163"/>
                    <a:pt x="11" y="218"/>
                    <a:pt x="11" y="94"/>
                  </a:cubicBezTo>
                  <a:cubicBezTo>
                    <a:pt x="11" y="36"/>
                    <a:pt x="63" y="0"/>
                    <a:pt x="127" y="0"/>
                  </a:cubicBezTo>
                  <a:cubicBezTo>
                    <a:pt x="180" y="0"/>
                    <a:pt x="219" y="18"/>
                    <a:pt x="247" y="49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01" y="41"/>
                    <a:pt x="165" y="27"/>
                    <a:pt x="125" y="27"/>
                  </a:cubicBezTo>
                  <a:cubicBezTo>
                    <a:pt x="78" y="27"/>
                    <a:pt x="43" y="54"/>
                    <a:pt x="43" y="92"/>
                  </a:cubicBezTo>
                  <a:cubicBezTo>
                    <a:pt x="43" y="183"/>
                    <a:pt x="255" y="133"/>
                    <a:pt x="255" y="265"/>
                  </a:cubicBezTo>
                  <a:cubicBezTo>
                    <a:pt x="255" y="311"/>
                    <a:pt x="225" y="366"/>
                    <a:pt x="129" y="366"/>
                  </a:cubicBezTo>
                  <a:cubicBezTo>
                    <a:pt x="71" y="366"/>
                    <a:pt x="27" y="342"/>
                    <a:pt x="0" y="3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25"/>
            <p:cNvSpPr>
              <a:spLocks/>
            </p:cNvSpPr>
            <p:nvPr userDrawn="1"/>
          </p:nvSpPr>
          <p:spPr bwMode="white">
            <a:xfrm>
              <a:off x="7016" y="3932"/>
              <a:ext cx="61" cy="65"/>
            </a:xfrm>
            <a:custGeom>
              <a:avLst/>
              <a:gdLst>
                <a:gd name="T0" fmla="*/ 55 w 61"/>
                <a:gd name="T1" fmla="*/ 65 h 65"/>
                <a:gd name="T2" fmla="*/ 55 w 61"/>
                <a:gd name="T3" fmla="*/ 8 h 65"/>
                <a:gd name="T4" fmla="*/ 32 w 61"/>
                <a:gd name="T5" fmla="*/ 65 h 65"/>
                <a:gd name="T6" fmla="*/ 29 w 61"/>
                <a:gd name="T7" fmla="*/ 65 h 65"/>
                <a:gd name="T8" fmla="*/ 6 w 61"/>
                <a:gd name="T9" fmla="*/ 8 h 65"/>
                <a:gd name="T10" fmla="*/ 6 w 61"/>
                <a:gd name="T11" fmla="*/ 65 h 65"/>
                <a:gd name="T12" fmla="*/ 0 w 61"/>
                <a:gd name="T13" fmla="*/ 65 h 65"/>
                <a:gd name="T14" fmla="*/ 0 w 61"/>
                <a:gd name="T15" fmla="*/ 0 h 65"/>
                <a:gd name="T16" fmla="*/ 9 w 61"/>
                <a:gd name="T17" fmla="*/ 0 h 65"/>
                <a:gd name="T18" fmla="*/ 30 w 61"/>
                <a:gd name="T19" fmla="*/ 54 h 65"/>
                <a:gd name="T20" fmla="*/ 52 w 61"/>
                <a:gd name="T21" fmla="*/ 0 h 65"/>
                <a:gd name="T22" fmla="*/ 61 w 61"/>
                <a:gd name="T23" fmla="*/ 0 h 65"/>
                <a:gd name="T24" fmla="*/ 61 w 61"/>
                <a:gd name="T25" fmla="*/ 65 h 65"/>
                <a:gd name="T26" fmla="*/ 55 w 61"/>
                <a:gd name="T2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5">
                  <a:moveTo>
                    <a:pt x="55" y="65"/>
                  </a:moveTo>
                  <a:lnTo>
                    <a:pt x="55" y="8"/>
                  </a:lnTo>
                  <a:lnTo>
                    <a:pt x="32" y="65"/>
                  </a:lnTo>
                  <a:lnTo>
                    <a:pt x="29" y="65"/>
                  </a:lnTo>
                  <a:lnTo>
                    <a:pt x="6" y="8"/>
                  </a:lnTo>
                  <a:lnTo>
                    <a:pt x="6" y="65"/>
                  </a:lnTo>
                  <a:lnTo>
                    <a:pt x="0" y="65"/>
                  </a:lnTo>
                  <a:lnTo>
                    <a:pt x="0" y="0"/>
                  </a:lnTo>
                  <a:lnTo>
                    <a:pt x="9" y="0"/>
                  </a:lnTo>
                  <a:lnTo>
                    <a:pt x="30" y="54"/>
                  </a:lnTo>
                  <a:lnTo>
                    <a:pt x="52" y="0"/>
                  </a:lnTo>
                  <a:lnTo>
                    <a:pt x="61" y="0"/>
                  </a:lnTo>
                  <a:lnTo>
                    <a:pt x="61" y="65"/>
                  </a:lnTo>
                  <a:lnTo>
                    <a:pt x="5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26"/>
            <p:cNvSpPr>
              <a:spLocks noEditPoints="1"/>
            </p:cNvSpPr>
            <p:nvPr userDrawn="1"/>
          </p:nvSpPr>
          <p:spPr bwMode="white">
            <a:xfrm>
              <a:off x="7086" y="3932"/>
              <a:ext cx="60" cy="65"/>
            </a:xfrm>
            <a:custGeom>
              <a:avLst/>
              <a:gdLst>
                <a:gd name="T0" fmla="*/ 53 w 60"/>
                <a:gd name="T1" fmla="*/ 65 h 65"/>
                <a:gd name="T2" fmla="*/ 47 w 60"/>
                <a:gd name="T3" fmla="*/ 49 h 65"/>
                <a:gd name="T4" fmla="*/ 13 w 60"/>
                <a:gd name="T5" fmla="*/ 49 h 65"/>
                <a:gd name="T6" fmla="*/ 7 w 60"/>
                <a:gd name="T7" fmla="*/ 65 h 65"/>
                <a:gd name="T8" fmla="*/ 0 w 60"/>
                <a:gd name="T9" fmla="*/ 65 h 65"/>
                <a:gd name="T10" fmla="*/ 27 w 60"/>
                <a:gd name="T11" fmla="*/ 0 h 65"/>
                <a:gd name="T12" fmla="*/ 33 w 60"/>
                <a:gd name="T13" fmla="*/ 0 h 65"/>
                <a:gd name="T14" fmla="*/ 60 w 60"/>
                <a:gd name="T15" fmla="*/ 65 h 65"/>
                <a:gd name="T16" fmla="*/ 53 w 60"/>
                <a:gd name="T17" fmla="*/ 65 h 65"/>
                <a:gd name="T18" fmla="*/ 30 w 60"/>
                <a:gd name="T19" fmla="*/ 7 h 65"/>
                <a:gd name="T20" fmla="*/ 15 w 60"/>
                <a:gd name="T21" fmla="*/ 44 h 65"/>
                <a:gd name="T22" fmla="*/ 45 w 60"/>
                <a:gd name="T23" fmla="*/ 44 h 65"/>
                <a:gd name="T24" fmla="*/ 30 w 60"/>
                <a:gd name="T25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65">
                  <a:moveTo>
                    <a:pt x="53" y="65"/>
                  </a:moveTo>
                  <a:lnTo>
                    <a:pt x="47" y="49"/>
                  </a:lnTo>
                  <a:lnTo>
                    <a:pt x="13" y="49"/>
                  </a:lnTo>
                  <a:lnTo>
                    <a:pt x="7" y="65"/>
                  </a:lnTo>
                  <a:lnTo>
                    <a:pt x="0" y="65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60" y="65"/>
                  </a:lnTo>
                  <a:lnTo>
                    <a:pt x="53" y="65"/>
                  </a:lnTo>
                  <a:close/>
                  <a:moveTo>
                    <a:pt x="30" y="7"/>
                  </a:moveTo>
                  <a:lnTo>
                    <a:pt x="15" y="44"/>
                  </a:lnTo>
                  <a:lnTo>
                    <a:pt x="45" y="44"/>
                  </a:lnTo>
                  <a:lnTo>
                    <a:pt x="3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27"/>
            <p:cNvSpPr>
              <a:spLocks noEditPoints="1"/>
            </p:cNvSpPr>
            <p:nvPr userDrawn="1"/>
          </p:nvSpPr>
          <p:spPr bwMode="white">
            <a:xfrm>
              <a:off x="7155" y="3932"/>
              <a:ext cx="45" cy="65"/>
            </a:xfrm>
            <a:custGeom>
              <a:avLst/>
              <a:gdLst>
                <a:gd name="T0" fmla="*/ 207 w 244"/>
                <a:gd name="T1" fmla="*/ 354 h 354"/>
                <a:gd name="T2" fmla="*/ 108 w 244"/>
                <a:gd name="T3" fmla="*/ 208 h 354"/>
                <a:gd name="T4" fmla="*/ 30 w 244"/>
                <a:gd name="T5" fmla="*/ 208 h 354"/>
                <a:gd name="T6" fmla="*/ 30 w 244"/>
                <a:gd name="T7" fmla="*/ 354 h 354"/>
                <a:gd name="T8" fmla="*/ 0 w 244"/>
                <a:gd name="T9" fmla="*/ 354 h 354"/>
                <a:gd name="T10" fmla="*/ 0 w 244"/>
                <a:gd name="T11" fmla="*/ 0 h 354"/>
                <a:gd name="T12" fmla="*/ 132 w 244"/>
                <a:gd name="T13" fmla="*/ 0 h 354"/>
                <a:gd name="T14" fmla="*/ 240 w 244"/>
                <a:gd name="T15" fmla="*/ 104 h 354"/>
                <a:gd name="T16" fmla="*/ 142 w 244"/>
                <a:gd name="T17" fmla="*/ 206 h 354"/>
                <a:gd name="T18" fmla="*/ 244 w 244"/>
                <a:gd name="T19" fmla="*/ 354 h 354"/>
                <a:gd name="T20" fmla="*/ 207 w 244"/>
                <a:gd name="T21" fmla="*/ 354 h 354"/>
                <a:gd name="T22" fmla="*/ 208 w 244"/>
                <a:gd name="T23" fmla="*/ 104 h 354"/>
                <a:gd name="T24" fmla="*/ 129 w 244"/>
                <a:gd name="T25" fmla="*/ 28 h 354"/>
                <a:gd name="T26" fmla="*/ 30 w 244"/>
                <a:gd name="T27" fmla="*/ 28 h 354"/>
                <a:gd name="T28" fmla="*/ 30 w 244"/>
                <a:gd name="T29" fmla="*/ 180 h 354"/>
                <a:gd name="T30" fmla="*/ 129 w 244"/>
                <a:gd name="T31" fmla="*/ 180 h 354"/>
                <a:gd name="T32" fmla="*/ 208 w 244"/>
                <a:gd name="T33" fmla="*/ 10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4" h="354">
                  <a:moveTo>
                    <a:pt x="207" y="354"/>
                  </a:moveTo>
                  <a:cubicBezTo>
                    <a:pt x="108" y="208"/>
                    <a:pt x="108" y="208"/>
                    <a:pt x="108" y="208"/>
                  </a:cubicBezTo>
                  <a:cubicBezTo>
                    <a:pt x="30" y="208"/>
                    <a:pt x="30" y="208"/>
                    <a:pt x="30" y="208"/>
                  </a:cubicBezTo>
                  <a:cubicBezTo>
                    <a:pt x="30" y="354"/>
                    <a:pt x="30" y="354"/>
                    <a:pt x="30" y="35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93" y="0"/>
                    <a:pt x="240" y="39"/>
                    <a:pt x="240" y="104"/>
                  </a:cubicBezTo>
                  <a:cubicBezTo>
                    <a:pt x="240" y="168"/>
                    <a:pt x="194" y="204"/>
                    <a:pt x="142" y="206"/>
                  </a:cubicBezTo>
                  <a:cubicBezTo>
                    <a:pt x="244" y="354"/>
                    <a:pt x="244" y="354"/>
                    <a:pt x="244" y="354"/>
                  </a:cubicBezTo>
                  <a:lnTo>
                    <a:pt x="207" y="354"/>
                  </a:lnTo>
                  <a:close/>
                  <a:moveTo>
                    <a:pt x="208" y="104"/>
                  </a:moveTo>
                  <a:cubicBezTo>
                    <a:pt x="208" y="59"/>
                    <a:pt x="176" y="28"/>
                    <a:pt x="129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129" y="180"/>
                    <a:pt x="129" y="180"/>
                    <a:pt x="129" y="180"/>
                  </a:cubicBezTo>
                  <a:cubicBezTo>
                    <a:pt x="176" y="180"/>
                    <a:pt x="208" y="148"/>
                    <a:pt x="208" y="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28"/>
            <p:cNvSpPr>
              <a:spLocks/>
            </p:cNvSpPr>
            <p:nvPr userDrawn="1"/>
          </p:nvSpPr>
          <p:spPr bwMode="white">
            <a:xfrm>
              <a:off x="7207" y="3932"/>
              <a:ext cx="48" cy="65"/>
            </a:xfrm>
            <a:custGeom>
              <a:avLst/>
              <a:gdLst>
                <a:gd name="T0" fmla="*/ 21 w 48"/>
                <a:gd name="T1" fmla="*/ 65 h 65"/>
                <a:gd name="T2" fmla="*/ 21 w 48"/>
                <a:gd name="T3" fmla="*/ 6 h 65"/>
                <a:gd name="T4" fmla="*/ 0 w 48"/>
                <a:gd name="T5" fmla="*/ 6 h 65"/>
                <a:gd name="T6" fmla="*/ 0 w 48"/>
                <a:gd name="T7" fmla="*/ 0 h 65"/>
                <a:gd name="T8" fmla="*/ 48 w 48"/>
                <a:gd name="T9" fmla="*/ 0 h 65"/>
                <a:gd name="T10" fmla="*/ 48 w 48"/>
                <a:gd name="T11" fmla="*/ 6 h 65"/>
                <a:gd name="T12" fmla="*/ 27 w 48"/>
                <a:gd name="T13" fmla="*/ 6 h 65"/>
                <a:gd name="T14" fmla="*/ 27 w 48"/>
                <a:gd name="T15" fmla="*/ 65 h 65"/>
                <a:gd name="T16" fmla="*/ 21 w 48"/>
                <a:gd name="T1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65">
                  <a:moveTo>
                    <a:pt x="21" y="65"/>
                  </a:moveTo>
                  <a:lnTo>
                    <a:pt x="21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6"/>
                  </a:lnTo>
                  <a:lnTo>
                    <a:pt x="27" y="6"/>
                  </a:lnTo>
                  <a:lnTo>
                    <a:pt x="27" y="65"/>
                  </a:lnTo>
                  <a:lnTo>
                    <a:pt x="21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29"/>
            <p:cNvSpPr>
              <a:spLocks/>
            </p:cNvSpPr>
            <p:nvPr userDrawn="1"/>
          </p:nvSpPr>
          <p:spPr bwMode="white">
            <a:xfrm>
              <a:off x="7266" y="3932"/>
              <a:ext cx="41" cy="65"/>
            </a:xfrm>
            <a:custGeom>
              <a:avLst/>
              <a:gdLst>
                <a:gd name="T0" fmla="*/ 0 w 41"/>
                <a:gd name="T1" fmla="*/ 65 h 65"/>
                <a:gd name="T2" fmla="*/ 0 w 41"/>
                <a:gd name="T3" fmla="*/ 0 h 65"/>
                <a:gd name="T4" fmla="*/ 41 w 41"/>
                <a:gd name="T5" fmla="*/ 0 h 65"/>
                <a:gd name="T6" fmla="*/ 41 w 41"/>
                <a:gd name="T7" fmla="*/ 6 h 65"/>
                <a:gd name="T8" fmla="*/ 6 w 41"/>
                <a:gd name="T9" fmla="*/ 6 h 65"/>
                <a:gd name="T10" fmla="*/ 6 w 41"/>
                <a:gd name="T11" fmla="*/ 30 h 65"/>
                <a:gd name="T12" fmla="*/ 40 w 41"/>
                <a:gd name="T13" fmla="*/ 30 h 65"/>
                <a:gd name="T14" fmla="*/ 40 w 41"/>
                <a:gd name="T15" fmla="*/ 35 h 65"/>
                <a:gd name="T16" fmla="*/ 6 w 41"/>
                <a:gd name="T17" fmla="*/ 35 h 65"/>
                <a:gd name="T18" fmla="*/ 6 w 41"/>
                <a:gd name="T19" fmla="*/ 60 h 65"/>
                <a:gd name="T20" fmla="*/ 41 w 41"/>
                <a:gd name="T21" fmla="*/ 60 h 65"/>
                <a:gd name="T22" fmla="*/ 41 w 41"/>
                <a:gd name="T23" fmla="*/ 65 h 65"/>
                <a:gd name="T24" fmla="*/ 0 w 41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5">
                  <a:moveTo>
                    <a:pt x="0" y="65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6"/>
                  </a:lnTo>
                  <a:lnTo>
                    <a:pt x="6" y="6"/>
                  </a:lnTo>
                  <a:lnTo>
                    <a:pt x="6" y="30"/>
                  </a:lnTo>
                  <a:lnTo>
                    <a:pt x="40" y="30"/>
                  </a:lnTo>
                  <a:lnTo>
                    <a:pt x="40" y="35"/>
                  </a:lnTo>
                  <a:lnTo>
                    <a:pt x="6" y="35"/>
                  </a:lnTo>
                  <a:lnTo>
                    <a:pt x="6" y="60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0"/>
            <p:cNvSpPr>
              <a:spLocks noEditPoints="1"/>
            </p:cNvSpPr>
            <p:nvPr userDrawn="1"/>
          </p:nvSpPr>
          <p:spPr bwMode="white">
            <a:xfrm>
              <a:off x="7321" y="3932"/>
              <a:ext cx="44" cy="65"/>
            </a:xfrm>
            <a:custGeom>
              <a:avLst/>
              <a:gdLst>
                <a:gd name="T0" fmla="*/ 208 w 244"/>
                <a:gd name="T1" fmla="*/ 354 h 354"/>
                <a:gd name="T2" fmla="*/ 109 w 244"/>
                <a:gd name="T3" fmla="*/ 208 h 354"/>
                <a:gd name="T4" fmla="*/ 31 w 244"/>
                <a:gd name="T5" fmla="*/ 208 h 354"/>
                <a:gd name="T6" fmla="*/ 31 w 244"/>
                <a:gd name="T7" fmla="*/ 354 h 354"/>
                <a:gd name="T8" fmla="*/ 0 w 244"/>
                <a:gd name="T9" fmla="*/ 354 h 354"/>
                <a:gd name="T10" fmla="*/ 0 w 244"/>
                <a:gd name="T11" fmla="*/ 0 h 354"/>
                <a:gd name="T12" fmla="*/ 132 w 244"/>
                <a:gd name="T13" fmla="*/ 0 h 354"/>
                <a:gd name="T14" fmla="*/ 240 w 244"/>
                <a:gd name="T15" fmla="*/ 104 h 354"/>
                <a:gd name="T16" fmla="*/ 142 w 244"/>
                <a:gd name="T17" fmla="*/ 206 h 354"/>
                <a:gd name="T18" fmla="*/ 244 w 244"/>
                <a:gd name="T19" fmla="*/ 354 h 354"/>
                <a:gd name="T20" fmla="*/ 208 w 244"/>
                <a:gd name="T21" fmla="*/ 354 h 354"/>
                <a:gd name="T22" fmla="*/ 208 w 244"/>
                <a:gd name="T23" fmla="*/ 104 h 354"/>
                <a:gd name="T24" fmla="*/ 130 w 244"/>
                <a:gd name="T25" fmla="*/ 28 h 354"/>
                <a:gd name="T26" fmla="*/ 31 w 244"/>
                <a:gd name="T27" fmla="*/ 28 h 354"/>
                <a:gd name="T28" fmla="*/ 31 w 244"/>
                <a:gd name="T29" fmla="*/ 180 h 354"/>
                <a:gd name="T30" fmla="*/ 130 w 244"/>
                <a:gd name="T31" fmla="*/ 180 h 354"/>
                <a:gd name="T32" fmla="*/ 208 w 244"/>
                <a:gd name="T33" fmla="*/ 10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4" h="354">
                  <a:moveTo>
                    <a:pt x="208" y="354"/>
                  </a:moveTo>
                  <a:cubicBezTo>
                    <a:pt x="109" y="208"/>
                    <a:pt x="109" y="208"/>
                    <a:pt x="109" y="208"/>
                  </a:cubicBezTo>
                  <a:cubicBezTo>
                    <a:pt x="31" y="208"/>
                    <a:pt x="31" y="208"/>
                    <a:pt x="31" y="208"/>
                  </a:cubicBezTo>
                  <a:cubicBezTo>
                    <a:pt x="31" y="354"/>
                    <a:pt x="31" y="354"/>
                    <a:pt x="31" y="35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93" y="0"/>
                    <a:pt x="240" y="39"/>
                    <a:pt x="240" y="104"/>
                  </a:cubicBezTo>
                  <a:cubicBezTo>
                    <a:pt x="240" y="168"/>
                    <a:pt x="195" y="204"/>
                    <a:pt x="142" y="206"/>
                  </a:cubicBezTo>
                  <a:cubicBezTo>
                    <a:pt x="244" y="354"/>
                    <a:pt x="244" y="354"/>
                    <a:pt x="244" y="354"/>
                  </a:cubicBezTo>
                  <a:lnTo>
                    <a:pt x="208" y="354"/>
                  </a:lnTo>
                  <a:close/>
                  <a:moveTo>
                    <a:pt x="208" y="104"/>
                  </a:moveTo>
                  <a:cubicBezTo>
                    <a:pt x="208" y="59"/>
                    <a:pt x="176" y="28"/>
                    <a:pt x="130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130" y="180"/>
                    <a:pt x="130" y="180"/>
                    <a:pt x="130" y="180"/>
                  </a:cubicBezTo>
                  <a:cubicBezTo>
                    <a:pt x="176" y="180"/>
                    <a:pt x="208" y="148"/>
                    <a:pt x="208" y="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Oval 31"/>
            <p:cNvSpPr>
              <a:spLocks noChangeArrowheads="1"/>
            </p:cNvSpPr>
            <p:nvPr userDrawn="1"/>
          </p:nvSpPr>
          <p:spPr bwMode="white">
            <a:xfrm>
              <a:off x="7372" y="3990"/>
              <a:ext cx="9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2"/>
            <p:cNvSpPr>
              <a:spLocks/>
            </p:cNvSpPr>
            <p:nvPr userDrawn="1"/>
          </p:nvSpPr>
          <p:spPr bwMode="white">
            <a:xfrm>
              <a:off x="6957" y="4021"/>
              <a:ext cx="46" cy="67"/>
            </a:xfrm>
            <a:custGeom>
              <a:avLst/>
              <a:gdLst>
                <a:gd name="T0" fmla="*/ 0 w 255"/>
                <a:gd name="T1" fmla="*/ 310 h 366"/>
                <a:gd name="T2" fmla="*/ 19 w 255"/>
                <a:gd name="T3" fmla="*/ 287 h 366"/>
                <a:gd name="T4" fmla="*/ 130 w 255"/>
                <a:gd name="T5" fmla="*/ 338 h 366"/>
                <a:gd name="T6" fmla="*/ 223 w 255"/>
                <a:gd name="T7" fmla="*/ 268 h 366"/>
                <a:gd name="T8" fmla="*/ 11 w 255"/>
                <a:gd name="T9" fmla="*/ 94 h 366"/>
                <a:gd name="T10" fmla="*/ 127 w 255"/>
                <a:gd name="T11" fmla="*/ 0 h 366"/>
                <a:gd name="T12" fmla="*/ 247 w 255"/>
                <a:gd name="T13" fmla="*/ 50 h 366"/>
                <a:gd name="T14" fmla="*/ 227 w 255"/>
                <a:gd name="T15" fmla="*/ 72 h 366"/>
                <a:gd name="T16" fmla="*/ 125 w 255"/>
                <a:gd name="T17" fmla="*/ 28 h 366"/>
                <a:gd name="T18" fmla="*/ 43 w 255"/>
                <a:gd name="T19" fmla="*/ 93 h 366"/>
                <a:gd name="T20" fmla="*/ 255 w 255"/>
                <a:gd name="T21" fmla="*/ 266 h 366"/>
                <a:gd name="T22" fmla="*/ 129 w 255"/>
                <a:gd name="T23" fmla="*/ 366 h 366"/>
                <a:gd name="T24" fmla="*/ 0 w 255"/>
                <a:gd name="T25" fmla="*/ 31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366">
                  <a:moveTo>
                    <a:pt x="0" y="310"/>
                  </a:moveTo>
                  <a:cubicBezTo>
                    <a:pt x="19" y="287"/>
                    <a:pt x="19" y="287"/>
                    <a:pt x="19" y="287"/>
                  </a:cubicBezTo>
                  <a:cubicBezTo>
                    <a:pt x="42" y="313"/>
                    <a:pt x="79" y="338"/>
                    <a:pt x="130" y="338"/>
                  </a:cubicBezTo>
                  <a:cubicBezTo>
                    <a:pt x="202" y="338"/>
                    <a:pt x="223" y="298"/>
                    <a:pt x="223" y="268"/>
                  </a:cubicBezTo>
                  <a:cubicBezTo>
                    <a:pt x="223" y="164"/>
                    <a:pt x="11" y="218"/>
                    <a:pt x="11" y="94"/>
                  </a:cubicBezTo>
                  <a:cubicBezTo>
                    <a:pt x="11" y="37"/>
                    <a:pt x="63" y="0"/>
                    <a:pt x="127" y="0"/>
                  </a:cubicBezTo>
                  <a:cubicBezTo>
                    <a:pt x="180" y="0"/>
                    <a:pt x="219" y="19"/>
                    <a:pt x="247" y="50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01" y="41"/>
                    <a:pt x="165" y="28"/>
                    <a:pt x="125" y="28"/>
                  </a:cubicBezTo>
                  <a:cubicBezTo>
                    <a:pt x="78" y="28"/>
                    <a:pt x="43" y="55"/>
                    <a:pt x="43" y="93"/>
                  </a:cubicBezTo>
                  <a:cubicBezTo>
                    <a:pt x="43" y="184"/>
                    <a:pt x="255" y="134"/>
                    <a:pt x="255" y="266"/>
                  </a:cubicBezTo>
                  <a:cubicBezTo>
                    <a:pt x="255" y="311"/>
                    <a:pt x="225" y="366"/>
                    <a:pt x="129" y="366"/>
                  </a:cubicBezTo>
                  <a:cubicBezTo>
                    <a:pt x="71" y="366"/>
                    <a:pt x="27" y="343"/>
                    <a:pt x="0" y="3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3"/>
            <p:cNvSpPr>
              <a:spLocks noEditPoints="1"/>
            </p:cNvSpPr>
            <p:nvPr userDrawn="1"/>
          </p:nvSpPr>
          <p:spPr bwMode="white">
            <a:xfrm>
              <a:off x="7005" y="4022"/>
              <a:ext cx="59" cy="65"/>
            </a:xfrm>
            <a:custGeom>
              <a:avLst/>
              <a:gdLst>
                <a:gd name="T0" fmla="*/ 53 w 59"/>
                <a:gd name="T1" fmla="*/ 65 h 65"/>
                <a:gd name="T2" fmla="*/ 47 w 59"/>
                <a:gd name="T3" fmla="*/ 49 h 65"/>
                <a:gd name="T4" fmla="*/ 13 w 59"/>
                <a:gd name="T5" fmla="*/ 49 h 65"/>
                <a:gd name="T6" fmla="*/ 6 w 59"/>
                <a:gd name="T7" fmla="*/ 65 h 65"/>
                <a:gd name="T8" fmla="*/ 0 w 59"/>
                <a:gd name="T9" fmla="*/ 65 h 65"/>
                <a:gd name="T10" fmla="*/ 26 w 59"/>
                <a:gd name="T11" fmla="*/ 0 h 65"/>
                <a:gd name="T12" fmla="*/ 33 w 59"/>
                <a:gd name="T13" fmla="*/ 0 h 65"/>
                <a:gd name="T14" fmla="*/ 59 w 59"/>
                <a:gd name="T15" fmla="*/ 65 h 65"/>
                <a:gd name="T16" fmla="*/ 53 w 59"/>
                <a:gd name="T17" fmla="*/ 65 h 65"/>
                <a:gd name="T18" fmla="*/ 30 w 59"/>
                <a:gd name="T19" fmla="*/ 6 h 65"/>
                <a:gd name="T20" fmla="*/ 14 w 59"/>
                <a:gd name="T21" fmla="*/ 44 h 65"/>
                <a:gd name="T22" fmla="*/ 45 w 59"/>
                <a:gd name="T23" fmla="*/ 44 h 65"/>
                <a:gd name="T24" fmla="*/ 30 w 59"/>
                <a:gd name="T25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5">
                  <a:moveTo>
                    <a:pt x="53" y="65"/>
                  </a:moveTo>
                  <a:lnTo>
                    <a:pt x="47" y="49"/>
                  </a:lnTo>
                  <a:lnTo>
                    <a:pt x="13" y="49"/>
                  </a:lnTo>
                  <a:lnTo>
                    <a:pt x="6" y="65"/>
                  </a:lnTo>
                  <a:lnTo>
                    <a:pt x="0" y="65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59" y="65"/>
                  </a:lnTo>
                  <a:lnTo>
                    <a:pt x="53" y="65"/>
                  </a:lnTo>
                  <a:close/>
                  <a:moveTo>
                    <a:pt x="30" y="6"/>
                  </a:moveTo>
                  <a:lnTo>
                    <a:pt x="14" y="44"/>
                  </a:lnTo>
                  <a:lnTo>
                    <a:pt x="45" y="44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4"/>
            <p:cNvSpPr>
              <a:spLocks/>
            </p:cNvSpPr>
            <p:nvPr userDrawn="1"/>
          </p:nvSpPr>
          <p:spPr bwMode="white">
            <a:xfrm>
              <a:off x="7074" y="4022"/>
              <a:ext cx="41" cy="65"/>
            </a:xfrm>
            <a:custGeom>
              <a:avLst/>
              <a:gdLst>
                <a:gd name="T0" fmla="*/ 0 w 41"/>
                <a:gd name="T1" fmla="*/ 65 h 65"/>
                <a:gd name="T2" fmla="*/ 0 w 41"/>
                <a:gd name="T3" fmla="*/ 0 h 65"/>
                <a:gd name="T4" fmla="*/ 41 w 41"/>
                <a:gd name="T5" fmla="*/ 0 h 65"/>
                <a:gd name="T6" fmla="*/ 41 w 41"/>
                <a:gd name="T7" fmla="*/ 5 h 65"/>
                <a:gd name="T8" fmla="*/ 6 w 41"/>
                <a:gd name="T9" fmla="*/ 5 h 65"/>
                <a:gd name="T10" fmla="*/ 6 w 41"/>
                <a:gd name="T11" fmla="*/ 29 h 65"/>
                <a:gd name="T12" fmla="*/ 40 w 41"/>
                <a:gd name="T13" fmla="*/ 29 h 65"/>
                <a:gd name="T14" fmla="*/ 40 w 41"/>
                <a:gd name="T15" fmla="*/ 34 h 65"/>
                <a:gd name="T16" fmla="*/ 6 w 41"/>
                <a:gd name="T17" fmla="*/ 34 h 65"/>
                <a:gd name="T18" fmla="*/ 6 w 41"/>
                <a:gd name="T19" fmla="*/ 65 h 65"/>
                <a:gd name="T20" fmla="*/ 0 w 4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65">
                  <a:moveTo>
                    <a:pt x="0" y="65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5"/>
                  </a:lnTo>
                  <a:lnTo>
                    <a:pt x="6" y="5"/>
                  </a:lnTo>
                  <a:lnTo>
                    <a:pt x="6" y="29"/>
                  </a:lnTo>
                  <a:lnTo>
                    <a:pt x="40" y="29"/>
                  </a:lnTo>
                  <a:lnTo>
                    <a:pt x="40" y="34"/>
                  </a:lnTo>
                  <a:lnTo>
                    <a:pt x="6" y="34"/>
                  </a:lnTo>
                  <a:lnTo>
                    <a:pt x="6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5"/>
            <p:cNvSpPr>
              <a:spLocks/>
            </p:cNvSpPr>
            <p:nvPr userDrawn="1"/>
          </p:nvSpPr>
          <p:spPr bwMode="white">
            <a:xfrm>
              <a:off x="7126" y="4022"/>
              <a:ext cx="41" cy="65"/>
            </a:xfrm>
            <a:custGeom>
              <a:avLst/>
              <a:gdLst>
                <a:gd name="T0" fmla="*/ 0 w 41"/>
                <a:gd name="T1" fmla="*/ 65 h 65"/>
                <a:gd name="T2" fmla="*/ 0 w 41"/>
                <a:gd name="T3" fmla="*/ 0 h 65"/>
                <a:gd name="T4" fmla="*/ 41 w 41"/>
                <a:gd name="T5" fmla="*/ 0 h 65"/>
                <a:gd name="T6" fmla="*/ 41 w 41"/>
                <a:gd name="T7" fmla="*/ 5 h 65"/>
                <a:gd name="T8" fmla="*/ 6 w 41"/>
                <a:gd name="T9" fmla="*/ 5 h 65"/>
                <a:gd name="T10" fmla="*/ 6 w 41"/>
                <a:gd name="T11" fmla="*/ 29 h 65"/>
                <a:gd name="T12" fmla="*/ 41 w 41"/>
                <a:gd name="T13" fmla="*/ 29 h 65"/>
                <a:gd name="T14" fmla="*/ 41 w 41"/>
                <a:gd name="T15" fmla="*/ 34 h 65"/>
                <a:gd name="T16" fmla="*/ 6 w 41"/>
                <a:gd name="T17" fmla="*/ 34 h 65"/>
                <a:gd name="T18" fmla="*/ 6 w 41"/>
                <a:gd name="T19" fmla="*/ 59 h 65"/>
                <a:gd name="T20" fmla="*/ 41 w 41"/>
                <a:gd name="T21" fmla="*/ 59 h 65"/>
                <a:gd name="T22" fmla="*/ 41 w 41"/>
                <a:gd name="T23" fmla="*/ 65 h 65"/>
                <a:gd name="T24" fmla="*/ 0 w 41"/>
                <a:gd name="T2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5">
                  <a:moveTo>
                    <a:pt x="0" y="65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5"/>
                  </a:lnTo>
                  <a:lnTo>
                    <a:pt x="6" y="5"/>
                  </a:lnTo>
                  <a:lnTo>
                    <a:pt x="6" y="29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6" y="34"/>
                  </a:lnTo>
                  <a:lnTo>
                    <a:pt x="6" y="59"/>
                  </a:lnTo>
                  <a:lnTo>
                    <a:pt x="41" y="59"/>
                  </a:lnTo>
                  <a:lnTo>
                    <a:pt x="41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6"/>
            <p:cNvSpPr>
              <a:spLocks noEditPoints="1"/>
            </p:cNvSpPr>
            <p:nvPr userDrawn="1"/>
          </p:nvSpPr>
          <p:spPr bwMode="white">
            <a:xfrm>
              <a:off x="7181" y="4022"/>
              <a:ext cx="44" cy="65"/>
            </a:xfrm>
            <a:custGeom>
              <a:avLst/>
              <a:gdLst>
                <a:gd name="T0" fmla="*/ 208 w 244"/>
                <a:gd name="T1" fmla="*/ 354 h 354"/>
                <a:gd name="T2" fmla="*/ 108 w 244"/>
                <a:gd name="T3" fmla="*/ 207 h 354"/>
                <a:gd name="T4" fmla="*/ 30 w 244"/>
                <a:gd name="T5" fmla="*/ 207 h 354"/>
                <a:gd name="T6" fmla="*/ 30 w 244"/>
                <a:gd name="T7" fmla="*/ 354 h 354"/>
                <a:gd name="T8" fmla="*/ 0 w 244"/>
                <a:gd name="T9" fmla="*/ 354 h 354"/>
                <a:gd name="T10" fmla="*/ 0 w 244"/>
                <a:gd name="T11" fmla="*/ 0 h 354"/>
                <a:gd name="T12" fmla="*/ 132 w 244"/>
                <a:gd name="T13" fmla="*/ 0 h 354"/>
                <a:gd name="T14" fmla="*/ 240 w 244"/>
                <a:gd name="T15" fmla="*/ 103 h 354"/>
                <a:gd name="T16" fmla="*/ 142 w 244"/>
                <a:gd name="T17" fmla="*/ 205 h 354"/>
                <a:gd name="T18" fmla="*/ 244 w 244"/>
                <a:gd name="T19" fmla="*/ 354 h 354"/>
                <a:gd name="T20" fmla="*/ 208 w 244"/>
                <a:gd name="T21" fmla="*/ 354 h 354"/>
                <a:gd name="T22" fmla="*/ 208 w 244"/>
                <a:gd name="T23" fmla="*/ 103 h 354"/>
                <a:gd name="T24" fmla="*/ 130 w 244"/>
                <a:gd name="T25" fmla="*/ 27 h 354"/>
                <a:gd name="T26" fmla="*/ 30 w 244"/>
                <a:gd name="T27" fmla="*/ 27 h 354"/>
                <a:gd name="T28" fmla="*/ 30 w 244"/>
                <a:gd name="T29" fmla="*/ 180 h 354"/>
                <a:gd name="T30" fmla="*/ 130 w 244"/>
                <a:gd name="T31" fmla="*/ 180 h 354"/>
                <a:gd name="T32" fmla="*/ 208 w 244"/>
                <a:gd name="T33" fmla="*/ 103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4" h="354">
                  <a:moveTo>
                    <a:pt x="208" y="354"/>
                  </a:moveTo>
                  <a:cubicBezTo>
                    <a:pt x="108" y="207"/>
                    <a:pt x="108" y="207"/>
                    <a:pt x="108" y="207"/>
                  </a:cubicBezTo>
                  <a:cubicBezTo>
                    <a:pt x="30" y="207"/>
                    <a:pt x="30" y="207"/>
                    <a:pt x="30" y="207"/>
                  </a:cubicBezTo>
                  <a:cubicBezTo>
                    <a:pt x="30" y="354"/>
                    <a:pt x="30" y="354"/>
                    <a:pt x="30" y="35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93" y="0"/>
                    <a:pt x="240" y="39"/>
                    <a:pt x="240" y="103"/>
                  </a:cubicBezTo>
                  <a:cubicBezTo>
                    <a:pt x="240" y="167"/>
                    <a:pt x="194" y="203"/>
                    <a:pt x="142" y="205"/>
                  </a:cubicBezTo>
                  <a:cubicBezTo>
                    <a:pt x="244" y="354"/>
                    <a:pt x="244" y="354"/>
                    <a:pt x="244" y="354"/>
                  </a:cubicBezTo>
                  <a:lnTo>
                    <a:pt x="208" y="354"/>
                  </a:lnTo>
                  <a:close/>
                  <a:moveTo>
                    <a:pt x="208" y="103"/>
                  </a:moveTo>
                  <a:cubicBezTo>
                    <a:pt x="208" y="59"/>
                    <a:pt x="176" y="27"/>
                    <a:pt x="1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130" y="180"/>
                    <a:pt x="130" y="180"/>
                    <a:pt x="130" y="180"/>
                  </a:cubicBezTo>
                  <a:cubicBezTo>
                    <a:pt x="176" y="180"/>
                    <a:pt x="208" y="148"/>
                    <a:pt x="208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Oval 37"/>
            <p:cNvSpPr>
              <a:spLocks noChangeArrowheads="1"/>
            </p:cNvSpPr>
            <p:nvPr userDrawn="1"/>
          </p:nvSpPr>
          <p:spPr bwMode="white">
            <a:xfrm>
              <a:off x="7233" y="4079"/>
              <a:ext cx="8" cy="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71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 userDrawn="1"/>
        </p:nvGrpSpPr>
        <p:grpSpPr bwMode="gray">
          <a:xfrm>
            <a:off x="10864360" y="295324"/>
            <a:ext cx="899465" cy="899466"/>
            <a:chOff x="4889592" y="1624851"/>
            <a:chExt cx="2408138" cy="2408141"/>
          </a:xfrm>
        </p:grpSpPr>
        <p:sp>
          <p:nvSpPr>
            <p:cNvPr id="50" name="Freeform 49"/>
            <p:cNvSpPr>
              <a:spLocks/>
            </p:cNvSpPr>
            <p:nvPr userDrawn="1"/>
          </p:nvSpPr>
          <p:spPr bwMode="gray">
            <a:xfrm>
              <a:off x="4889592" y="1624851"/>
              <a:ext cx="2408138" cy="2408141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 noEditPoints="1"/>
            </p:cNvSpPr>
            <p:nvPr userDrawn="1"/>
          </p:nvSpPr>
          <p:spPr bwMode="gray">
            <a:xfrm>
              <a:off x="5018503" y="1918484"/>
              <a:ext cx="2186125" cy="1805659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7315200" y="4343400"/>
            <a:ext cx="4391883" cy="2190750"/>
            <a:chOff x="289" y="536"/>
            <a:chExt cx="1692" cy="844"/>
          </a:xfrm>
          <a:solidFill>
            <a:srgbClr val="FFFFFF">
              <a:alpha val="29000"/>
            </a:srgbClr>
          </a:solidFill>
        </p:grpSpPr>
        <p:sp>
          <p:nvSpPr>
            <p:cNvPr id="54" name="Freeform 5"/>
            <p:cNvSpPr>
              <a:spLocks/>
            </p:cNvSpPr>
            <p:nvPr/>
          </p:nvSpPr>
          <p:spPr bwMode="auto">
            <a:xfrm>
              <a:off x="289" y="540"/>
              <a:ext cx="767" cy="830"/>
            </a:xfrm>
            <a:custGeom>
              <a:avLst/>
              <a:gdLst>
                <a:gd name="T0" fmla="*/ 705 w 1404"/>
                <a:gd name="T1" fmla="*/ 951 h 1518"/>
                <a:gd name="T2" fmla="*/ 1092 w 1404"/>
                <a:gd name="T3" fmla="*/ 951 h 1518"/>
                <a:gd name="T4" fmla="*/ 1092 w 1404"/>
                <a:gd name="T5" fmla="*/ 1127 h 1518"/>
                <a:gd name="T6" fmla="*/ 780 w 1404"/>
                <a:gd name="T7" fmla="*/ 1239 h 1518"/>
                <a:gd name="T8" fmla="*/ 320 w 1404"/>
                <a:gd name="T9" fmla="*/ 758 h 1518"/>
                <a:gd name="T10" fmla="*/ 780 w 1404"/>
                <a:gd name="T11" fmla="*/ 276 h 1518"/>
                <a:gd name="T12" fmla="*/ 1127 w 1404"/>
                <a:gd name="T13" fmla="*/ 468 h 1518"/>
                <a:gd name="T14" fmla="*/ 1386 w 1404"/>
                <a:gd name="T15" fmla="*/ 327 h 1518"/>
                <a:gd name="T16" fmla="*/ 780 w 1404"/>
                <a:gd name="T17" fmla="*/ 0 h 1518"/>
                <a:gd name="T18" fmla="*/ 0 w 1404"/>
                <a:gd name="T19" fmla="*/ 758 h 1518"/>
                <a:gd name="T20" fmla="*/ 780 w 1404"/>
                <a:gd name="T21" fmla="*/ 1518 h 1518"/>
                <a:gd name="T22" fmla="*/ 1404 w 1404"/>
                <a:gd name="T23" fmla="*/ 1241 h 1518"/>
                <a:gd name="T24" fmla="*/ 1404 w 1404"/>
                <a:gd name="T25" fmla="*/ 679 h 1518"/>
                <a:gd name="T26" fmla="*/ 705 w 1404"/>
                <a:gd name="T27" fmla="*/ 679 h 1518"/>
                <a:gd name="T28" fmla="*/ 705 w 1404"/>
                <a:gd name="T29" fmla="*/ 951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4" h="1518">
                  <a:moveTo>
                    <a:pt x="705" y="951"/>
                  </a:moveTo>
                  <a:cubicBezTo>
                    <a:pt x="1092" y="951"/>
                    <a:pt x="1092" y="951"/>
                    <a:pt x="1092" y="951"/>
                  </a:cubicBezTo>
                  <a:cubicBezTo>
                    <a:pt x="1092" y="1127"/>
                    <a:pt x="1092" y="1127"/>
                    <a:pt x="1092" y="1127"/>
                  </a:cubicBezTo>
                  <a:cubicBezTo>
                    <a:pt x="1033" y="1182"/>
                    <a:pt x="909" y="1239"/>
                    <a:pt x="780" y="1239"/>
                  </a:cubicBezTo>
                  <a:cubicBezTo>
                    <a:pt x="514" y="1239"/>
                    <a:pt x="320" y="1035"/>
                    <a:pt x="320" y="758"/>
                  </a:cubicBezTo>
                  <a:cubicBezTo>
                    <a:pt x="320" y="481"/>
                    <a:pt x="514" y="276"/>
                    <a:pt x="780" y="276"/>
                  </a:cubicBezTo>
                  <a:cubicBezTo>
                    <a:pt x="936" y="276"/>
                    <a:pt x="1061" y="364"/>
                    <a:pt x="1127" y="468"/>
                  </a:cubicBezTo>
                  <a:cubicBezTo>
                    <a:pt x="1386" y="327"/>
                    <a:pt x="1386" y="327"/>
                    <a:pt x="1386" y="327"/>
                  </a:cubicBezTo>
                  <a:cubicBezTo>
                    <a:pt x="1276" y="153"/>
                    <a:pt x="1085" y="0"/>
                    <a:pt x="780" y="0"/>
                  </a:cubicBezTo>
                  <a:cubicBezTo>
                    <a:pt x="351" y="0"/>
                    <a:pt x="0" y="294"/>
                    <a:pt x="0" y="758"/>
                  </a:cubicBezTo>
                  <a:cubicBezTo>
                    <a:pt x="0" y="1219"/>
                    <a:pt x="351" y="1518"/>
                    <a:pt x="780" y="1518"/>
                  </a:cubicBezTo>
                  <a:cubicBezTo>
                    <a:pt x="1046" y="1518"/>
                    <a:pt x="1254" y="1408"/>
                    <a:pt x="1404" y="1241"/>
                  </a:cubicBezTo>
                  <a:cubicBezTo>
                    <a:pt x="1404" y="679"/>
                    <a:pt x="1404" y="679"/>
                    <a:pt x="1404" y="679"/>
                  </a:cubicBezTo>
                  <a:cubicBezTo>
                    <a:pt x="705" y="679"/>
                    <a:pt x="705" y="679"/>
                    <a:pt x="705" y="679"/>
                  </a:cubicBezTo>
                  <a:lnTo>
                    <a:pt x="705" y="9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79400" algn="l"/>
                </a:tabLst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>
                  <a:outerShdw blurRad="38100" dist="25400" dir="2700000" rotWithShape="0">
                    <a:srgbClr val="000000">
                      <a:alpha val="0"/>
                    </a:srgbClr>
                  </a:outerShdw>
                </a:effectLst>
                <a:uLnTx/>
                <a:uFillTx/>
                <a:sym typeface="Arial"/>
              </a:endParaRPr>
            </a:p>
          </p:txBody>
        </p:sp>
        <p:sp>
          <p:nvSpPr>
            <p:cNvPr id="55" name="Freeform 6"/>
            <p:cNvSpPr>
              <a:spLocks noEditPoints="1"/>
            </p:cNvSpPr>
            <p:nvPr/>
          </p:nvSpPr>
          <p:spPr bwMode="auto">
            <a:xfrm>
              <a:off x="1140" y="536"/>
              <a:ext cx="841" cy="844"/>
            </a:xfrm>
            <a:custGeom>
              <a:avLst/>
              <a:gdLst>
                <a:gd name="T0" fmla="*/ 776 w 1540"/>
                <a:gd name="T1" fmla="*/ 3 h 1543"/>
                <a:gd name="T2" fmla="*/ 4 w 1540"/>
                <a:gd name="T3" fmla="*/ 764 h 1543"/>
                <a:gd name="T4" fmla="*/ 768 w 1540"/>
                <a:gd name="T5" fmla="*/ 1538 h 1543"/>
                <a:gd name="T6" fmla="*/ 1540 w 1540"/>
                <a:gd name="T7" fmla="*/ 773 h 1543"/>
                <a:gd name="T8" fmla="*/ 776 w 1540"/>
                <a:gd name="T9" fmla="*/ 3 h 1543"/>
                <a:gd name="T10" fmla="*/ 1313 w 1540"/>
                <a:gd name="T11" fmla="*/ 836 h 1543"/>
                <a:gd name="T12" fmla="*/ 929 w 1540"/>
                <a:gd name="T13" fmla="*/ 1221 h 1543"/>
                <a:gd name="T14" fmla="*/ 785 w 1540"/>
                <a:gd name="T15" fmla="*/ 1221 h 1543"/>
                <a:gd name="T16" fmla="*/ 754 w 1540"/>
                <a:gd name="T17" fmla="*/ 1190 h 1543"/>
                <a:gd name="T18" fmla="*/ 754 w 1540"/>
                <a:gd name="T19" fmla="*/ 1046 h 1543"/>
                <a:gd name="T20" fmla="*/ 913 w 1540"/>
                <a:gd name="T21" fmla="*/ 887 h 1543"/>
                <a:gd name="T22" fmla="*/ 304 w 1540"/>
                <a:gd name="T23" fmla="*/ 887 h 1543"/>
                <a:gd name="T24" fmla="*/ 201 w 1540"/>
                <a:gd name="T25" fmla="*/ 784 h 1543"/>
                <a:gd name="T26" fmla="*/ 201 w 1540"/>
                <a:gd name="T27" fmla="*/ 744 h 1543"/>
                <a:gd name="T28" fmla="*/ 304 w 1540"/>
                <a:gd name="T29" fmla="*/ 640 h 1543"/>
                <a:gd name="T30" fmla="*/ 913 w 1540"/>
                <a:gd name="T31" fmla="*/ 640 h 1543"/>
                <a:gd name="T32" fmla="*/ 756 w 1540"/>
                <a:gd name="T33" fmla="*/ 484 h 1543"/>
                <a:gd name="T34" fmla="*/ 756 w 1540"/>
                <a:gd name="T35" fmla="*/ 340 h 1543"/>
                <a:gd name="T36" fmla="*/ 787 w 1540"/>
                <a:gd name="T37" fmla="*/ 309 h 1543"/>
                <a:gd name="T38" fmla="*/ 931 w 1540"/>
                <a:gd name="T39" fmla="*/ 309 h 1543"/>
                <a:gd name="T40" fmla="*/ 1313 w 1540"/>
                <a:gd name="T41" fmla="*/ 691 h 1543"/>
                <a:gd name="T42" fmla="*/ 1342 w 1540"/>
                <a:gd name="T43" fmla="*/ 774 h 1543"/>
                <a:gd name="T44" fmla="*/ 1313 w 1540"/>
                <a:gd name="T45" fmla="*/ 836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0" h="1543">
                  <a:moveTo>
                    <a:pt x="776" y="3"/>
                  </a:moveTo>
                  <a:cubicBezTo>
                    <a:pt x="357" y="0"/>
                    <a:pt x="8" y="333"/>
                    <a:pt x="4" y="764"/>
                  </a:cubicBezTo>
                  <a:cubicBezTo>
                    <a:pt x="0" y="1187"/>
                    <a:pt x="338" y="1534"/>
                    <a:pt x="768" y="1538"/>
                  </a:cubicBezTo>
                  <a:cubicBezTo>
                    <a:pt x="1188" y="1543"/>
                    <a:pt x="1534" y="1200"/>
                    <a:pt x="1540" y="773"/>
                  </a:cubicBezTo>
                  <a:cubicBezTo>
                    <a:pt x="1539" y="353"/>
                    <a:pt x="1205" y="6"/>
                    <a:pt x="776" y="3"/>
                  </a:cubicBezTo>
                  <a:close/>
                  <a:moveTo>
                    <a:pt x="1313" y="836"/>
                  </a:moveTo>
                  <a:cubicBezTo>
                    <a:pt x="929" y="1221"/>
                    <a:pt x="929" y="1221"/>
                    <a:pt x="929" y="1221"/>
                  </a:cubicBezTo>
                  <a:cubicBezTo>
                    <a:pt x="889" y="1260"/>
                    <a:pt x="824" y="1260"/>
                    <a:pt x="785" y="1221"/>
                  </a:cubicBezTo>
                  <a:cubicBezTo>
                    <a:pt x="754" y="1190"/>
                    <a:pt x="754" y="1190"/>
                    <a:pt x="754" y="1190"/>
                  </a:cubicBezTo>
                  <a:cubicBezTo>
                    <a:pt x="715" y="1151"/>
                    <a:pt x="715" y="1086"/>
                    <a:pt x="754" y="1046"/>
                  </a:cubicBezTo>
                  <a:cubicBezTo>
                    <a:pt x="913" y="887"/>
                    <a:pt x="913" y="887"/>
                    <a:pt x="913" y="887"/>
                  </a:cubicBezTo>
                  <a:cubicBezTo>
                    <a:pt x="304" y="887"/>
                    <a:pt x="304" y="887"/>
                    <a:pt x="304" y="887"/>
                  </a:cubicBezTo>
                  <a:cubicBezTo>
                    <a:pt x="247" y="887"/>
                    <a:pt x="201" y="841"/>
                    <a:pt x="201" y="784"/>
                  </a:cubicBezTo>
                  <a:cubicBezTo>
                    <a:pt x="201" y="744"/>
                    <a:pt x="201" y="744"/>
                    <a:pt x="201" y="744"/>
                  </a:cubicBezTo>
                  <a:cubicBezTo>
                    <a:pt x="201" y="687"/>
                    <a:pt x="247" y="640"/>
                    <a:pt x="304" y="640"/>
                  </a:cubicBezTo>
                  <a:cubicBezTo>
                    <a:pt x="913" y="640"/>
                    <a:pt x="913" y="640"/>
                    <a:pt x="913" y="640"/>
                  </a:cubicBezTo>
                  <a:cubicBezTo>
                    <a:pt x="756" y="484"/>
                    <a:pt x="756" y="484"/>
                    <a:pt x="756" y="484"/>
                  </a:cubicBezTo>
                  <a:cubicBezTo>
                    <a:pt x="716" y="444"/>
                    <a:pt x="716" y="379"/>
                    <a:pt x="756" y="340"/>
                  </a:cubicBezTo>
                  <a:cubicBezTo>
                    <a:pt x="787" y="309"/>
                    <a:pt x="787" y="309"/>
                    <a:pt x="787" y="309"/>
                  </a:cubicBezTo>
                  <a:cubicBezTo>
                    <a:pt x="826" y="269"/>
                    <a:pt x="891" y="269"/>
                    <a:pt x="931" y="309"/>
                  </a:cubicBezTo>
                  <a:cubicBezTo>
                    <a:pt x="1313" y="691"/>
                    <a:pt x="1313" y="691"/>
                    <a:pt x="1313" y="691"/>
                  </a:cubicBezTo>
                  <a:cubicBezTo>
                    <a:pt x="1336" y="714"/>
                    <a:pt x="1345" y="744"/>
                    <a:pt x="1342" y="774"/>
                  </a:cubicBezTo>
                  <a:cubicBezTo>
                    <a:pt x="1340" y="797"/>
                    <a:pt x="1331" y="819"/>
                    <a:pt x="1313" y="8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79400" algn="l"/>
                </a:tabLst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>
                  <a:outerShdw blurRad="38100" dist="25400" dir="2700000" rotWithShape="0">
                    <a:srgbClr val="000000">
                      <a:alpha val="0"/>
                    </a:srgbClr>
                  </a:outerShdw>
                </a:effectLst>
                <a:uLnTx/>
                <a:uFillTx/>
                <a:sym typeface="Arial"/>
              </a:endParaRPr>
            </a:p>
          </p:txBody>
        </p:sp>
      </p:grpSp>
      <p:sp>
        <p:nvSpPr>
          <p:cNvPr id="58" name="TextBox 57"/>
          <p:cNvSpPr txBox="1"/>
          <p:nvPr userDrawn="1"/>
        </p:nvSpPr>
        <p:spPr bwMode="white">
          <a:xfrm>
            <a:off x="304800" y="4514367"/>
            <a:ext cx="4114800" cy="590931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tabLst>
                <a:tab pos="279400" algn="l"/>
              </a:tabLst>
            </a:pPr>
            <a:r>
              <a:rPr lang="en-US" sz="2400" b="1" kern="0" spc="-50" dirty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99000">
                      <a:srgbClr val="FFFFFF">
                        <a:alpha val="50000"/>
                      </a:srgbClr>
                    </a:gs>
                  </a:gsLst>
                  <a:lin ang="5400000" scaled="1"/>
                </a:gradFill>
                <a:effectLst>
                  <a:outerShdw blurRad="38100" dist="25400" dir="2700000" rotWithShape="0">
                    <a:srgbClr val="000000">
                      <a:alpha val="0"/>
                    </a:srgbClr>
                  </a:outerShdw>
                </a:effectLst>
                <a:cs typeface="Arial" panose="020B0604020202020204" pitchFamily="34" charset="0"/>
                <a:sym typeface="Arial"/>
              </a:rPr>
              <a:t>PRESENTED BY:</a:t>
            </a:r>
          </a:p>
        </p:txBody>
      </p:sp>
      <p:cxnSp>
        <p:nvCxnSpPr>
          <p:cNvPr id="59" name="Straight Connector 58"/>
          <p:cNvCxnSpPr/>
          <p:nvPr userDrawn="1"/>
        </p:nvCxnSpPr>
        <p:spPr bwMode="white">
          <a:xfrm>
            <a:off x="457200" y="4062248"/>
            <a:ext cx="800100" cy="0"/>
          </a:xfrm>
          <a:prstGeom prst="line">
            <a:avLst/>
          </a:prstGeom>
          <a:noFill/>
          <a:ln w="114300" cap="flat" cmpd="sng" algn="ctr">
            <a:solidFill>
              <a:srgbClr val="D60000"/>
            </a:solidFill>
            <a:prstDash val="solid"/>
            <a:miter lim="800000"/>
          </a:ln>
          <a:effectLst/>
        </p:spPr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93077" y="1702001"/>
            <a:ext cx="11582400" cy="2142125"/>
          </a:xfrm>
          <a:noFill/>
        </p:spPr>
        <p:txBody>
          <a:bodyPr vert="horz" wrap="square" lIns="155448" tIns="155448" rIns="155448" bIns="155448" rtlCol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600" i="0" u="none" strike="noStrike" cap="none" spc="-200" normalizeH="0" baseline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-20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Presentation </a:t>
            </a:r>
            <a:br>
              <a:rPr kumimoji="0" lang="en-US" sz="6600" b="1" i="0" u="none" strike="noStrike" kern="1200" cap="none" spc="-20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rPr>
            </a:br>
            <a:r>
              <a:rPr kumimoji="0" lang="en-US" sz="6600" b="1" i="0" u="none" strike="noStrike" kern="1200" cap="none" spc="-20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Title Placeholder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4894588"/>
            <a:ext cx="8734403" cy="701731"/>
          </a:xfrm>
          <a:noFill/>
        </p:spPr>
        <p:txBody>
          <a:bodyPr vert="horz" wrap="square" lIns="155448" tIns="155448" rIns="155448" bIns="155448" rtlCol="0">
            <a:spAutoFit/>
          </a:bodyPr>
          <a:lstStyle>
            <a:lvl1pPr>
              <a:defRPr kumimoji="0" lang="en-US" sz="2800" b="0" i="0" u="none" strike="noStrike" cap="none" spc="-5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"/>
              </a:defRPr>
            </a:lvl1pPr>
            <a:lvl2pPr>
              <a:def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2pPr>
            <a:lvl3pPr>
              <a:def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3pPr>
            <a:lvl4pPr>
              <a:def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4pPr>
            <a:lvl5pPr>
              <a:defRPr 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5pPr>
          </a:lstStyle>
          <a:p>
            <a:pPr marR="0" lvl="0" fontAlgn="auto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Speaker Name, Job Title</a:t>
            </a:r>
          </a:p>
        </p:txBody>
      </p:sp>
    </p:spTree>
    <p:extLst>
      <p:ext uri="{BB962C8B-B14F-4D97-AF65-F5344CB8AC3E}">
        <p14:creationId xmlns:p14="http://schemas.microsoft.com/office/powerpoint/2010/main" val="168219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 userDrawn="1"/>
        </p:nvGrpSpPr>
        <p:grpSpPr bwMode="gray">
          <a:xfrm>
            <a:off x="10864360" y="295324"/>
            <a:ext cx="899465" cy="899466"/>
            <a:chOff x="4889592" y="1624851"/>
            <a:chExt cx="2408138" cy="2408141"/>
          </a:xfrm>
        </p:grpSpPr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89592" y="1624851"/>
              <a:ext cx="2408138" cy="2408141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5018503" y="1918484"/>
              <a:ext cx="2186125" cy="1805659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9" name="Group 4"/>
          <p:cNvGrpSpPr>
            <a:grpSpLocks noChangeAspect="1"/>
          </p:cNvGrpSpPr>
          <p:nvPr userDrawn="1"/>
        </p:nvGrpSpPr>
        <p:grpSpPr bwMode="auto">
          <a:xfrm>
            <a:off x="7315200" y="4343400"/>
            <a:ext cx="4391883" cy="2190750"/>
            <a:chOff x="289" y="536"/>
            <a:chExt cx="1692" cy="844"/>
          </a:xfrm>
          <a:solidFill>
            <a:srgbClr val="FFFFFF">
              <a:alpha val="29000"/>
            </a:srgbClr>
          </a:solidFill>
        </p:grpSpPr>
        <p:sp>
          <p:nvSpPr>
            <p:cNvPr id="90" name="Freeform 5"/>
            <p:cNvSpPr>
              <a:spLocks/>
            </p:cNvSpPr>
            <p:nvPr/>
          </p:nvSpPr>
          <p:spPr bwMode="auto">
            <a:xfrm>
              <a:off x="289" y="540"/>
              <a:ext cx="767" cy="830"/>
            </a:xfrm>
            <a:custGeom>
              <a:avLst/>
              <a:gdLst>
                <a:gd name="T0" fmla="*/ 705 w 1404"/>
                <a:gd name="T1" fmla="*/ 951 h 1518"/>
                <a:gd name="T2" fmla="*/ 1092 w 1404"/>
                <a:gd name="T3" fmla="*/ 951 h 1518"/>
                <a:gd name="T4" fmla="*/ 1092 w 1404"/>
                <a:gd name="T5" fmla="*/ 1127 h 1518"/>
                <a:gd name="T6" fmla="*/ 780 w 1404"/>
                <a:gd name="T7" fmla="*/ 1239 h 1518"/>
                <a:gd name="T8" fmla="*/ 320 w 1404"/>
                <a:gd name="T9" fmla="*/ 758 h 1518"/>
                <a:gd name="T10" fmla="*/ 780 w 1404"/>
                <a:gd name="T11" fmla="*/ 276 h 1518"/>
                <a:gd name="T12" fmla="*/ 1127 w 1404"/>
                <a:gd name="T13" fmla="*/ 468 h 1518"/>
                <a:gd name="T14" fmla="*/ 1386 w 1404"/>
                <a:gd name="T15" fmla="*/ 327 h 1518"/>
                <a:gd name="T16" fmla="*/ 780 w 1404"/>
                <a:gd name="T17" fmla="*/ 0 h 1518"/>
                <a:gd name="T18" fmla="*/ 0 w 1404"/>
                <a:gd name="T19" fmla="*/ 758 h 1518"/>
                <a:gd name="T20" fmla="*/ 780 w 1404"/>
                <a:gd name="T21" fmla="*/ 1518 h 1518"/>
                <a:gd name="T22" fmla="*/ 1404 w 1404"/>
                <a:gd name="T23" fmla="*/ 1241 h 1518"/>
                <a:gd name="T24" fmla="*/ 1404 w 1404"/>
                <a:gd name="T25" fmla="*/ 679 h 1518"/>
                <a:gd name="T26" fmla="*/ 705 w 1404"/>
                <a:gd name="T27" fmla="*/ 679 h 1518"/>
                <a:gd name="T28" fmla="*/ 705 w 1404"/>
                <a:gd name="T29" fmla="*/ 951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4" h="1518">
                  <a:moveTo>
                    <a:pt x="705" y="951"/>
                  </a:moveTo>
                  <a:cubicBezTo>
                    <a:pt x="1092" y="951"/>
                    <a:pt x="1092" y="951"/>
                    <a:pt x="1092" y="951"/>
                  </a:cubicBezTo>
                  <a:cubicBezTo>
                    <a:pt x="1092" y="1127"/>
                    <a:pt x="1092" y="1127"/>
                    <a:pt x="1092" y="1127"/>
                  </a:cubicBezTo>
                  <a:cubicBezTo>
                    <a:pt x="1033" y="1182"/>
                    <a:pt x="909" y="1239"/>
                    <a:pt x="780" y="1239"/>
                  </a:cubicBezTo>
                  <a:cubicBezTo>
                    <a:pt x="514" y="1239"/>
                    <a:pt x="320" y="1035"/>
                    <a:pt x="320" y="758"/>
                  </a:cubicBezTo>
                  <a:cubicBezTo>
                    <a:pt x="320" y="481"/>
                    <a:pt x="514" y="276"/>
                    <a:pt x="780" y="276"/>
                  </a:cubicBezTo>
                  <a:cubicBezTo>
                    <a:pt x="936" y="276"/>
                    <a:pt x="1061" y="364"/>
                    <a:pt x="1127" y="468"/>
                  </a:cubicBezTo>
                  <a:cubicBezTo>
                    <a:pt x="1386" y="327"/>
                    <a:pt x="1386" y="327"/>
                    <a:pt x="1386" y="327"/>
                  </a:cubicBezTo>
                  <a:cubicBezTo>
                    <a:pt x="1276" y="153"/>
                    <a:pt x="1085" y="0"/>
                    <a:pt x="780" y="0"/>
                  </a:cubicBezTo>
                  <a:cubicBezTo>
                    <a:pt x="351" y="0"/>
                    <a:pt x="0" y="294"/>
                    <a:pt x="0" y="758"/>
                  </a:cubicBezTo>
                  <a:cubicBezTo>
                    <a:pt x="0" y="1219"/>
                    <a:pt x="351" y="1518"/>
                    <a:pt x="780" y="1518"/>
                  </a:cubicBezTo>
                  <a:cubicBezTo>
                    <a:pt x="1046" y="1518"/>
                    <a:pt x="1254" y="1408"/>
                    <a:pt x="1404" y="1241"/>
                  </a:cubicBezTo>
                  <a:cubicBezTo>
                    <a:pt x="1404" y="679"/>
                    <a:pt x="1404" y="679"/>
                    <a:pt x="1404" y="679"/>
                  </a:cubicBezTo>
                  <a:cubicBezTo>
                    <a:pt x="705" y="679"/>
                    <a:pt x="705" y="679"/>
                    <a:pt x="705" y="679"/>
                  </a:cubicBezTo>
                  <a:lnTo>
                    <a:pt x="705" y="9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79400" algn="l"/>
                </a:tabLst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>
                  <a:outerShdw blurRad="38100" dist="25400" dir="2700000" rotWithShape="0">
                    <a:srgbClr val="000000">
                      <a:alpha val="0"/>
                    </a:srgbClr>
                  </a:outerShdw>
                </a:effectLst>
                <a:uLnTx/>
                <a:uFillTx/>
                <a:sym typeface="Arial"/>
              </a:endParaRPr>
            </a:p>
          </p:txBody>
        </p:sp>
        <p:sp>
          <p:nvSpPr>
            <p:cNvPr id="91" name="Freeform 6"/>
            <p:cNvSpPr>
              <a:spLocks noEditPoints="1"/>
            </p:cNvSpPr>
            <p:nvPr/>
          </p:nvSpPr>
          <p:spPr bwMode="auto">
            <a:xfrm>
              <a:off x="1140" y="536"/>
              <a:ext cx="841" cy="844"/>
            </a:xfrm>
            <a:custGeom>
              <a:avLst/>
              <a:gdLst>
                <a:gd name="T0" fmla="*/ 776 w 1540"/>
                <a:gd name="T1" fmla="*/ 3 h 1543"/>
                <a:gd name="T2" fmla="*/ 4 w 1540"/>
                <a:gd name="T3" fmla="*/ 764 h 1543"/>
                <a:gd name="T4" fmla="*/ 768 w 1540"/>
                <a:gd name="T5" fmla="*/ 1538 h 1543"/>
                <a:gd name="T6" fmla="*/ 1540 w 1540"/>
                <a:gd name="T7" fmla="*/ 773 h 1543"/>
                <a:gd name="T8" fmla="*/ 776 w 1540"/>
                <a:gd name="T9" fmla="*/ 3 h 1543"/>
                <a:gd name="T10" fmla="*/ 1313 w 1540"/>
                <a:gd name="T11" fmla="*/ 836 h 1543"/>
                <a:gd name="T12" fmla="*/ 929 w 1540"/>
                <a:gd name="T13" fmla="*/ 1221 h 1543"/>
                <a:gd name="T14" fmla="*/ 785 w 1540"/>
                <a:gd name="T15" fmla="*/ 1221 h 1543"/>
                <a:gd name="T16" fmla="*/ 754 w 1540"/>
                <a:gd name="T17" fmla="*/ 1190 h 1543"/>
                <a:gd name="T18" fmla="*/ 754 w 1540"/>
                <a:gd name="T19" fmla="*/ 1046 h 1543"/>
                <a:gd name="T20" fmla="*/ 913 w 1540"/>
                <a:gd name="T21" fmla="*/ 887 h 1543"/>
                <a:gd name="T22" fmla="*/ 304 w 1540"/>
                <a:gd name="T23" fmla="*/ 887 h 1543"/>
                <a:gd name="T24" fmla="*/ 201 w 1540"/>
                <a:gd name="T25" fmla="*/ 784 h 1543"/>
                <a:gd name="T26" fmla="*/ 201 w 1540"/>
                <a:gd name="T27" fmla="*/ 744 h 1543"/>
                <a:gd name="T28" fmla="*/ 304 w 1540"/>
                <a:gd name="T29" fmla="*/ 640 h 1543"/>
                <a:gd name="T30" fmla="*/ 913 w 1540"/>
                <a:gd name="T31" fmla="*/ 640 h 1543"/>
                <a:gd name="T32" fmla="*/ 756 w 1540"/>
                <a:gd name="T33" fmla="*/ 484 h 1543"/>
                <a:gd name="T34" fmla="*/ 756 w 1540"/>
                <a:gd name="T35" fmla="*/ 340 h 1543"/>
                <a:gd name="T36" fmla="*/ 787 w 1540"/>
                <a:gd name="T37" fmla="*/ 309 h 1543"/>
                <a:gd name="T38" fmla="*/ 931 w 1540"/>
                <a:gd name="T39" fmla="*/ 309 h 1543"/>
                <a:gd name="T40" fmla="*/ 1313 w 1540"/>
                <a:gd name="T41" fmla="*/ 691 h 1543"/>
                <a:gd name="T42" fmla="*/ 1342 w 1540"/>
                <a:gd name="T43" fmla="*/ 774 h 1543"/>
                <a:gd name="T44" fmla="*/ 1313 w 1540"/>
                <a:gd name="T45" fmla="*/ 836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0" h="1543">
                  <a:moveTo>
                    <a:pt x="776" y="3"/>
                  </a:moveTo>
                  <a:cubicBezTo>
                    <a:pt x="357" y="0"/>
                    <a:pt x="8" y="333"/>
                    <a:pt x="4" y="764"/>
                  </a:cubicBezTo>
                  <a:cubicBezTo>
                    <a:pt x="0" y="1187"/>
                    <a:pt x="338" y="1534"/>
                    <a:pt x="768" y="1538"/>
                  </a:cubicBezTo>
                  <a:cubicBezTo>
                    <a:pt x="1188" y="1543"/>
                    <a:pt x="1534" y="1200"/>
                    <a:pt x="1540" y="773"/>
                  </a:cubicBezTo>
                  <a:cubicBezTo>
                    <a:pt x="1539" y="353"/>
                    <a:pt x="1205" y="6"/>
                    <a:pt x="776" y="3"/>
                  </a:cubicBezTo>
                  <a:close/>
                  <a:moveTo>
                    <a:pt x="1313" y="836"/>
                  </a:moveTo>
                  <a:cubicBezTo>
                    <a:pt x="929" y="1221"/>
                    <a:pt x="929" y="1221"/>
                    <a:pt x="929" y="1221"/>
                  </a:cubicBezTo>
                  <a:cubicBezTo>
                    <a:pt x="889" y="1260"/>
                    <a:pt x="824" y="1260"/>
                    <a:pt x="785" y="1221"/>
                  </a:cubicBezTo>
                  <a:cubicBezTo>
                    <a:pt x="754" y="1190"/>
                    <a:pt x="754" y="1190"/>
                    <a:pt x="754" y="1190"/>
                  </a:cubicBezTo>
                  <a:cubicBezTo>
                    <a:pt x="715" y="1151"/>
                    <a:pt x="715" y="1086"/>
                    <a:pt x="754" y="1046"/>
                  </a:cubicBezTo>
                  <a:cubicBezTo>
                    <a:pt x="913" y="887"/>
                    <a:pt x="913" y="887"/>
                    <a:pt x="913" y="887"/>
                  </a:cubicBezTo>
                  <a:cubicBezTo>
                    <a:pt x="304" y="887"/>
                    <a:pt x="304" y="887"/>
                    <a:pt x="304" y="887"/>
                  </a:cubicBezTo>
                  <a:cubicBezTo>
                    <a:pt x="247" y="887"/>
                    <a:pt x="201" y="841"/>
                    <a:pt x="201" y="784"/>
                  </a:cubicBezTo>
                  <a:cubicBezTo>
                    <a:pt x="201" y="744"/>
                    <a:pt x="201" y="744"/>
                    <a:pt x="201" y="744"/>
                  </a:cubicBezTo>
                  <a:cubicBezTo>
                    <a:pt x="201" y="687"/>
                    <a:pt x="247" y="640"/>
                    <a:pt x="304" y="640"/>
                  </a:cubicBezTo>
                  <a:cubicBezTo>
                    <a:pt x="913" y="640"/>
                    <a:pt x="913" y="640"/>
                    <a:pt x="913" y="640"/>
                  </a:cubicBezTo>
                  <a:cubicBezTo>
                    <a:pt x="756" y="484"/>
                    <a:pt x="756" y="484"/>
                    <a:pt x="756" y="484"/>
                  </a:cubicBezTo>
                  <a:cubicBezTo>
                    <a:pt x="716" y="444"/>
                    <a:pt x="716" y="379"/>
                    <a:pt x="756" y="340"/>
                  </a:cubicBezTo>
                  <a:cubicBezTo>
                    <a:pt x="787" y="309"/>
                    <a:pt x="787" y="309"/>
                    <a:pt x="787" y="309"/>
                  </a:cubicBezTo>
                  <a:cubicBezTo>
                    <a:pt x="826" y="269"/>
                    <a:pt x="891" y="269"/>
                    <a:pt x="931" y="309"/>
                  </a:cubicBezTo>
                  <a:cubicBezTo>
                    <a:pt x="1313" y="691"/>
                    <a:pt x="1313" y="691"/>
                    <a:pt x="1313" y="691"/>
                  </a:cubicBezTo>
                  <a:cubicBezTo>
                    <a:pt x="1336" y="714"/>
                    <a:pt x="1345" y="744"/>
                    <a:pt x="1342" y="774"/>
                  </a:cubicBezTo>
                  <a:cubicBezTo>
                    <a:pt x="1340" y="797"/>
                    <a:pt x="1331" y="819"/>
                    <a:pt x="1313" y="8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79400" algn="l"/>
                </a:tabLst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>
                  <a:outerShdw blurRad="38100" dist="25400" dir="2700000" rotWithShape="0">
                    <a:srgbClr val="000000">
                      <a:alpha val="0"/>
                    </a:srgbClr>
                  </a:outerShdw>
                </a:effectLst>
                <a:uLnTx/>
                <a:uFillTx/>
                <a:sym typeface="Arial"/>
              </a:endParaRPr>
            </a:p>
          </p:txBody>
        </p:sp>
      </p:grpSp>
      <p:sp>
        <p:nvSpPr>
          <p:cNvPr id="94" name="TextBox 93"/>
          <p:cNvSpPr txBox="1"/>
          <p:nvPr userDrawn="1"/>
        </p:nvSpPr>
        <p:spPr bwMode="white">
          <a:xfrm>
            <a:off x="304800" y="4514367"/>
            <a:ext cx="4114800" cy="590931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tabLst>
                <a:tab pos="279400" algn="l"/>
              </a:tabLst>
            </a:pPr>
            <a:r>
              <a:rPr lang="en-US" sz="2400" b="1" kern="0" spc="-50" dirty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99000">
                      <a:srgbClr val="FFFFFF">
                        <a:alpha val="50000"/>
                      </a:srgbClr>
                    </a:gs>
                  </a:gsLst>
                  <a:lin ang="5400000" scaled="1"/>
                </a:gradFill>
                <a:effectLst>
                  <a:outerShdw blurRad="38100" dist="25400" dir="2700000" rotWithShape="0">
                    <a:srgbClr val="000000">
                      <a:alpha val="0"/>
                    </a:srgbClr>
                  </a:outerShdw>
                </a:effectLst>
                <a:cs typeface="Arial" panose="020B0604020202020204" pitchFamily="34" charset="0"/>
                <a:sym typeface="Arial"/>
              </a:rPr>
              <a:t>PRESENTED BY:</a:t>
            </a:r>
          </a:p>
        </p:txBody>
      </p:sp>
      <p:cxnSp>
        <p:nvCxnSpPr>
          <p:cNvPr id="95" name="Straight Connector 94"/>
          <p:cNvCxnSpPr/>
          <p:nvPr userDrawn="1"/>
        </p:nvCxnSpPr>
        <p:spPr bwMode="white">
          <a:xfrm>
            <a:off x="457200" y="4062248"/>
            <a:ext cx="800100" cy="0"/>
          </a:xfrm>
          <a:prstGeom prst="line">
            <a:avLst/>
          </a:prstGeom>
          <a:noFill/>
          <a:ln w="114300" cap="flat" cmpd="sng" algn="ctr">
            <a:solidFill>
              <a:srgbClr val="D60000"/>
            </a:solidFill>
            <a:prstDash val="solid"/>
            <a:miter lim="800000"/>
          </a:ln>
          <a:effectLst/>
        </p:spPr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93077" y="1702001"/>
            <a:ext cx="11582400" cy="2142125"/>
          </a:xfrm>
          <a:noFill/>
        </p:spPr>
        <p:txBody>
          <a:bodyPr vert="horz" wrap="square" lIns="155448" tIns="155448" rIns="155448" bIns="155448" rtlCol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600" i="0" u="none" strike="noStrike" cap="none" spc="-200" normalizeH="0" baseline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-20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Presentation </a:t>
            </a:r>
            <a:br>
              <a:rPr kumimoji="0" lang="en-US" sz="6600" b="1" i="0" u="none" strike="noStrike" kern="1200" cap="none" spc="-20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rPr>
            </a:br>
            <a:r>
              <a:rPr kumimoji="0" lang="en-US" sz="6600" b="1" i="0" u="none" strike="noStrike" kern="1200" cap="none" spc="-20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Title Placeholder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4894588"/>
            <a:ext cx="8734403" cy="701731"/>
          </a:xfrm>
          <a:noFill/>
        </p:spPr>
        <p:txBody>
          <a:bodyPr vert="horz" wrap="square" lIns="155448" tIns="155448" rIns="155448" bIns="155448" rtlCol="0">
            <a:spAutoFit/>
          </a:bodyPr>
          <a:lstStyle>
            <a:lvl1pPr>
              <a:defRPr kumimoji="0" lang="en-US" sz="2800" b="0" i="0" u="none" strike="noStrike" cap="none" spc="-5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"/>
              </a:defRPr>
            </a:lvl1pPr>
            <a:lvl2pPr>
              <a:def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2pPr>
            <a:lvl3pPr>
              <a:def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3pPr>
            <a:lvl4pPr>
              <a:def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4pPr>
            <a:lvl5pPr>
              <a:defRPr 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5pPr>
          </a:lstStyle>
          <a:p>
            <a:pPr marR="0" lvl="0" fontAlgn="auto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Speaker Name, Job Title</a:t>
            </a:r>
          </a:p>
        </p:txBody>
      </p:sp>
    </p:spTree>
    <p:extLst>
      <p:ext uri="{BB962C8B-B14F-4D97-AF65-F5344CB8AC3E}">
        <p14:creationId xmlns:p14="http://schemas.microsoft.com/office/powerpoint/2010/main" val="97272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219200"/>
            <a:ext cx="11582400" cy="5181600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771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219200"/>
            <a:ext cx="5715000" cy="5181600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19800" y="1219200"/>
            <a:ext cx="5867400" cy="5181600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11582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1066800"/>
            <a:ext cx="11582400" cy="762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57150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1066800"/>
            <a:ext cx="11582400" cy="762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019800" y="1828800"/>
            <a:ext cx="5867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4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5824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11582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8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5824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57150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019800" y="1828800"/>
            <a:ext cx="5867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8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 bwMode="inv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409700" y="2461074"/>
            <a:ext cx="9372600" cy="1371600"/>
          </a:xfrm>
        </p:spPr>
        <p:txBody>
          <a:bodyPr anchor="b" anchorCtr="0"/>
          <a:lstStyle>
            <a:lvl1pPr algn="ctr">
              <a:buFontTx/>
              <a:buNone/>
              <a:defRPr sz="6600" spc="-200" baseline="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cxnSp>
        <p:nvCxnSpPr>
          <p:cNvPr id="5" name="Straight Connector 4"/>
          <p:cNvCxnSpPr/>
          <p:nvPr userDrawn="1"/>
        </p:nvCxnSpPr>
        <p:spPr bwMode="white">
          <a:xfrm>
            <a:off x="5695950" y="4062248"/>
            <a:ext cx="800100" cy="0"/>
          </a:xfrm>
          <a:prstGeom prst="line">
            <a:avLst/>
          </a:prstGeom>
          <a:ln w="1143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2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inv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4" name="Straight Connector 703"/>
          <p:cNvCxnSpPr/>
          <p:nvPr userDrawn="1"/>
        </p:nvCxnSpPr>
        <p:spPr>
          <a:xfrm>
            <a:off x="5695950" y="4062248"/>
            <a:ext cx="800100" cy="0"/>
          </a:xfrm>
          <a:prstGeom prst="line">
            <a:avLst/>
          </a:prstGeom>
          <a:ln w="1143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409700" y="2414016"/>
            <a:ext cx="9372600" cy="1371600"/>
          </a:xfrm>
        </p:spPr>
        <p:txBody>
          <a:bodyPr/>
          <a:lstStyle>
            <a:lvl1pPr algn="ctr">
              <a:buFontTx/>
              <a:buNone/>
              <a:defRPr sz="8000" spc="-2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082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1637" y="2669710"/>
            <a:ext cx="10034363" cy="978729"/>
          </a:xfrm>
          <a:noFill/>
        </p:spPr>
        <p:txBody>
          <a:bodyPr vert="horz" wrap="square" lIns="155448" tIns="155448" rIns="155448" bIns="155448" rtlCol="0" anchor="ctr" anchorCtr="0">
            <a:spAutoFit/>
          </a:bodyPr>
          <a:lstStyle>
            <a:lvl1pPr>
              <a:defRPr lang="en-US" sz="4800" spc="-200" dirty="0">
                <a:gradFill>
                  <a:gsLst>
                    <a:gs pos="0">
                      <a:schemeClr val="tx2"/>
                    </a:gs>
                    <a:gs pos="99000">
                      <a:schemeClr val="tx2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290513" lvl="0" indent="-290513"/>
            <a:r>
              <a:rPr lang="en-US" dirty="0"/>
              <a:t>“Click to edit Master quote slide.”</a:t>
            </a:r>
          </a:p>
        </p:txBody>
      </p:sp>
      <p:sp>
        <p:nvSpPr>
          <p:cNvPr id="52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52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1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9"/>
          <p:cNvGrpSpPr>
            <a:grpSpLocks noChangeAspect="1"/>
          </p:cNvGrpSpPr>
          <p:nvPr userDrawn="1"/>
        </p:nvGrpSpPr>
        <p:grpSpPr bwMode="auto">
          <a:xfrm>
            <a:off x="7303579" y="4345309"/>
            <a:ext cx="4397454" cy="2194973"/>
            <a:chOff x="5438" y="2005"/>
            <a:chExt cx="1757" cy="877"/>
          </a:xfrm>
          <a:solidFill>
            <a:schemeClr val="bg1">
              <a:alpha val="29000"/>
            </a:schemeClr>
          </a:solidFill>
        </p:grpSpPr>
        <p:sp>
          <p:nvSpPr>
            <p:cNvPr id="6" name="Freeform 20"/>
            <p:cNvSpPr>
              <a:spLocks noEditPoints="1"/>
            </p:cNvSpPr>
            <p:nvPr/>
          </p:nvSpPr>
          <p:spPr bwMode="auto">
            <a:xfrm>
              <a:off x="6322" y="2005"/>
              <a:ext cx="873" cy="877"/>
            </a:xfrm>
            <a:custGeom>
              <a:avLst/>
              <a:gdLst>
                <a:gd name="T0" fmla="*/ 772 w 1540"/>
                <a:gd name="T1" fmla="*/ 389 h 1544"/>
                <a:gd name="T2" fmla="*/ 620 w 1540"/>
                <a:gd name="T3" fmla="*/ 541 h 1544"/>
                <a:gd name="T4" fmla="*/ 620 w 1540"/>
                <a:gd name="T5" fmla="*/ 631 h 1544"/>
                <a:gd name="T6" fmla="*/ 924 w 1540"/>
                <a:gd name="T7" fmla="*/ 631 h 1544"/>
                <a:gd name="T8" fmla="*/ 924 w 1540"/>
                <a:gd name="T9" fmla="*/ 541 h 1544"/>
                <a:gd name="T10" fmla="*/ 772 w 1540"/>
                <a:gd name="T11" fmla="*/ 389 h 1544"/>
                <a:gd name="T12" fmla="*/ 776 w 1540"/>
                <a:gd name="T13" fmla="*/ 3 h 1544"/>
                <a:gd name="T14" fmla="*/ 4 w 1540"/>
                <a:gd name="T15" fmla="*/ 765 h 1544"/>
                <a:gd name="T16" fmla="*/ 768 w 1540"/>
                <a:gd name="T17" fmla="*/ 1539 h 1544"/>
                <a:gd name="T18" fmla="*/ 1540 w 1540"/>
                <a:gd name="T19" fmla="*/ 774 h 1544"/>
                <a:gd name="T20" fmla="*/ 776 w 1540"/>
                <a:gd name="T21" fmla="*/ 3 h 1544"/>
                <a:gd name="T22" fmla="*/ 1133 w 1540"/>
                <a:gd name="T23" fmla="*/ 1045 h 1544"/>
                <a:gd name="T24" fmla="*/ 1023 w 1540"/>
                <a:gd name="T25" fmla="*/ 1155 h 1544"/>
                <a:gd name="T26" fmla="*/ 520 w 1540"/>
                <a:gd name="T27" fmla="*/ 1155 h 1544"/>
                <a:gd name="T28" fmla="*/ 411 w 1540"/>
                <a:gd name="T29" fmla="*/ 1045 h 1544"/>
                <a:gd name="T30" fmla="*/ 411 w 1540"/>
                <a:gd name="T31" fmla="*/ 740 h 1544"/>
                <a:gd name="T32" fmla="*/ 520 w 1540"/>
                <a:gd name="T33" fmla="*/ 631 h 1544"/>
                <a:gd name="T34" fmla="*/ 520 w 1540"/>
                <a:gd name="T35" fmla="*/ 541 h 1544"/>
                <a:gd name="T36" fmla="*/ 772 w 1540"/>
                <a:gd name="T37" fmla="*/ 290 h 1544"/>
                <a:gd name="T38" fmla="*/ 1023 w 1540"/>
                <a:gd name="T39" fmla="*/ 541 h 1544"/>
                <a:gd name="T40" fmla="*/ 1023 w 1540"/>
                <a:gd name="T41" fmla="*/ 631 h 1544"/>
                <a:gd name="T42" fmla="*/ 1133 w 1540"/>
                <a:gd name="T43" fmla="*/ 740 h 1544"/>
                <a:gd name="T44" fmla="*/ 1133 w 1540"/>
                <a:gd name="T45" fmla="*/ 1045 h 1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0" h="1544">
                  <a:moveTo>
                    <a:pt x="772" y="389"/>
                  </a:moveTo>
                  <a:cubicBezTo>
                    <a:pt x="688" y="389"/>
                    <a:pt x="620" y="457"/>
                    <a:pt x="620" y="541"/>
                  </a:cubicBezTo>
                  <a:cubicBezTo>
                    <a:pt x="620" y="631"/>
                    <a:pt x="620" y="631"/>
                    <a:pt x="620" y="631"/>
                  </a:cubicBezTo>
                  <a:cubicBezTo>
                    <a:pt x="924" y="631"/>
                    <a:pt x="924" y="631"/>
                    <a:pt x="924" y="631"/>
                  </a:cubicBezTo>
                  <a:cubicBezTo>
                    <a:pt x="924" y="541"/>
                    <a:pt x="924" y="541"/>
                    <a:pt x="924" y="541"/>
                  </a:cubicBezTo>
                  <a:cubicBezTo>
                    <a:pt x="924" y="457"/>
                    <a:pt x="856" y="389"/>
                    <a:pt x="772" y="389"/>
                  </a:cubicBezTo>
                  <a:close/>
                  <a:moveTo>
                    <a:pt x="776" y="3"/>
                  </a:moveTo>
                  <a:cubicBezTo>
                    <a:pt x="357" y="0"/>
                    <a:pt x="8" y="334"/>
                    <a:pt x="4" y="765"/>
                  </a:cubicBezTo>
                  <a:cubicBezTo>
                    <a:pt x="0" y="1188"/>
                    <a:pt x="338" y="1534"/>
                    <a:pt x="768" y="1539"/>
                  </a:cubicBezTo>
                  <a:cubicBezTo>
                    <a:pt x="1188" y="1544"/>
                    <a:pt x="1534" y="1200"/>
                    <a:pt x="1540" y="774"/>
                  </a:cubicBezTo>
                  <a:cubicBezTo>
                    <a:pt x="1539" y="353"/>
                    <a:pt x="1205" y="6"/>
                    <a:pt x="776" y="3"/>
                  </a:cubicBezTo>
                  <a:close/>
                  <a:moveTo>
                    <a:pt x="1133" y="1045"/>
                  </a:moveTo>
                  <a:cubicBezTo>
                    <a:pt x="1133" y="1106"/>
                    <a:pt x="1084" y="1155"/>
                    <a:pt x="1023" y="1155"/>
                  </a:cubicBezTo>
                  <a:cubicBezTo>
                    <a:pt x="520" y="1155"/>
                    <a:pt x="520" y="1155"/>
                    <a:pt x="520" y="1155"/>
                  </a:cubicBezTo>
                  <a:cubicBezTo>
                    <a:pt x="460" y="1155"/>
                    <a:pt x="411" y="1106"/>
                    <a:pt x="411" y="1045"/>
                  </a:cubicBezTo>
                  <a:cubicBezTo>
                    <a:pt x="411" y="740"/>
                    <a:pt x="411" y="740"/>
                    <a:pt x="411" y="740"/>
                  </a:cubicBezTo>
                  <a:cubicBezTo>
                    <a:pt x="411" y="680"/>
                    <a:pt x="460" y="631"/>
                    <a:pt x="520" y="631"/>
                  </a:cubicBezTo>
                  <a:cubicBezTo>
                    <a:pt x="520" y="541"/>
                    <a:pt x="520" y="541"/>
                    <a:pt x="520" y="541"/>
                  </a:cubicBezTo>
                  <a:cubicBezTo>
                    <a:pt x="520" y="402"/>
                    <a:pt x="633" y="290"/>
                    <a:pt x="772" y="290"/>
                  </a:cubicBezTo>
                  <a:cubicBezTo>
                    <a:pt x="911" y="290"/>
                    <a:pt x="1023" y="402"/>
                    <a:pt x="1023" y="541"/>
                  </a:cubicBezTo>
                  <a:cubicBezTo>
                    <a:pt x="1023" y="631"/>
                    <a:pt x="1023" y="631"/>
                    <a:pt x="1023" y="631"/>
                  </a:cubicBezTo>
                  <a:cubicBezTo>
                    <a:pt x="1084" y="631"/>
                    <a:pt x="1133" y="680"/>
                    <a:pt x="1133" y="740"/>
                  </a:cubicBezTo>
                  <a:lnTo>
                    <a:pt x="1133" y="10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21"/>
            <p:cNvSpPr>
              <a:spLocks/>
            </p:cNvSpPr>
            <p:nvPr/>
          </p:nvSpPr>
          <p:spPr bwMode="auto">
            <a:xfrm>
              <a:off x="5438" y="2009"/>
              <a:ext cx="796" cy="862"/>
            </a:xfrm>
            <a:custGeom>
              <a:avLst/>
              <a:gdLst>
                <a:gd name="T0" fmla="*/ 705 w 1404"/>
                <a:gd name="T1" fmla="*/ 952 h 1519"/>
                <a:gd name="T2" fmla="*/ 1092 w 1404"/>
                <a:gd name="T3" fmla="*/ 952 h 1519"/>
                <a:gd name="T4" fmla="*/ 1092 w 1404"/>
                <a:gd name="T5" fmla="*/ 1128 h 1519"/>
                <a:gd name="T6" fmla="*/ 780 w 1404"/>
                <a:gd name="T7" fmla="*/ 1240 h 1519"/>
                <a:gd name="T8" fmla="*/ 320 w 1404"/>
                <a:gd name="T9" fmla="*/ 758 h 1519"/>
                <a:gd name="T10" fmla="*/ 780 w 1404"/>
                <a:gd name="T11" fmla="*/ 277 h 1519"/>
                <a:gd name="T12" fmla="*/ 1127 w 1404"/>
                <a:gd name="T13" fmla="*/ 468 h 1519"/>
                <a:gd name="T14" fmla="*/ 1386 w 1404"/>
                <a:gd name="T15" fmla="*/ 328 h 1519"/>
                <a:gd name="T16" fmla="*/ 780 w 1404"/>
                <a:gd name="T17" fmla="*/ 0 h 1519"/>
                <a:gd name="T18" fmla="*/ 0 w 1404"/>
                <a:gd name="T19" fmla="*/ 758 h 1519"/>
                <a:gd name="T20" fmla="*/ 780 w 1404"/>
                <a:gd name="T21" fmla="*/ 1519 h 1519"/>
                <a:gd name="T22" fmla="*/ 1404 w 1404"/>
                <a:gd name="T23" fmla="*/ 1242 h 1519"/>
                <a:gd name="T24" fmla="*/ 1404 w 1404"/>
                <a:gd name="T25" fmla="*/ 679 h 1519"/>
                <a:gd name="T26" fmla="*/ 705 w 1404"/>
                <a:gd name="T27" fmla="*/ 679 h 1519"/>
                <a:gd name="T28" fmla="*/ 705 w 1404"/>
                <a:gd name="T29" fmla="*/ 952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4" h="1519">
                  <a:moveTo>
                    <a:pt x="705" y="952"/>
                  </a:moveTo>
                  <a:cubicBezTo>
                    <a:pt x="1092" y="952"/>
                    <a:pt x="1092" y="952"/>
                    <a:pt x="1092" y="952"/>
                  </a:cubicBezTo>
                  <a:cubicBezTo>
                    <a:pt x="1092" y="1128"/>
                    <a:pt x="1092" y="1128"/>
                    <a:pt x="1092" y="1128"/>
                  </a:cubicBezTo>
                  <a:cubicBezTo>
                    <a:pt x="1033" y="1183"/>
                    <a:pt x="909" y="1240"/>
                    <a:pt x="780" y="1240"/>
                  </a:cubicBezTo>
                  <a:cubicBezTo>
                    <a:pt x="514" y="1240"/>
                    <a:pt x="320" y="1035"/>
                    <a:pt x="320" y="758"/>
                  </a:cubicBezTo>
                  <a:cubicBezTo>
                    <a:pt x="320" y="482"/>
                    <a:pt x="514" y="277"/>
                    <a:pt x="780" y="277"/>
                  </a:cubicBezTo>
                  <a:cubicBezTo>
                    <a:pt x="936" y="277"/>
                    <a:pt x="1061" y="365"/>
                    <a:pt x="1127" y="468"/>
                  </a:cubicBezTo>
                  <a:cubicBezTo>
                    <a:pt x="1386" y="328"/>
                    <a:pt x="1386" y="328"/>
                    <a:pt x="1386" y="328"/>
                  </a:cubicBezTo>
                  <a:cubicBezTo>
                    <a:pt x="1276" y="154"/>
                    <a:pt x="1085" y="0"/>
                    <a:pt x="780" y="0"/>
                  </a:cubicBezTo>
                  <a:cubicBezTo>
                    <a:pt x="351" y="0"/>
                    <a:pt x="0" y="295"/>
                    <a:pt x="0" y="758"/>
                  </a:cubicBezTo>
                  <a:cubicBezTo>
                    <a:pt x="0" y="1220"/>
                    <a:pt x="351" y="1519"/>
                    <a:pt x="780" y="1519"/>
                  </a:cubicBezTo>
                  <a:cubicBezTo>
                    <a:pt x="1046" y="1519"/>
                    <a:pt x="1254" y="1409"/>
                    <a:pt x="1404" y="1242"/>
                  </a:cubicBezTo>
                  <a:cubicBezTo>
                    <a:pt x="1404" y="679"/>
                    <a:pt x="1404" y="679"/>
                    <a:pt x="1404" y="679"/>
                  </a:cubicBezTo>
                  <a:cubicBezTo>
                    <a:pt x="705" y="679"/>
                    <a:pt x="705" y="679"/>
                    <a:pt x="705" y="679"/>
                  </a:cubicBezTo>
                  <a:lnTo>
                    <a:pt x="705" y="9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" name="Group 7"/>
          <p:cNvGrpSpPr/>
          <p:nvPr userDrawn="1"/>
        </p:nvGrpSpPr>
        <p:grpSpPr bwMode="gray">
          <a:xfrm>
            <a:off x="10864360" y="295324"/>
            <a:ext cx="899465" cy="899466"/>
            <a:chOff x="4889592" y="1624851"/>
            <a:chExt cx="2408138" cy="2408141"/>
          </a:xfrm>
        </p:grpSpPr>
        <p:sp>
          <p:nvSpPr>
            <p:cNvPr id="9" name="Freeform 8"/>
            <p:cNvSpPr>
              <a:spLocks/>
            </p:cNvSpPr>
            <p:nvPr userDrawn="1"/>
          </p:nvSpPr>
          <p:spPr bwMode="gray">
            <a:xfrm>
              <a:off x="4889592" y="1624851"/>
              <a:ext cx="2408138" cy="2408141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gray">
            <a:xfrm>
              <a:off x="5018503" y="1918484"/>
              <a:ext cx="2186125" cy="1805659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 bwMode="white">
          <a:xfrm>
            <a:off x="304800" y="4514367"/>
            <a:ext cx="4114800" cy="590931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tabLst>
                <a:tab pos="279400" algn="l"/>
              </a:tabLst>
            </a:pPr>
            <a:r>
              <a:rPr lang="en-US" sz="2400" b="1" kern="0" spc="-50" dirty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99000">
                      <a:srgbClr val="FFFFFF">
                        <a:alpha val="50000"/>
                      </a:srgbClr>
                    </a:gs>
                  </a:gsLst>
                  <a:lin ang="5400000" scaled="1"/>
                </a:gradFill>
                <a:effectLst>
                  <a:outerShdw blurRad="38100" dist="25400" dir="2700000" rotWithShape="0">
                    <a:srgbClr val="000000">
                      <a:alpha val="0"/>
                    </a:srgbClr>
                  </a:outerShdw>
                </a:effectLst>
                <a:cs typeface="Arial" panose="020B0604020202020204" pitchFamily="34" charset="0"/>
                <a:sym typeface="Arial"/>
              </a:rPr>
              <a:t>PRESENTED BY: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white">
          <a:xfrm>
            <a:off x="457200" y="4062248"/>
            <a:ext cx="800100" cy="0"/>
          </a:xfrm>
          <a:prstGeom prst="line">
            <a:avLst/>
          </a:prstGeom>
          <a:noFill/>
          <a:ln w="114300" cap="flat" cmpd="sng" algn="ctr">
            <a:solidFill>
              <a:srgbClr val="D60000"/>
            </a:solidFill>
            <a:prstDash val="solid"/>
            <a:miter lim="800000"/>
          </a:ln>
          <a:effectLst/>
        </p:spPr>
      </p:cxn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93077" y="1702001"/>
            <a:ext cx="11582400" cy="2142125"/>
          </a:xfrm>
          <a:noFill/>
        </p:spPr>
        <p:txBody>
          <a:bodyPr vert="horz" wrap="square" lIns="155448" tIns="155448" rIns="155448" bIns="155448" rtlCol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600" i="0" u="none" strike="noStrike" cap="none" spc="-200" normalizeH="0" baseline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-20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Presentation </a:t>
            </a:r>
            <a:br>
              <a:rPr kumimoji="0" lang="en-US" sz="6600" b="1" i="0" u="none" strike="noStrike" kern="1200" cap="none" spc="-20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rPr>
            </a:br>
            <a:r>
              <a:rPr kumimoji="0" lang="en-US" sz="6600" b="1" i="0" u="none" strike="noStrike" kern="1200" cap="none" spc="-20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Title Placeholder</a:t>
            </a:r>
            <a:endParaRPr kumimoji="0" lang="en-US" sz="6600" b="1" i="0" u="none" strike="noStrike" kern="1200" cap="none" spc="-20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99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Arial" panose="020B0604020202020204" pitchFamily="34" charset="0"/>
              <a:ea typeface=""/>
              <a:cs typeface="Arial" panose="020B0604020202020204" pitchFamily="34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4894588"/>
            <a:ext cx="8734403" cy="701731"/>
          </a:xfrm>
          <a:noFill/>
        </p:spPr>
        <p:txBody>
          <a:bodyPr vert="horz" wrap="square" lIns="155448" tIns="155448" rIns="155448" bIns="155448" rtlCol="0">
            <a:spAutoFit/>
          </a:bodyPr>
          <a:lstStyle>
            <a:lvl1pPr>
              <a:defRPr kumimoji="0" lang="en-US" sz="2800" b="0" i="0" u="none" strike="noStrike" cap="none" spc="-5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"/>
              </a:defRPr>
            </a:lvl1pPr>
            <a:lvl2pPr>
              <a:def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2pPr>
            <a:lvl3pPr>
              <a:def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3pPr>
            <a:lvl4pPr>
              <a:def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4pPr>
            <a:lvl5pPr>
              <a:defRPr 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</a:defRPr>
            </a:lvl5pPr>
          </a:lstStyle>
          <a:p>
            <a:pPr marR="0" lvl="0" fontAlgn="auto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Speaker Name, Job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2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9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3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p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4000"/>
          </a:blip>
          <a:stretch>
            <a:fillRect/>
          </a:stretch>
        </p:blipFill>
        <p:spPr bwMode="auto">
          <a:xfrm>
            <a:off x="0" y="484632"/>
            <a:ext cx="12192000" cy="594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4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Penultimate Slide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3076681" y="1600200"/>
            <a:ext cx="6035462" cy="34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76681" y="1600200"/>
            <a:ext cx="6035462" cy="341203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42" y="1998303"/>
            <a:ext cx="3390172" cy="26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9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End Slid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gray">
          <a:xfrm>
            <a:off x="4629083" y="1841637"/>
            <a:ext cx="2929156" cy="2929160"/>
            <a:chOff x="4864938" y="1600200"/>
            <a:chExt cx="2457445" cy="245744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gray">
            <a:xfrm>
              <a:off x="4864938" y="1600200"/>
              <a:ext cx="2457445" cy="24574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gray">
            <a:xfrm>
              <a:off x="7124857" y="3332129"/>
              <a:ext cx="154717" cy="152464"/>
            </a:xfrm>
            <a:custGeom>
              <a:avLst/>
              <a:gdLst>
                <a:gd name="T0" fmla="*/ 70 w 87"/>
                <a:gd name="T1" fmla="*/ 17 h 86"/>
                <a:gd name="T2" fmla="*/ 80 w 87"/>
                <a:gd name="T3" fmla="*/ 43 h 86"/>
                <a:gd name="T4" fmla="*/ 70 w 87"/>
                <a:gd name="T5" fmla="*/ 69 h 86"/>
                <a:gd name="T6" fmla="*/ 43 w 87"/>
                <a:gd name="T7" fmla="*/ 80 h 86"/>
                <a:gd name="T8" fmla="*/ 17 w 87"/>
                <a:gd name="T9" fmla="*/ 69 h 86"/>
                <a:gd name="T10" fmla="*/ 6 w 87"/>
                <a:gd name="T11" fmla="*/ 43 h 86"/>
                <a:gd name="T12" fmla="*/ 17 w 87"/>
                <a:gd name="T13" fmla="*/ 17 h 86"/>
                <a:gd name="T14" fmla="*/ 43 w 87"/>
                <a:gd name="T15" fmla="*/ 6 h 86"/>
                <a:gd name="T16" fmla="*/ 70 w 87"/>
                <a:gd name="T17" fmla="*/ 17 h 86"/>
                <a:gd name="T18" fmla="*/ 74 w 87"/>
                <a:gd name="T19" fmla="*/ 12 h 86"/>
                <a:gd name="T20" fmla="*/ 43 w 87"/>
                <a:gd name="T21" fmla="*/ 0 h 86"/>
                <a:gd name="T22" fmla="*/ 13 w 87"/>
                <a:gd name="T23" fmla="*/ 12 h 86"/>
                <a:gd name="T24" fmla="*/ 0 w 87"/>
                <a:gd name="T25" fmla="*/ 43 h 86"/>
                <a:gd name="T26" fmla="*/ 13 w 87"/>
                <a:gd name="T27" fmla="*/ 73 h 86"/>
                <a:gd name="T28" fmla="*/ 43 w 87"/>
                <a:gd name="T29" fmla="*/ 86 h 86"/>
                <a:gd name="T30" fmla="*/ 74 w 87"/>
                <a:gd name="T31" fmla="*/ 73 h 86"/>
                <a:gd name="T32" fmla="*/ 87 w 87"/>
                <a:gd name="T33" fmla="*/ 43 h 86"/>
                <a:gd name="T34" fmla="*/ 74 w 87"/>
                <a:gd name="T35" fmla="*/ 12 h 86"/>
                <a:gd name="T36" fmla="*/ 50 w 87"/>
                <a:gd name="T37" fmla="*/ 41 h 86"/>
                <a:gd name="T38" fmla="*/ 42 w 87"/>
                <a:gd name="T39" fmla="*/ 42 h 86"/>
                <a:gd name="T40" fmla="*/ 34 w 87"/>
                <a:gd name="T41" fmla="*/ 42 h 86"/>
                <a:gd name="T42" fmla="*/ 34 w 87"/>
                <a:gd name="T43" fmla="*/ 25 h 86"/>
                <a:gd name="T44" fmla="*/ 41 w 87"/>
                <a:gd name="T45" fmla="*/ 25 h 86"/>
                <a:gd name="T46" fmla="*/ 51 w 87"/>
                <a:gd name="T47" fmla="*/ 26 h 86"/>
                <a:gd name="T48" fmla="*/ 55 w 87"/>
                <a:gd name="T49" fmla="*/ 33 h 86"/>
                <a:gd name="T50" fmla="*/ 50 w 87"/>
                <a:gd name="T51" fmla="*/ 41 h 86"/>
                <a:gd name="T52" fmla="*/ 26 w 87"/>
                <a:gd name="T53" fmla="*/ 66 h 86"/>
                <a:gd name="T54" fmla="*/ 34 w 87"/>
                <a:gd name="T55" fmla="*/ 66 h 86"/>
                <a:gd name="T56" fmla="*/ 34 w 87"/>
                <a:gd name="T57" fmla="*/ 48 h 86"/>
                <a:gd name="T58" fmla="*/ 41 w 87"/>
                <a:gd name="T59" fmla="*/ 48 h 86"/>
                <a:gd name="T60" fmla="*/ 50 w 87"/>
                <a:gd name="T61" fmla="*/ 49 h 86"/>
                <a:gd name="T62" fmla="*/ 55 w 87"/>
                <a:gd name="T63" fmla="*/ 60 h 86"/>
                <a:gd name="T64" fmla="*/ 55 w 87"/>
                <a:gd name="T65" fmla="*/ 64 h 86"/>
                <a:gd name="T66" fmla="*/ 55 w 87"/>
                <a:gd name="T67" fmla="*/ 65 h 86"/>
                <a:gd name="T68" fmla="*/ 55 w 87"/>
                <a:gd name="T69" fmla="*/ 66 h 86"/>
                <a:gd name="T70" fmla="*/ 55 w 87"/>
                <a:gd name="T71" fmla="*/ 66 h 86"/>
                <a:gd name="T72" fmla="*/ 63 w 87"/>
                <a:gd name="T73" fmla="*/ 66 h 86"/>
                <a:gd name="T74" fmla="*/ 63 w 87"/>
                <a:gd name="T75" fmla="*/ 66 h 86"/>
                <a:gd name="T76" fmla="*/ 62 w 87"/>
                <a:gd name="T77" fmla="*/ 63 h 86"/>
                <a:gd name="T78" fmla="*/ 62 w 87"/>
                <a:gd name="T79" fmla="*/ 60 h 86"/>
                <a:gd name="T80" fmla="*/ 62 w 87"/>
                <a:gd name="T81" fmla="*/ 56 h 86"/>
                <a:gd name="T82" fmla="*/ 59 w 87"/>
                <a:gd name="T83" fmla="*/ 49 h 86"/>
                <a:gd name="T84" fmla="*/ 51 w 87"/>
                <a:gd name="T85" fmla="*/ 44 h 86"/>
                <a:gd name="T86" fmla="*/ 58 w 87"/>
                <a:gd name="T87" fmla="*/ 42 h 86"/>
                <a:gd name="T88" fmla="*/ 63 w 87"/>
                <a:gd name="T89" fmla="*/ 33 h 86"/>
                <a:gd name="T90" fmla="*/ 55 w 87"/>
                <a:gd name="T91" fmla="*/ 21 h 86"/>
                <a:gd name="T92" fmla="*/ 43 w 87"/>
                <a:gd name="T93" fmla="*/ 19 h 86"/>
                <a:gd name="T94" fmla="*/ 26 w 87"/>
                <a:gd name="T95" fmla="*/ 19 h 86"/>
                <a:gd name="T96" fmla="*/ 26 w 87"/>
                <a:gd name="T97" fmla="*/ 6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7" h="86">
                  <a:moveTo>
                    <a:pt x="70" y="17"/>
                  </a:moveTo>
                  <a:cubicBezTo>
                    <a:pt x="77" y="24"/>
                    <a:pt x="80" y="33"/>
                    <a:pt x="80" y="43"/>
                  </a:cubicBezTo>
                  <a:cubicBezTo>
                    <a:pt x="80" y="53"/>
                    <a:pt x="77" y="62"/>
                    <a:pt x="70" y="69"/>
                  </a:cubicBezTo>
                  <a:cubicBezTo>
                    <a:pt x="62" y="76"/>
                    <a:pt x="54" y="80"/>
                    <a:pt x="43" y="80"/>
                  </a:cubicBezTo>
                  <a:cubicBezTo>
                    <a:pt x="33" y="80"/>
                    <a:pt x="24" y="76"/>
                    <a:pt x="17" y="69"/>
                  </a:cubicBezTo>
                  <a:cubicBezTo>
                    <a:pt x="10" y="62"/>
                    <a:pt x="6" y="53"/>
                    <a:pt x="6" y="43"/>
                  </a:cubicBezTo>
                  <a:cubicBezTo>
                    <a:pt x="6" y="33"/>
                    <a:pt x="10" y="24"/>
                    <a:pt x="17" y="17"/>
                  </a:cubicBezTo>
                  <a:cubicBezTo>
                    <a:pt x="24" y="9"/>
                    <a:pt x="33" y="6"/>
                    <a:pt x="43" y="6"/>
                  </a:cubicBezTo>
                  <a:cubicBezTo>
                    <a:pt x="54" y="6"/>
                    <a:pt x="62" y="9"/>
                    <a:pt x="70" y="17"/>
                  </a:cubicBezTo>
                  <a:close/>
                  <a:moveTo>
                    <a:pt x="74" y="12"/>
                  </a:moveTo>
                  <a:cubicBezTo>
                    <a:pt x="65" y="4"/>
                    <a:pt x="55" y="0"/>
                    <a:pt x="43" y="0"/>
                  </a:cubicBezTo>
                  <a:cubicBezTo>
                    <a:pt x="32" y="0"/>
                    <a:pt x="21" y="4"/>
                    <a:pt x="13" y="12"/>
                  </a:cubicBezTo>
                  <a:cubicBezTo>
                    <a:pt x="5" y="21"/>
                    <a:pt x="0" y="31"/>
                    <a:pt x="0" y="43"/>
                  </a:cubicBezTo>
                  <a:cubicBezTo>
                    <a:pt x="0" y="55"/>
                    <a:pt x="5" y="65"/>
                    <a:pt x="13" y="73"/>
                  </a:cubicBezTo>
                  <a:cubicBezTo>
                    <a:pt x="21" y="82"/>
                    <a:pt x="31" y="86"/>
                    <a:pt x="43" y="86"/>
                  </a:cubicBezTo>
                  <a:cubicBezTo>
                    <a:pt x="55" y="86"/>
                    <a:pt x="65" y="82"/>
                    <a:pt x="74" y="73"/>
                  </a:cubicBezTo>
                  <a:cubicBezTo>
                    <a:pt x="82" y="65"/>
                    <a:pt x="87" y="55"/>
                    <a:pt x="87" y="43"/>
                  </a:cubicBezTo>
                  <a:cubicBezTo>
                    <a:pt x="87" y="31"/>
                    <a:pt x="82" y="21"/>
                    <a:pt x="74" y="12"/>
                  </a:cubicBezTo>
                  <a:close/>
                  <a:moveTo>
                    <a:pt x="50" y="41"/>
                  </a:moveTo>
                  <a:cubicBezTo>
                    <a:pt x="48" y="41"/>
                    <a:pt x="45" y="42"/>
                    <a:pt x="42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6" y="25"/>
                    <a:pt x="49" y="25"/>
                    <a:pt x="51" y="26"/>
                  </a:cubicBezTo>
                  <a:cubicBezTo>
                    <a:pt x="54" y="28"/>
                    <a:pt x="55" y="30"/>
                    <a:pt x="55" y="33"/>
                  </a:cubicBezTo>
                  <a:cubicBezTo>
                    <a:pt x="55" y="37"/>
                    <a:pt x="53" y="39"/>
                    <a:pt x="50" y="41"/>
                  </a:cubicBezTo>
                  <a:close/>
                  <a:moveTo>
                    <a:pt x="26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5" y="48"/>
                    <a:pt x="48" y="48"/>
                    <a:pt x="50" y="49"/>
                  </a:cubicBezTo>
                  <a:cubicBezTo>
                    <a:pt x="53" y="51"/>
                    <a:pt x="55" y="55"/>
                    <a:pt x="55" y="60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5" y="65"/>
                    <a:pt x="55" y="66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2" y="65"/>
                    <a:pt x="62" y="64"/>
                    <a:pt x="62" y="63"/>
                  </a:cubicBezTo>
                  <a:cubicBezTo>
                    <a:pt x="62" y="62"/>
                    <a:pt x="62" y="61"/>
                    <a:pt x="62" y="60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2" y="54"/>
                    <a:pt x="61" y="51"/>
                    <a:pt x="59" y="49"/>
                  </a:cubicBezTo>
                  <a:cubicBezTo>
                    <a:pt x="58" y="46"/>
                    <a:pt x="55" y="45"/>
                    <a:pt x="51" y="44"/>
                  </a:cubicBezTo>
                  <a:cubicBezTo>
                    <a:pt x="54" y="44"/>
                    <a:pt x="57" y="43"/>
                    <a:pt x="58" y="42"/>
                  </a:cubicBezTo>
                  <a:cubicBezTo>
                    <a:pt x="61" y="40"/>
                    <a:pt x="63" y="37"/>
                    <a:pt x="63" y="33"/>
                  </a:cubicBezTo>
                  <a:cubicBezTo>
                    <a:pt x="63" y="27"/>
                    <a:pt x="60" y="23"/>
                    <a:pt x="55" y="21"/>
                  </a:cubicBezTo>
                  <a:cubicBezTo>
                    <a:pt x="53" y="20"/>
                    <a:pt x="48" y="19"/>
                    <a:pt x="43" y="19"/>
                  </a:cubicBezTo>
                  <a:cubicBezTo>
                    <a:pt x="26" y="19"/>
                    <a:pt x="26" y="19"/>
                    <a:pt x="26" y="19"/>
                  </a:cubicBezTo>
                  <a:lnTo>
                    <a:pt x="26" y="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gray">
            <a:xfrm>
              <a:off x="5083495" y="1818756"/>
              <a:ext cx="2020332" cy="2020332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gray">
            <a:xfrm>
              <a:off x="5191646" y="2065102"/>
              <a:ext cx="1834072" cy="1514874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499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0">
                      <a:srgbClr val="FFFFFF">
                        <a:lumMod val="50000"/>
                      </a:srgbClr>
                    </a:gs>
                    <a:gs pos="100000">
                      <a:srgbClr val="FFFFFF">
                        <a:lumMod val="50000"/>
                      </a:srgbClr>
                    </a:gs>
                  </a:gsLst>
                  <a:lin ang="5400000" scaled="1"/>
                </a:gradFill>
              </a:rPr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>
                <a:gradFill>
                  <a:gsLst>
                    <a:gs pos="0">
                      <a:srgbClr val="FFFFFF">
                        <a:lumMod val="50000"/>
                      </a:srgbClr>
                    </a:gs>
                    <a:gs pos="100000">
                      <a:srgbClr val="FFFFFF">
                        <a:lumMod val="50000"/>
                      </a:srgbClr>
                    </a:gs>
                  </a:gsLst>
                  <a:lin ang="5400000" scaled="1"/>
                </a:gradFill>
              </a:rPr>
              <a:pPr/>
              <a:t>‹#›</a:t>
            </a:fld>
            <a:endParaRPr dirty="0">
              <a:gradFill>
                <a:gsLst>
                  <a:gs pos="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5400000" scaled="1"/>
              </a:gra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219200"/>
            <a:ext cx="11582400" cy="5181600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695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5824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0">
                      <a:srgbClr val="FFFFFF">
                        <a:lumMod val="50000"/>
                      </a:srgbClr>
                    </a:gs>
                    <a:gs pos="100000">
                      <a:srgbClr val="FFFFFF">
                        <a:lumMod val="50000"/>
                      </a:srgbClr>
                    </a:gs>
                  </a:gsLst>
                  <a:lin ang="5400000" scaled="1"/>
                </a:gradFill>
              </a:rPr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>
                <a:gradFill>
                  <a:gsLst>
                    <a:gs pos="0">
                      <a:srgbClr val="FFFFFF">
                        <a:lumMod val="50000"/>
                      </a:srgbClr>
                    </a:gs>
                    <a:gs pos="100000">
                      <a:srgbClr val="FFFFFF">
                        <a:lumMod val="50000"/>
                      </a:srgbClr>
                    </a:gs>
                  </a:gsLst>
                  <a:lin ang="5400000" scaled="1"/>
                </a:gradFill>
              </a:rPr>
              <a:pPr/>
              <a:t>‹#›</a:t>
            </a:fld>
            <a:endParaRPr dirty="0">
              <a:gradFill>
                <a:gsLst>
                  <a:gs pos="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5400000" scaled="1"/>
              </a:gra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11582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4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219200"/>
            <a:ext cx="11582400" cy="5181600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5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219200"/>
            <a:ext cx="5715000" cy="5181600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019800" y="1219200"/>
            <a:ext cx="5867400" cy="5181600"/>
          </a:xfrm>
        </p:spPr>
        <p:txBody>
          <a:bodyPr/>
          <a:lstStyle>
            <a:lvl1pPr marL="466725" indent="-466725">
              <a:buClr>
                <a:schemeClr val="accent5"/>
              </a:buClr>
              <a:tabLst/>
              <a:defRPr/>
            </a:lvl1pPr>
            <a:lvl2pPr marL="466725" indent="-466725">
              <a:buClr>
                <a:schemeClr val="accent5"/>
              </a:buClr>
              <a:tabLst/>
              <a:defRPr/>
            </a:lvl2pPr>
            <a:lvl3pPr marL="466725" indent="-466725">
              <a:buClr>
                <a:schemeClr val="accent5"/>
              </a:buClr>
              <a:tabLst/>
              <a:defRPr/>
            </a:lvl3pPr>
            <a:lvl4pPr marL="466725" indent="-466725">
              <a:buClr>
                <a:schemeClr val="accent5"/>
              </a:buClr>
              <a:tabLst/>
              <a:defRPr/>
            </a:lvl4pPr>
            <a:lvl5pPr marL="466725" indent="-466725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3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11582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1066800"/>
            <a:ext cx="11582400" cy="762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778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57150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1066800"/>
            <a:ext cx="11582400" cy="762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019800" y="1828800"/>
            <a:ext cx="5867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3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5824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828800"/>
            <a:ext cx="11582400" cy="4572000"/>
          </a:xfrm>
        </p:spPr>
        <p:txBody>
          <a:bodyPr/>
          <a:lstStyle>
            <a:lvl1pPr marL="463550" indent="-463550">
              <a:buClr>
                <a:schemeClr val="accent5"/>
              </a:buClr>
              <a:tabLst/>
              <a:defRPr/>
            </a:lvl1pPr>
            <a:lvl2pPr marL="463550" indent="-463550">
              <a:buClr>
                <a:schemeClr val="accent5"/>
              </a:buClr>
              <a:tabLst/>
              <a:defRPr/>
            </a:lvl2pPr>
            <a:lvl3pPr marL="463550" indent="-463550">
              <a:buClr>
                <a:schemeClr val="accent5"/>
              </a:buClr>
              <a:tabLst/>
              <a:defRPr/>
            </a:lvl3pPr>
            <a:lvl4pPr marL="463550" indent="-463550">
              <a:buClr>
                <a:schemeClr val="accent5"/>
              </a:buClr>
              <a:tabLst/>
              <a:defRPr/>
            </a:lvl4pPr>
            <a:lvl5pPr marL="463550" indent="-46355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9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11582400" cy="5333999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0" lvl="0" indent="-457200">
              <a:buClr>
                <a:schemeClr val="accent5"/>
              </a:buClr>
              <a:buFont typeface="Arial" charset="0"/>
            </a:pPr>
            <a:r>
              <a:rPr lang="en-US"/>
              <a:t>Click to edit Master text styles</a:t>
            </a:r>
          </a:p>
          <a:p>
            <a:pPr marL="457200" lvl="1" indent="-457200">
              <a:buClr>
                <a:schemeClr val="accent5"/>
              </a:buClr>
              <a:buFont typeface="Arial" charset="0"/>
            </a:pPr>
            <a:r>
              <a:rPr lang="en-US"/>
              <a:t>Second level</a:t>
            </a:r>
          </a:p>
          <a:p>
            <a:pPr marL="457200" lvl="2" indent="-457200">
              <a:buClr>
                <a:schemeClr val="accent5"/>
              </a:buClr>
              <a:buFont typeface="Arial" charset="0"/>
            </a:pPr>
            <a:r>
              <a:rPr lang="en-US"/>
              <a:t>Third level</a:t>
            </a:r>
          </a:p>
          <a:p>
            <a:pPr marL="457200" lvl="3" indent="-457200">
              <a:buClr>
                <a:schemeClr val="accent5"/>
              </a:buClr>
              <a:buFont typeface="Arial" charset="0"/>
            </a:pPr>
            <a:r>
              <a:rPr lang="en-US"/>
              <a:t>Fourth level</a:t>
            </a:r>
          </a:p>
          <a:p>
            <a:pPr marL="457200" lvl="4" indent="-457200">
              <a:buClr>
                <a:schemeClr val="accent5"/>
              </a:buClr>
              <a:buFont typeface="Arial" charset="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2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775" r:id="rId2"/>
    <p:sldLayoutId id="2147483839" r:id="rId3"/>
    <p:sldLayoutId id="2147483813" r:id="rId4"/>
    <p:sldLayoutId id="2147483740" r:id="rId5"/>
    <p:sldLayoutId id="2147483814" r:id="rId6"/>
    <p:sldLayoutId id="2147483815" r:id="rId7"/>
    <p:sldLayoutId id="2147483739" r:id="rId8"/>
    <p:sldLayoutId id="2147483816" r:id="rId9"/>
    <p:sldLayoutId id="2147483817" r:id="rId10"/>
    <p:sldLayoutId id="2147483749" r:id="rId11"/>
    <p:sldLayoutId id="2147483818" r:id="rId12"/>
    <p:sldLayoutId id="2147483752" r:id="rId13"/>
    <p:sldLayoutId id="2147483754" r:id="rId14"/>
    <p:sldLayoutId id="2147483759" r:id="rId15"/>
    <p:sldLayoutId id="2147483771" r:id="rId16"/>
    <p:sldLayoutId id="2147483837" r:id="rId17"/>
    <p:sldLayoutId id="2147483874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1"/>
          </a:gra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bg1"/>
              </a:gs>
              <a:gs pos="99000">
                <a:schemeClr val="bg1"/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92">
          <p15:clr>
            <a:srgbClr val="5ACBF0"/>
          </p15:clr>
        </p15:guide>
        <p15:guide id="2" pos="3888">
          <p15:clr>
            <a:srgbClr val="5ACBF0"/>
          </p15:clr>
        </p15:guide>
        <p15:guide id="3" pos="3288">
          <p15:clr>
            <a:srgbClr val="5ACBF0"/>
          </p15:clr>
        </p15:guide>
        <p15:guide id="4" pos="2688">
          <p15:clr>
            <a:srgbClr val="5ACBF0"/>
          </p15:clr>
        </p15:guide>
        <p15:guide id="5" pos="2592">
          <p15:clr>
            <a:srgbClr val="5ACBF0"/>
          </p15:clr>
        </p15:guide>
        <p15:guide id="6" pos="2088">
          <p15:clr>
            <a:srgbClr val="5ACBF0"/>
          </p15:clr>
        </p15:guide>
        <p15:guide id="7" pos="1992">
          <p15:clr>
            <a:srgbClr val="5ACBF0"/>
          </p15:clr>
        </p15:guide>
        <p15:guide id="8" pos="1392">
          <p15:clr>
            <a:srgbClr val="5ACBF0"/>
          </p15:clr>
        </p15:guide>
        <p15:guide id="9" pos="792">
          <p15:clr>
            <a:srgbClr val="5ACBF0"/>
          </p15:clr>
        </p15:guide>
        <p15:guide id="10" pos="4392">
          <p15:clr>
            <a:srgbClr val="5ACBF0"/>
          </p15:clr>
        </p15:guide>
        <p15:guide id="11" pos="4488">
          <p15:clr>
            <a:srgbClr val="5ACBF0"/>
          </p15:clr>
        </p15:guide>
        <p15:guide id="12" pos="4992">
          <p15:clr>
            <a:srgbClr val="5ACBF0"/>
          </p15:clr>
        </p15:guide>
        <p15:guide id="13" pos="5088">
          <p15:clr>
            <a:srgbClr val="5ACBF0"/>
          </p15:clr>
        </p15:guide>
        <p15:guide id="14" pos="5592">
          <p15:clr>
            <a:srgbClr val="5ACBF0"/>
          </p15:clr>
        </p15:guide>
        <p15:guide id="15" pos="5688">
          <p15:clr>
            <a:srgbClr val="5ACBF0"/>
          </p15:clr>
        </p15:guide>
        <p15:guide id="16" pos="6192">
          <p15:clr>
            <a:srgbClr val="5ACBF0"/>
          </p15:clr>
        </p15:guide>
        <p15:guide id="17" pos="6288">
          <p15:clr>
            <a:srgbClr val="5ACBF0"/>
          </p15:clr>
        </p15:guide>
        <p15:guide id="18" pos="6792">
          <p15:clr>
            <a:srgbClr val="5ACBF0"/>
          </p15:clr>
        </p15:guide>
        <p15:guide id="19" pos="6888">
          <p15:clr>
            <a:srgbClr val="5ACBF0"/>
          </p15:clr>
        </p15:guide>
        <p15:guide id="20" pos="7392">
          <p15:clr>
            <a:srgbClr val="C35EA4"/>
          </p15:clr>
        </p15:guide>
        <p15:guide id="21" pos="3192">
          <p15:clr>
            <a:srgbClr val="5ACBF0"/>
          </p15:clr>
        </p15:guide>
        <p15:guide id="22" pos="1488">
          <p15:clr>
            <a:srgbClr val="5ACBF0"/>
          </p15:clr>
        </p15:guide>
        <p15:guide id="23" pos="888">
          <p15:clr>
            <a:srgbClr val="5ACBF0"/>
          </p15:clr>
        </p15:guide>
        <p15:guide id="24" pos="288">
          <p15:clr>
            <a:srgbClr val="C35EA4"/>
          </p15:clr>
        </p15:guide>
        <p15:guide id="25" orient="horz" pos="2112">
          <p15:clr>
            <a:srgbClr val="5ACBF0"/>
          </p15:clr>
        </p15:guide>
        <p15:guide id="26" orient="horz" pos="2208">
          <p15:clr>
            <a:srgbClr val="5ACBF0"/>
          </p15:clr>
        </p15:guide>
        <p15:guide id="27" orient="horz" pos="1728">
          <p15:clr>
            <a:srgbClr val="5ACBF0"/>
          </p15:clr>
        </p15:guide>
        <p15:guide id="28" orient="horz" pos="1632">
          <p15:clr>
            <a:srgbClr val="5ACBF0"/>
          </p15:clr>
        </p15:guide>
        <p15:guide id="29" orient="horz" pos="2592">
          <p15:clr>
            <a:srgbClr val="5ACBF0"/>
          </p15:clr>
        </p15:guide>
        <p15:guide id="30" orient="horz" pos="2688">
          <p15:clr>
            <a:srgbClr val="5ACBF0"/>
          </p15:clr>
        </p15:guide>
        <p15:guide id="31" orient="horz" pos="1248">
          <p15:clr>
            <a:srgbClr val="5ACBF0"/>
          </p15:clr>
        </p15:guide>
        <p15:guide id="32" orient="horz" pos="1152">
          <p15:clr>
            <a:srgbClr val="5ACBF0"/>
          </p15:clr>
        </p15:guide>
        <p15:guide id="33" orient="horz" pos="768">
          <p15:clr>
            <a:srgbClr val="5ACBF0"/>
          </p15:clr>
        </p15:guide>
        <p15:guide id="34" orient="horz" pos="672">
          <p15:clr>
            <a:srgbClr val="5ACBF0"/>
          </p15:clr>
        </p15:guide>
        <p15:guide id="35" orient="horz" pos="192">
          <p15:clr>
            <a:srgbClr val="5ACBF0"/>
          </p15:clr>
        </p15:guide>
        <p15:guide id="36" orient="horz" pos="3072">
          <p15:clr>
            <a:srgbClr val="5ACBF0"/>
          </p15:clr>
        </p15:guide>
        <p15:guide id="37" orient="horz" pos="3168">
          <p15:clr>
            <a:srgbClr val="5ACBF0"/>
          </p15:clr>
        </p15:guide>
        <p15:guide id="38" orient="horz" pos="3552">
          <p15:clr>
            <a:srgbClr val="5ACBF0"/>
          </p15:clr>
        </p15:guide>
        <p15:guide id="39" orient="horz" pos="3648">
          <p15:clr>
            <a:srgbClr val="5ACBF0"/>
          </p15:clr>
        </p15:guide>
        <p15:guide id="40" orient="horz" pos="4032">
          <p15:clr>
            <a:srgbClr val="C35EA4"/>
          </p15:clr>
        </p15:guide>
        <p15:guide id="41" orient="horz" pos="4128">
          <p15:clr>
            <a:srgbClr val="5ACBF0"/>
          </p15:clr>
        </p15:guide>
        <p15:guide id="42" pos="7488">
          <p15:clr>
            <a:srgbClr val="5ACBF0"/>
          </p15:clr>
        </p15:guide>
        <p15:guide id="43" pos="192">
          <p15:clr>
            <a:srgbClr val="5ACBF0"/>
          </p15:clr>
        </p15:guide>
        <p15:guide id="44" orient="horz" pos="288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11582400" cy="5333999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0" lvl="0" indent="-457200">
              <a:buClr>
                <a:schemeClr val="accent5"/>
              </a:buClr>
              <a:buFont typeface="Arial" charset="0"/>
            </a:pPr>
            <a:r>
              <a:rPr lang="en-US" dirty="0"/>
              <a:t>Click to edit Master text styles</a:t>
            </a:r>
          </a:p>
          <a:p>
            <a:pPr marL="457200" lvl="1" indent="-457200">
              <a:buClr>
                <a:schemeClr val="accent5"/>
              </a:buClr>
              <a:buFont typeface="Arial" charset="0"/>
            </a:pPr>
            <a:r>
              <a:rPr lang="en-US" dirty="0"/>
              <a:t>Second level</a:t>
            </a:r>
          </a:p>
          <a:p>
            <a:pPr marL="457200" lvl="2" indent="-457200">
              <a:buClr>
                <a:schemeClr val="accent5"/>
              </a:buClr>
              <a:buFont typeface="Arial" charset="0"/>
            </a:pPr>
            <a:r>
              <a:rPr lang="en-US" dirty="0"/>
              <a:t>Third level</a:t>
            </a:r>
          </a:p>
          <a:p>
            <a:pPr marL="457200" lvl="3" indent="-457200">
              <a:buClr>
                <a:schemeClr val="accent5"/>
              </a:buClr>
              <a:buFont typeface="Arial" charset="0"/>
            </a:pPr>
            <a:r>
              <a:rPr lang="en-US" dirty="0"/>
              <a:t>Fourth level</a:t>
            </a:r>
          </a:p>
          <a:p>
            <a:pPr marL="457200" lvl="4" indent="-457200">
              <a:buClr>
                <a:schemeClr val="accent5"/>
              </a:buClr>
              <a:buFont typeface="Arial" charset="0"/>
            </a:pPr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2017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tx2"/>
              </a:gs>
              <a:gs pos="99000">
                <a:schemeClr val="tx2"/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92">
          <p15:clr>
            <a:srgbClr val="5ACBF0"/>
          </p15:clr>
        </p15:guide>
        <p15:guide id="2" pos="3888">
          <p15:clr>
            <a:srgbClr val="5ACBF0"/>
          </p15:clr>
        </p15:guide>
        <p15:guide id="3" pos="3288">
          <p15:clr>
            <a:srgbClr val="5ACBF0"/>
          </p15:clr>
        </p15:guide>
        <p15:guide id="4" pos="2688">
          <p15:clr>
            <a:srgbClr val="5ACBF0"/>
          </p15:clr>
        </p15:guide>
        <p15:guide id="5" pos="2592">
          <p15:clr>
            <a:srgbClr val="5ACBF0"/>
          </p15:clr>
        </p15:guide>
        <p15:guide id="6" pos="2088">
          <p15:clr>
            <a:srgbClr val="5ACBF0"/>
          </p15:clr>
        </p15:guide>
        <p15:guide id="7" pos="1992">
          <p15:clr>
            <a:srgbClr val="5ACBF0"/>
          </p15:clr>
        </p15:guide>
        <p15:guide id="8" pos="1392">
          <p15:clr>
            <a:srgbClr val="5ACBF0"/>
          </p15:clr>
        </p15:guide>
        <p15:guide id="9" pos="792">
          <p15:clr>
            <a:srgbClr val="5ACBF0"/>
          </p15:clr>
        </p15:guide>
        <p15:guide id="10" pos="4392">
          <p15:clr>
            <a:srgbClr val="5ACBF0"/>
          </p15:clr>
        </p15:guide>
        <p15:guide id="11" pos="4488">
          <p15:clr>
            <a:srgbClr val="5ACBF0"/>
          </p15:clr>
        </p15:guide>
        <p15:guide id="12" pos="4992">
          <p15:clr>
            <a:srgbClr val="5ACBF0"/>
          </p15:clr>
        </p15:guide>
        <p15:guide id="13" pos="5088">
          <p15:clr>
            <a:srgbClr val="5ACBF0"/>
          </p15:clr>
        </p15:guide>
        <p15:guide id="14" pos="5592">
          <p15:clr>
            <a:srgbClr val="5ACBF0"/>
          </p15:clr>
        </p15:guide>
        <p15:guide id="15" pos="5688">
          <p15:clr>
            <a:srgbClr val="5ACBF0"/>
          </p15:clr>
        </p15:guide>
        <p15:guide id="16" pos="6192">
          <p15:clr>
            <a:srgbClr val="5ACBF0"/>
          </p15:clr>
        </p15:guide>
        <p15:guide id="17" pos="6288">
          <p15:clr>
            <a:srgbClr val="5ACBF0"/>
          </p15:clr>
        </p15:guide>
        <p15:guide id="18" pos="6792">
          <p15:clr>
            <a:srgbClr val="5ACBF0"/>
          </p15:clr>
        </p15:guide>
        <p15:guide id="19" pos="6888">
          <p15:clr>
            <a:srgbClr val="5ACBF0"/>
          </p15:clr>
        </p15:guide>
        <p15:guide id="20" pos="7392">
          <p15:clr>
            <a:srgbClr val="C35EA4"/>
          </p15:clr>
        </p15:guide>
        <p15:guide id="21" pos="3192">
          <p15:clr>
            <a:srgbClr val="5ACBF0"/>
          </p15:clr>
        </p15:guide>
        <p15:guide id="22" pos="1488">
          <p15:clr>
            <a:srgbClr val="5ACBF0"/>
          </p15:clr>
        </p15:guide>
        <p15:guide id="23" pos="888">
          <p15:clr>
            <a:srgbClr val="5ACBF0"/>
          </p15:clr>
        </p15:guide>
        <p15:guide id="24" pos="288">
          <p15:clr>
            <a:srgbClr val="C35EA4"/>
          </p15:clr>
        </p15:guide>
        <p15:guide id="25" orient="horz" pos="2112">
          <p15:clr>
            <a:srgbClr val="5ACBF0"/>
          </p15:clr>
        </p15:guide>
        <p15:guide id="26" orient="horz" pos="2208">
          <p15:clr>
            <a:srgbClr val="5ACBF0"/>
          </p15:clr>
        </p15:guide>
        <p15:guide id="27" orient="horz" pos="1728">
          <p15:clr>
            <a:srgbClr val="5ACBF0"/>
          </p15:clr>
        </p15:guide>
        <p15:guide id="28" orient="horz" pos="1632">
          <p15:clr>
            <a:srgbClr val="5ACBF0"/>
          </p15:clr>
        </p15:guide>
        <p15:guide id="29" orient="horz" pos="2592">
          <p15:clr>
            <a:srgbClr val="5ACBF0"/>
          </p15:clr>
        </p15:guide>
        <p15:guide id="30" orient="horz" pos="2688">
          <p15:clr>
            <a:srgbClr val="5ACBF0"/>
          </p15:clr>
        </p15:guide>
        <p15:guide id="31" orient="horz" pos="1248">
          <p15:clr>
            <a:srgbClr val="5ACBF0"/>
          </p15:clr>
        </p15:guide>
        <p15:guide id="32" orient="horz" pos="1152">
          <p15:clr>
            <a:srgbClr val="5ACBF0"/>
          </p15:clr>
        </p15:guide>
        <p15:guide id="33" orient="horz" pos="768">
          <p15:clr>
            <a:srgbClr val="5ACBF0"/>
          </p15:clr>
        </p15:guide>
        <p15:guide id="34" orient="horz" pos="672">
          <p15:clr>
            <a:srgbClr val="5ACBF0"/>
          </p15:clr>
        </p15:guide>
        <p15:guide id="35" orient="horz" pos="192">
          <p15:clr>
            <a:srgbClr val="5ACBF0"/>
          </p15:clr>
        </p15:guide>
        <p15:guide id="36" orient="horz" pos="3072">
          <p15:clr>
            <a:srgbClr val="5ACBF0"/>
          </p15:clr>
        </p15:guide>
        <p15:guide id="37" orient="horz" pos="3168">
          <p15:clr>
            <a:srgbClr val="5ACBF0"/>
          </p15:clr>
        </p15:guide>
        <p15:guide id="38" orient="horz" pos="3552">
          <p15:clr>
            <a:srgbClr val="5ACBF0"/>
          </p15:clr>
        </p15:guide>
        <p15:guide id="39" orient="horz" pos="3648">
          <p15:clr>
            <a:srgbClr val="5ACBF0"/>
          </p15:clr>
        </p15:guide>
        <p15:guide id="40" orient="horz" pos="4032">
          <p15:clr>
            <a:srgbClr val="C35EA4"/>
          </p15:clr>
        </p15:guide>
        <p15:guide id="41" orient="horz" pos="4128">
          <p15:clr>
            <a:srgbClr val="5ACBF0"/>
          </p15:clr>
        </p15:guide>
        <p15:guide id="42" pos="7488">
          <p15:clr>
            <a:srgbClr val="5ACBF0"/>
          </p15:clr>
        </p15:guide>
        <p15:guide id="43" pos="192">
          <p15:clr>
            <a:srgbClr val="5ACBF0"/>
          </p15:clr>
        </p15:guide>
        <p15:guide id="44" orient="horz" pos="288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11582400" cy="5333999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0" lvl="0" indent="-457200">
              <a:buClr>
                <a:schemeClr val="accent5"/>
              </a:buClr>
              <a:buFont typeface="Arial" charset="0"/>
            </a:pPr>
            <a:r>
              <a:rPr lang="en-US" dirty="0"/>
              <a:t>Click to edit Master text styles</a:t>
            </a:r>
          </a:p>
          <a:p>
            <a:pPr marL="457200" lvl="1" indent="-457200">
              <a:buClr>
                <a:schemeClr val="accent5"/>
              </a:buClr>
              <a:buFont typeface="Arial" charset="0"/>
            </a:pPr>
            <a:r>
              <a:rPr lang="en-US" dirty="0"/>
              <a:t>Second level</a:t>
            </a:r>
          </a:p>
          <a:p>
            <a:pPr marL="457200" lvl="2" indent="-457200">
              <a:buClr>
                <a:schemeClr val="accent5"/>
              </a:buClr>
              <a:buFont typeface="Arial" charset="0"/>
            </a:pPr>
            <a:r>
              <a:rPr lang="en-US" dirty="0"/>
              <a:t>Third level</a:t>
            </a:r>
          </a:p>
          <a:p>
            <a:pPr marL="457200" lvl="3" indent="-457200">
              <a:buClr>
                <a:schemeClr val="accent5"/>
              </a:buClr>
              <a:buFont typeface="Arial" charset="0"/>
            </a:pPr>
            <a:r>
              <a:rPr lang="en-US" dirty="0"/>
              <a:t>Fourth level</a:t>
            </a:r>
          </a:p>
          <a:p>
            <a:pPr marL="457200" lvl="4" indent="-457200">
              <a:buClr>
                <a:schemeClr val="accent5"/>
              </a:buClr>
              <a:buFont typeface="Arial" charset="0"/>
            </a:pPr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92875"/>
            <a:ext cx="41148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>
                <a:gradFill>
                  <a:gsLst>
                    <a:gs pos="0">
                      <a:srgbClr val="FFFFFF">
                        <a:lumMod val="50000"/>
                      </a:srgbClr>
                    </a:gs>
                    <a:gs pos="100000">
                      <a:srgbClr val="FFFFFF">
                        <a:lumMod val="50000"/>
                      </a:srgbClr>
                    </a:gs>
                  </a:gsLst>
                  <a:lin ang="5400000" scaled="1"/>
                </a:gradFill>
              </a:rPr>
              <a:t>© 2017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92874"/>
            <a:ext cx="2743200" cy="365125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>
                <a:gradFill>
                  <a:gsLst>
                    <a:gs pos="0">
                      <a:srgbClr val="FFFFFF">
                        <a:lumMod val="50000"/>
                      </a:srgbClr>
                    </a:gs>
                    <a:gs pos="100000">
                      <a:srgbClr val="FFFFFF">
                        <a:lumMod val="50000"/>
                      </a:srgbClr>
                    </a:gs>
                  </a:gsLst>
                  <a:lin ang="5400000" scaled="1"/>
                </a:gradFill>
              </a:rPr>
              <a:pPr/>
              <a:t>‹#›</a:t>
            </a:fld>
            <a:endParaRPr dirty="0">
              <a:gradFill>
                <a:gsLst>
                  <a:gs pos="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4730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7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tx2"/>
              </a:gs>
              <a:gs pos="99000">
                <a:schemeClr val="tx2"/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92">
          <p15:clr>
            <a:srgbClr val="5ACBF0"/>
          </p15:clr>
        </p15:guide>
        <p15:guide id="2" pos="3888">
          <p15:clr>
            <a:srgbClr val="5ACBF0"/>
          </p15:clr>
        </p15:guide>
        <p15:guide id="3" pos="3288">
          <p15:clr>
            <a:srgbClr val="5ACBF0"/>
          </p15:clr>
        </p15:guide>
        <p15:guide id="4" pos="2688">
          <p15:clr>
            <a:srgbClr val="5ACBF0"/>
          </p15:clr>
        </p15:guide>
        <p15:guide id="5" pos="2592">
          <p15:clr>
            <a:srgbClr val="5ACBF0"/>
          </p15:clr>
        </p15:guide>
        <p15:guide id="6" pos="2088">
          <p15:clr>
            <a:srgbClr val="5ACBF0"/>
          </p15:clr>
        </p15:guide>
        <p15:guide id="7" pos="1992">
          <p15:clr>
            <a:srgbClr val="5ACBF0"/>
          </p15:clr>
        </p15:guide>
        <p15:guide id="8" pos="1392">
          <p15:clr>
            <a:srgbClr val="5ACBF0"/>
          </p15:clr>
        </p15:guide>
        <p15:guide id="9" pos="792">
          <p15:clr>
            <a:srgbClr val="5ACBF0"/>
          </p15:clr>
        </p15:guide>
        <p15:guide id="10" pos="4392">
          <p15:clr>
            <a:srgbClr val="5ACBF0"/>
          </p15:clr>
        </p15:guide>
        <p15:guide id="11" pos="4488">
          <p15:clr>
            <a:srgbClr val="5ACBF0"/>
          </p15:clr>
        </p15:guide>
        <p15:guide id="12" pos="4992">
          <p15:clr>
            <a:srgbClr val="5ACBF0"/>
          </p15:clr>
        </p15:guide>
        <p15:guide id="13" pos="5088">
          <p15:clr>
            <a:srgbClr val="5ACBF0"/>
          </p15:clr>
        </p15:guide>
        <p15:guide id="14" pos="5592">
          <p15:clr>
            <a:srgbClr val="5ACBF0"/>
          </p15:clr>
        </p15:guide>
        <p15:guide id="15" pos="5688">
          <p15:clr>
            <a:srgbClr val="5ACBF0"/>
          </p15:clr>
        </p15:guide>
        <p15:guide id="16" pos="6192">
          <p15:clr>
            <a:srgbClr val="5ACBF0"/>
          </p15:clr>
        </p15:guide>
        <p15:guide id="17" pos="6288">
          <p15:clr>
            <a:srgbClr val="5ACBF0"/>
          </p15:clr>
        </p15:guide>
        <p15:guide id="18" pos="6792">
          <p15:clr>
            <a:srgbClr val="5ACBF0"/>
          </p15:clr>
        </p15:guide>
        <p15:guide id="19" pos="6888">
          <p15:clr>
            <a:srgbClr val="5ACBF0"/>
          </p15:clr>
        </p15:guide>
        <p15:guide id="20" pos="7392">
          <p15:clr>
            <a:srgbClr val="C35EA4"/>
          </p15:clr>
        </p15:guide>
        <p15:guide id="21" pos="3192">
          <p15:clr>
            <a:srgbClr val="5ACBF0"/>
          </p15:clr>
        </p15:guide>
        <p15:guide id="22" pos="1488">
          <p15:clr>
            <a:srgbClr val="5ACBF0"/>
          </p15:clr>
        </p15:guide>
        <p15:guide id="23" pos="888">
          <p15:clr>
            <a:srgbClr val="5ACBF0"/>
          </p15:clr>
        </p15:guide>
        <p15:guide id="24" pos="288">
          <p15:clr>
            <a:srgbClr val="C35EA4"/>
          </p15:clr>
        </p15:guide>
        <p15:guide id="25" orient="horz" pos="2112">
          <p15:clr>
            <a:srgbClr val="5ACBF0"/>
          </p15:clr>
        </p15:guide>
        <p15:guide id="26" orient="horz" pos="2208">
          <p15:clr>
            <a:srgbClr val="5ACBF0"/>
          </p15:clr>
        </p15:guide>
        <p15:guide id="27" orient="horz" pos="1728">
          <p15:clr>
            <a:srgbClr val="5ACBF0"/>
          </p15:clr>
        </p15:guide>
        <p15:guide id="28" orient="horz" pos="1632">
          <p15:clr>
            <a:srgbClr val="5ACBF0"/>
          </p15:clr>
        </p15:guide>
        <p15:guide id="29" orient="horz" pos="2592">
          <p15:clr>
            <a:srgbClr val="5ACBF0"/>
          </p15:clr>
        </p15:guide>
        <p15:guide id="30" orient="horz" pos="2688">
          <p15:clr>
            <a:srgbClr val="5ACBF0"/>
          </p15:clr>
        </p15:guide>
        <p15:guide id="31" orient="horz" pos="1248">
          <p15:clr>
            <a:srgbClr val="5ACBF0"/>
          </p15:clr>
        </p15:guide>
        <p15:guide id="32" orient="horz" pos="1152">
          <p15:clr>
            <a:srgbClr val="5ACBF0"/>
          </p15:clr>
        </p15:guide>
        <p15:guide id="33" orient="horz" pos="768">
          <p15:clr>
            <a:srgbClr val="5ACBF0"/>
          </p15:clr>
        </p15:guide>
        <p15:guide id="34" orient="horz" pos="672">
          <p15:clr>
            <a:srgbClr val="5ACBF0"/>
          </p15:clr>
        </p15:guide>
        <p15:guide id="35" orient="horz" pos="192">
          <p15:clr>
            <a:srgbClr val="5ACBF0"/>
          </p15:clr>
        </p15:guide>
        <p15:guide id="36" orient="horz" pos="3072">
          <p15:clr>
            <a:srgbClr val="5ACBF0"/>
          </p15:clr>
        </p15:guide>
        <p15:guide id="37" orient="horz" pos="3168">
          <p15:clr>
            <a:srgbClr val="5ACBF0"/>
          </p15:clr>
        </p15:guide>
        <p15:guide id="38" orient="horz" pos="3552">
          <p15:clr>
            <a:srgbClr val="5ACBF0"/>
          </p15:clr>
        </p15:guide>
        <p15:guide id="39" orient="horz" pos="3648">
          <p15:clr>
            <a:srgbClr val="5ACBF0"/>
          </p15:clr>
        </p15:guide>
        <p15:guide id="40" orient="horz" pos="4032">
          <p15:clr>
            <a:srgbClr val="C35EA4"/>
          </p15:clr>
        </p15:guide>
        <p15:guide id="41" orient="horz" pos="4128">
          <p15:clr>
            <a:srgbClr val="5ACBF0"/>
          </p15:clr>
        </p15:guide>
        <p15:guide id="42" pos="7488">
          <p15:clr>
            <a:srgbClr val="5ACBF0"/>
          </p15:clr>
        </p15:guide>
        <p15:guide id="43" pos="192">
          <p15:clr>
            <a:srgbClr val="5ACBF0"/>
          </p15:clr>
        </p15:guide>
        <p15:guide id="44" orient="horz" pos="28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608161"/>
            <a:ext cx="11430000" cy="1228028"/>
          </a:xfrm>
        </p:spPr>
        <p:txBody>
          <a:bodyPr/>
          <a:lstStyle/>
          <a:p>
            <a:r>
              <a:rPr lang="en-US" dirty="0"/>
              <a:t>F5 reference solutions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4894444"/>
            <a:ext cx="11430000" cy="1217769"/>
          </a:xfrm>
        </p:spPr>
        <p:txBody>
          <a:bodyPr/>
          <a:lstStyle/>
          <a:p>
            <a:r>
              <a:rPr lang="en-US" dirty="0"/>
              <a:t>Yossi Rosenboim </a:t>
            </a:r>
          </a:p>
          <a:p>
            <a:r>
              <a:rPr lang="en-US" dirty="0"/>
              <a:t>System engineer 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10712456" y="288104"/>
            <a:ext cx="1022344" cy="1022346"/>
            <a:chOff x="4864938" y="1600200"/>
            <a:chExt cx="2457445" cy="245744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gray">
            <a:xfrm>
              <a:off x="4864938" y="1600200"/>
              <a:ext cx="2457445" cy="24574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2"/>
            <p:cNvSpPr>
              <a:spLocks noEditPoints="1"/>
            </p:cNvSpPr>
            <p:nvPr/>
          </p:nvSpPr>
          <p:spPr bwMode="gray">
            <a:xfrm>
              <a:off x="7124857" y="3332129"/>
              <a:ext cx="154717" cy="152464"/>
            </a:xfrm>
            <a:custGeom>
              <a:avLst/>
              <a:gdLst>
                <a:gd name="T0" fmla="*/ 70 w 87"/>
                <a:gd name="T1" fmla="*/ 17 h 86"/>
                <a:gd name="T2" fmla="*/ 80 w 87"/>
                <a:gd name="T3" fmla="*/ 43 h 86"/>
                <a:gd name="T4" fmla="*/ 70 w 87"/>
                <a:gd name="T5" fmla="*/ 69 h 86"/>
                <a:gd name="T6" fmla="*/ 43 w 87"/>
                <a:gd name="T7" fmla="*/ 80 h 86"/>
                <a:gd name="T8" fmla="*/ 17 w 87"/>
                <a:gd name="T9" fmla="*/ 69 h 86"/>
                <a:gd name="T10" fmla="*/ 6 w 87"/>
                <a:gd name="T11" fmla="*/ 43 h 86"/>
                <a:gd name="T12" fmla="*/ 17 w 87"/>
                <a:gd name="T13" fmla="*/ 17 h 86"/>
                <a:gd name="T14" fmla="*/ 43 w 87"/>
                <a:gd name="T15" fmla="*/ 6 h 86"/>
                <a:gd name="T16" fmla="*/ 70 w 87"/>
                <a:gd name="T17" fmla="*/ 17 h 86"/>
                <a:gd name="T18" fmla="*/ 74 w 87"/>
                <a:gd name="T19" fmla="*/ 12 h 86"/>
                <a:gd name="T20" fmla="*/ 43 w 87"/>
                <a:gd name="T21" fmla="*/ 0 h 86"/>
                <a:gd name="T22" fmla="*/ 13 w 87"/>
                <a:gd name="T23" fmla="*/ 12 h 86"/>
                <a:gd name="T24" fmla="*/ 0 w 87"/>
                <a:gd name="T25" fmla="*/ 43 h 86"/>
                <a:gd name="T26" fmla="*/ 13 w 87"/>
                <a:gd name="T27" fmla="*/ 73 h 86"/>
                <a:gd name="T28" fmla="*/ 43 w 87"/>
                <a:gd name="T29" fmla="*/ 86 h 86"/>
                <a:gd name="T30" fmla="*/ 74 w 87"/>
                <a:gd name="T31" fmla="*/ 73 h 86"/>
                <a:gd name="T32" fmla="*/ 87 w 87"/>
                <a:gd name="T33" fmla="*/ 43 h 86"/>
                <a:gd name="T34" fmla="*/ 74 w 87"/>
                <a:gd name="T35" fmla="*/ 12 h 86"/>
                <a:gd name="T36" fmla="*/ 50 w 87"/>
                <a:gd name="T37" fmla="*/ 41 h 86"/>
                <a:gd name="T38" fmla="*/ 42 w 87"/>
                <a:gd name="T39" fmla="*/ 42 h 86"/>
                <a:gd name="T40" fmla="*/ 34 w 87"/>
                <a:gd name="T41" fmla="*/ 42 h 86"/>
                <a:gd name="T42" fmla="*/ 34 w 87"/>
                <a:gd name="T43" fmla="*/ 25 h 86"/>
                <a:gd name="T44" fmla="*/ 41 w 87"/>
                <a:gd name="T45" fmla="*/ 25 h 86"/>
                <a:gd name="T46" fmla="*/ 51 w 87"/>
                <a:gd name="T47" fmla="*/ 26 h 86"/>
                <a:gd name="T48" fmla="*/ 55 w 87"/>
                <a:gd name="T49" fmla="*/ 33 h 86"/>
                <a:gd name="T50" fmla="*/ 50 w 87"/>
                <a:gd name="T51" fmla="*/ 41 h 86"/>
                <a:gd name="T52" fmla="*/ 26 w 87"/>
                <a:gd name="T53" fmla="*/ 66 h 86"/>
                <a:gd name="T54" fmla="*/ 34 w 87"/>
                <a:gd name="T55" fmla="*/ 66 h 86"/>
                <a:gd name="T56" fmla="*/ 34 w 87"/>
                <a:gd name="T57" fmla="*/ 48 h 86"/>
                <a:gd name="T58" fmla="*/ 41 w 87"/>
                <a:gd name="T59" fmla="*/ 48 h 86"/>
                <a:gd name="T60" fmla="*/ 50 w 87"/>
                <a:gd name="T61" fmla="*/ 49 h 86"/>
                <a:gd name="T62" fmla="*/ 55 w 87"/>
                <a:gd name="T63" fmla="*/ 60 h 86"/>
                <a:gd name="T64" fmla="*/ 55 w 87"/>
                <a:gd name="T65" fmla="*/ 64 h 86"/>
                <a:gd name="T66" fmla="*/ 55 w 87"/>
                <a:gd name="T67" fmla="*/ 65 h 86"/>
                <a:gd name="T68" fmla="*/ 55 w 87"/>
                <a:gd name="T69" fmla="*/ 66 h 86"/>
                <a:gd name="T70" fmla="*/ 55 w 87"/>
                <a:gd name="T71" fmla="*/ 66 h 86"/>
                <a:gd name="T72" fmla="*/ 63 w 87"/>
                <a:gd name="T73" fmla="*/ 66 h 86"/>
                <a:gd name="T74" fmla="*/ 63 w 87"/>
                <a:gd name="T75" fmla="*/ 66 h 86"/>
                <a:gd name="T76" fmla="*/ 62 w 87"/>
                <a:gd name="T77" fmla="*/ 63 h 86"/>
                <a:gd name="T78" fmla="*/ 62 w 87"/>
                <a:gd name="T79" fmla="*/ 60 h 86"/>
                <a:gd name="T80" fmla="*/ 62 w 87"/>
                <a:gd name="T81" fmla="*/ 56 h 86"/>
                <a:gd name="T82" fmla="*/ 59 w 87"/>
                <a:gd name="T83" fmla="*/ 49 h 86"/>
                <a:gd name="T84" fmla="*/ 51 w 87"/>
                <a:gd name="T85" fmla="*/ 44 h 86"/>
                <a:gd name="T86" fmla="*/ 58 w 87"/>
                <a:gd name="T87" fmla="*/ 42 h 86"/>
                <a:gd name="T88" fmla="*/ 63 w 87"/>
                <a:gd name="T89" fmla="*/ 33 h 86"/>
                <a:gd name="T90" fmla="*/ 55 w 87"/>
                <a:gd name="T91" fmla="*/ 21 h 86"/>
                <a:gd name="T92" fmla="*/ 43 w 87"/>
                <a:gd name="T93" fmla="*/ 19 h 86"/>
                <a:gd name="T94" fmla="*/ 26 w 87"/>
                <a:gd name="T95" fmla="*/ 19 h 86"/>
                <a:gd name="T96" fmla="*/ 26 w 87"/>
                <a:gd name="T97" fmla="*/ 6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7" h="86">
                  <a:moveTo>
                    <a:pt x="70" y="17"/>
                  </a:moveTo>
                  <a:cubicBezTo>
                    <a:pt x="77" y="24"/>
                    <a:pt x="80" y="33"/>
                    <a:pt x="80" y="43"/>
                  </a:cubicBezTo>
                  <a:cubicBezTo>
                    <a:pt x="80" y="53"/>
                    <a:pt x="77" y="62"/>
                    <a:pt x="70" y="69"/>
                  </a:cubicBezTo>
                  <a:cubicBezTo>
                    <a:pt x="62" y="76"/>
                    <a:pt x="54" y="80"/>
                    <a:pt x="43" y="80"/>
                  </a:cubicBezTo>
                  <a:cubicBezTo>
                    <a:pt x="33" y="80"/>
                    <a:pt x="24" y="76"/>
                    <a:pt x="17" y="69"/>
                  </a:cubicBezTo>
                  <a:cubicBezTo>
                    <a:pt x="10" y="62"/>
                    <a:pt x="6" y="53"/>
                    <a:pt x="6" y="43"/>
                  </a:cubicBezTo>
                  <a:cubicBezTo>
                    <a:pt x="6" y="33"/>
                    <a:pt x="10" y="24"/>
                    <a:pt x="17" y="17"/>
                  </a:cubicBezTo>
                  <a:cubicBezTo>
                    <a:pt x="24" y="9"/>
                    <a:pt x="33" y="6"/>
                    <a:pt x="43" y="6"/>
                  </a:cubicBezTo>
                  <a:cubicBezTo>
                    <a:pt x="54" y="6"/>
                    <a:pt x="62" y="9"/>
                    <a:pt x="70" y="17"/>
                  </a:cubicBezTo>
                  <a:close/>
                  <a:moveTo>
                    <a:pt x="74" y="12"/>
                  </a:moveTo>
                  <a:cubicBezTo>
                    <a:pt x="65" y="4"/>
                    <a:pt x="55" y="0"/>
                    <a:pt x="43" y="0"/>
                  </a:cubicBezTo>
                  <a:cubicBezTo>
                    <a:pt x="32" y="0"/>
                    <a:pt x="21" y="4"/>
                    <a:pt x="13" y="12"/>
                  </a:cubicBezTo>
                  <a:cubicBezTo>
                    <a:pt x="5" y="21"/>
                    <a:pt x="0" y="31"/>
                    <a:pt x="0" y="43"/>
                  </a:cubicBezTo>
                  <a:cubicBezTo>
                    <a:pt x="0" y="55"/>
                    <a:pt x="5" y="65"/>
                    <a:pt x="13" y="73"/>
                  </a:cubicBezTo>
                  <a:cubicBezTo>
                    <a:pt x="21" y="82"/>
                    <a:pt x="31" y="86"/>
                    <a:pt x="43" y="86"/>
                  </a:cubicBezTo>
                  <a:cubicBezTo>
                    <a:pt x="55" y="86"/>
                    <a:pt x="65" y="82"/>
                    <a:pt x="74" y="73"/>
                  </a:cubicBezTo>
                  <a:cubicBezTo>
                    <a:pt x="82" y="65"/>
                    <a:pt x="87" y="55"/>
                    <a:pt x="87" y="43"/>
                  </a:cubicBezTo>
                  <a:cubicBezTo>
                    <a:pt x="87" y="31"/>
                    <a:pt x="82" y="21"/>
                    <a:pt x="74" y="12"/>
                  </a:cubicBezTo>
                  <a:close/>
                  <a:moveTo>
                    <a:pt x="50" y="41"/>
                  </a:moveTo>
                  <a:cubicBezTo>
                    <a:pt x="48" y="41"/>
                    <a:pt x="45" y="42"/>
                    <a:pt x="42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6" y="25"/>
                    <a:pt x="49" y="25"/>
                    <a:pt x="51" y="26"/>
                  </a:cubicBezTo>
                  <a:cubicBezTo>
                    <a:pt x="54" y="28"/>
                    <a:pt x="55" y="30"/>
                    <a:pt x="55" y="33"/>
                  </a:cubicBezTo>
                  <a:cubicBezTo>
                    <a:pt x="55" y="37"/>
                    <a:pt x="53" y="39"/>
                    <a:pt x="50" y="41"/>
                  </a:cubicBezTo>
                  <a:close/>
                  <a:moveTo>
                    <a:pt x="26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5" y="48"/>
                    <a:pt x="48" y="48"/>
                    <a:pt x="50" y="49"/>
                  </a:cubicBezTo>
                  <a:cubicBezTo>
                    <a:pt x="53" y="51"/>
                    <a:pt x="55" y="55"/>
                    <a:pt x="55" y="60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5" y="65"/>
                    <a:pt x="55" y="66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2" y="65"/>
                    <a:pt x="62" y="64"/>
                    <a:pt x="62" y="63"/>
                  </a:cubicBezTo>
                  <a:cubicBezTo>
                    <a:pt x="62" y="62"/>
                    <a:pt x="62" y="61"/>
                    <a:pt x="62" y="60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2" y="54"/>
                    <a:pt x="61" y="51"/>
                    <a:pt x="59" y="49"/>
                  </a:cubicBezTo>
                  <a:cubicBezTo>
                    <a:pt x="58" y="46"/>
                    <a:pt x="55" y="45"/>
                    <a:pt x="51" y="44"/>
                  </a:cubicBezTo>
                  <a:cubicBezTo>
                    <a:pt x="54" y="44"/>
                    <a:pt x="57" y="43"/>
                    <a:pt x="58" y="42"/>
                  </a:cubicBezTo>
                  <a:cubicBezTo>
                    <a:pt x="61" y="40"/>
                    <a:pt x="63" y="37"/>
                    <a:pt x="63" y="33"/>
                  </a:cubicBezTo>
                  <a:cubicBezTo>
                    <a:pt x="63" y="27"/>
                    <a:pt x="60" y="23"/>
                    <a:pt x="55" y="21"/>
                  </a:cubicBezTo>
                  <a:cubicBezTo>
                    <a:pt x="53" y="20"/>
                    <a:pt x="48" y="19"/>
                    <a:pt x="43" y="19"/>
                  </a:cubicBezTo>
                  <a:cubicBezTo>
                    <a:pt x="26" y="19"/>
                    <a:pt x="26" y="19"/>
                    <a:pt x="26" y="19"/>
                  </a:cubicBezTo>
                  <a:lnTo>
                    <a:pt x="26" y="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gray">
            <a:xfrm>
              <a:off x="5083495" y="1818756"/>
              <a:ext cx="2020332" cy="2020332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gray">
            <a:xfrm>
              <a:off x="5191646" y="2065102"/>
              <a:ext cx="1834072" cy="1514874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060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FA3687-9444-433E-BC4D-54E5832DEF35}"/>
              </a:ext>
            </a:extLst>
          </p:cNvPr>
          <p:cNvSpPr/>
          <p:nvPr/>
        </p:nvSpPr>
        <p:spPr>
          <a:xfrm>
            <a:off x="8895805" y="541208"/>
            <a:ext cx="2827433" cy="5613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B33E12-D0C1-437A-ACB8-755D935A37B8}"/>
              </a:ext>
            </a:extLst>
          </p:cNvPr>
          <p:cNvSpPr/>
          <p:nvPr/>
        </p:nvSpPr>
        <p:spPr>
          <a:xfrm>
            <a:off x="236332" y="789035"/>
            <a:ext cx="2929384" cy="5044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2186F-A828-4F96-B7A2-C85D3592ED1C}"/>
              </a:ext>
            </a:extLst>
          </p:cNvPr>
          <p:cNvSpPr/>
          <p:nvPr/>
        </p:nvSpPr>
        <p:spPr>
          <a:xfrm>
            <a:off x="468762" y="912052"/>
            <a:ext cx="2390501" cy="452846"/>
          </a:xfrm>
          <a:prstGeom prst="rect">
            <a:avLst/>
          </a:prstGeom>
          <a:solidFill>
            <a:srgbClr val="E5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AWS_base_net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C5186-D2AF-455D-9F8C-51C4DFE31B1C}"/>
              </a:ext>
            </a:extLst>
          </p:cNvPr>
          <p:cNvSpPr txBox="1"/>
          <p:nvPr/>
        </p:nvSpPr>
        <p:spPr>
          <a:xfrm>
            <a:off x="124100" y="105771"/>
            <a:ext cx="5482118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workflow – start with Jenkins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07FF16-26E8-4058-8C63-7B881695B173}"/>
              </a:ext>
            </a:extLst>
          </p:cNvPr>
          <p:cNvSpPr/>
          <p:nvPr/>
        </p:nvSpPr>
        <p:spPr>
          <a:xfrm>
            <a:off x="9031084" y="2253321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AWS_WAF_AS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5D716C-FDCE-401B-B59D-89F643E33CAE}"/>
              </a:ext>
            </a:extLst>
          </p:cNvPr>
          <p:cNvSpPr/>
          <p:nvPr/>
        </p:nvSpPr>
        <p:spPr>
          <a:xfrm>
            <a:off x="9031083" y="1711212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Cred_stuff_demo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248AC9-B4BE-4DC9-BAD9-E79EDF9309B4}"/>
              </a:ext>
            </a:extLst>
          </p:cNvPr>
          <p:cNvSpPr txBox="1"/>
          <p:nvPr/>
        </p:nvSpPr>
        <p:spPr>
          <a:xfrm>
            <a:off x="8895805" y="-106133"/>
            <a:ext cx="3235226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2219C96F-6659-4D08-84E7-F994DEE0DB1B}"/>
              </a:ext>
            </a:extLst>
          </p:cNvPr>
          <p:cNvSpPr/>
          <p:nvPr/>
        </p:nvSpPr>
        <p:spPr>
          <a:xfrm>
            <a:off x="1343222" y="1364898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500C89-7A8B-40C8-82A2-58BF533EE1AC}"/>
              </a:ext>
            </a:extLst>
          </p:cNvPr>
          <p:cNvSpPr/>
          <p:nvPr/>
        </p:nvSpPr>
        <p:spPr>
          <a:xfrm>
            <a:off x="9031084" y="2801266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BIGIP_TAG_MASTER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FB49EB-899C-43A8-AEC4-97FD32F4D2C9}"/>
              </a:ext>
            </a:extLst>
          </p:cNvPr>
          <p:cNvSpPr/>
          <p:nvPr/>
        </p:nvSpPr>
        <p:spPr>
          <a:xfrm>
            <a:off x="9031087" y="4440581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AWS_APP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D0E4A3-7F1A-405B-8693-38E9B60A288C}"/>
              </a:ext>
            </a:extLst>
          </p:cNvPr>
          <p:cNvSpPr/>
          <p:nvPr/>
        </p:nvSpPr>
        <p:spPr>
          <a:xfrm>
            <a:off x="9031086" y="3898472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AWS_BIGIP_AS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C1D0D2-CCC1-4860-838F-14588A89D757}"/>
              </a:ext>
            </a:extLst>
          </p:cNvPr>
          <p:cNvSpPr/>
          <p:nvPr/>
        </p:nvSpPr>
        <p:spPr>
          <a:xfrm>
            <a:off x="9031085" y="3339676"/>
            <a:ext cx="2390501" cy="452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BIGIP_ONBOARD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9CEA52-81E0-41B1-8AE8-D975D221DF2B}"/>
              </a:ext>
            </a:extLst>
          </p:cNvPr>
          <p:cNvSpPr/>
          <p:nvPr/>
        </p:nvSpPr>
        <p:spPr>
          <a:xfrm>
            <a:off x="9031084" y="5002467"/>
            <a:ext cx="2390501" cy="452846"/>
          </a:xfrm>
          <a:prstGeom prst="rect">
            <a:avLst/>
          </a:prstGeom>
          <a:solidFill>
            <a:srgbClr val="E5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AWS_NET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E32B9E-1729-40F2-B0EB-6763BBF3F751}"/>
              </a:ext>
            </a:extLst>
          </p:cNvPr>
          <p:cNvSpPr/>
          <p:nvPr/>
        </p:nvSpPr>
        <p:spPr>
          <a:xfrm>
            <a:off x="365535" y="6154857"/>
            <a:ext cx="1829025" cy="401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icontrolLX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362A63-1F56-4239-BC64-060564AB88AB}"/>
              </a:ext>
            </a:extLst>
          </p:cNvPr>
          <p:cNvSpPr/>
          <p:nvPr/>
        </p:nvSpPr>
        <p:spPr>
          <a:xfrm>
            <a:off x="2378193" y="6154857"/>
            <a:ext cx="1836006" cy="401529"/>
          </a:xfrm>
          <a:prstGeom prst="rect">
            <a:avLst/>
          </a:prstGeom>
          <a:solidFill>
            <a:srgbClr val="E5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Terraform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1C7DD4-B05E-43A7-8C9C-0E2EB931C7E5}"/>
              </a:ext>
            </a:extLst>
          </p:cNvPr>
          <p:cNvSpPr/>
          <p:nvPr/>
        </p:nvSpPr>
        <p:spPr>
          <a:xfrm>
            <a:off x="4326812" y="6154856"/>
            <a:ext cx="1836006" cy="4015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Ansible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26EBE5-C260-4732-B06C-2A1A61EFBDEA}"/>
              </a:ext>
            </a:extLst>
          </p:cNvPr>
          <p:cNvSpPr/>
          <p:nvPr/>
        </p:nvSpPr>
        <p:spPr>
          <a:xfrm>
            <a:off x="468761" y="1596810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AWS_APP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049A5F7-EDCA-4F08-9D69-AF455EBF5A3A}"/>
              </a:ext>
            </a:extLst>
          </p:cNvPr>
          <p:cNvSpPr/>
          <p:nvPr/>
        </p:nvSpPr>
        <p:spPr>
          <a:xfrm>
            <a:off x="1343222" y="2022749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1A460A-F4BE-4C6F-9469-32DBF2C1D3EF}"/>
              </a:ext>
            </a:extLst>
          </p:cNvPr>
          <p:cNvSpPr/>
          <p:nvPr/>
        </p:nvSpPr>
        <p:spPr>
          <a:xfrm>
            <a:off x="468760" y="2305668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AWS_BIGIP_AS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2BF42B2-91D8-422A-A92F-55C122B2D93F}"/>
              </a:ext>
            </a:extLst>
          </p:cNvPr>
          <p:cNvSpPr/>
          <p:nvPr/>
        </p:nvSpPr>
        <p:spPr>
          <a:xfrm>
            <a:off x="1342167" y="2799987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6C7E60-50F6-4E12-A6F9-D4F5CF369ADC}"/>
              </a:ext>
            </a:extLst>
          </p:cNvPr>
          <p:cNvSpPr/>
          <p:nvPr/>
        </p:nvSpPr>
        <p:spPr>
          <a:xfrm>
            <a:off x="468759" y="3083588"/>
            <a:ext cx="2390501" cy="452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BIGIP_ONBOARD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CA303944-2199-482C-984E-55C15FEA85E5}"/>
              </a:ext>
            </a:extLst>
          </p:cNvPr>
          <p:cNvSpPr/>
          <p:nvPr/>
        </p:nvSpPr>
        <p:spPr>
          <a:xfrm>
            <a:off x="1342167" y="3596462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E6BA50-C391-41B7-94EF-D3981BA55A84}"/>
              </a:ext>
            </a:extLst>
          </p:cNvPr>
          <p:cNvSpPr/>
          <p:nvPr/>
        </p:nvSpPr>
        <p:spPr>
          <a:xfrm>
            <a:off x="468758" y="3873064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Attack_app</a:t>
            </a:r>
            <a:endParaRPr lang="en-US" sz="200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26E9C1B3-0693-4674-8B98-D7284A6A9513}"/>
              </a:ext>
            </a:extLst>
          </p:cNvPr>
          <p:cNvSpPr/>
          <p:nvPr/>
        </p:nvSpPr>
        <p:spPr>
          <a:xfrm>
            <a:off x="2897095" y="1024768"/>
            <a:ext cx="728973" cy="2798118"/>
          </a:xfrm>
          <a:prstGeom prst="rightBrace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4B3E38-CAD3-42E7-9985-94A3ADD16B1F}"/>
              </a:ext>
            </a:extLst>
          </p:cNvPr>
          <p:cNvSpPr/>
          <p:nvPr/>
        </p:nvSpPr>
        <p:spPr>
          <a:xfrm>
            <a:off x="3859398" y="1780893"/>
            <a:ext cx="2099967" cy="9585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Grouped into automatic </a:t>
            </a:r>
            <a:r>
              <a:rPr lang="en-US" sz="2000" dirty="0" err="1"/>
              <a:t>pipline</a:t>
            </a:r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FAF374-B36C-4AC1-8C68-3F8D98A3BA6A}"/>
              </a:ext>
            </a:extLst>
          </p:cNvPr>
          <p:cNvSpPr/>
          <p:nvPr/>
        </p:nvSpPr>
        <p:spPr>
          <a:xfrm>
            <a:off x="468757" y="4603801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AWS_deploy_waf</a:t>
            </a:r>
            <a:endParaRPr lang="en-US" sz="2000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9081617-588E-496F-A3F5-115A35817B7B}"/>
              </a:ext>
            </a:extLst>
          </p:cNvPr>
          <p:cNvSpPr/>
          <p:nvPr/>
        </p:nvSpPr>
        <p:spPr>
          <a:xfrm>
            <a:off x="1342167" y="4343943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E10D9B-AE84-4835-9677-DFF0BE69AD11}"/>
              </a:ext>
            </a:extLst>
          </p:cNvPr>
          <p:cNvSpPr/>
          <p:nvPr/>
        </p:nvSpPr>
        <p:spPr>
          <a:xfrm>
            <a:off x="468756" y="5292909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Attack_app</a:t>
            </a:r>
            <a:endParaRPr lang="en-US" sz="2000" dirty="0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291BD2F8-0562-4B72-9FDE-7B618F8DEA55}"/>
              </a:ext>
            </a:extLst>
          </p:cNvPr>
          <p:cNvSpPr/>
          <p:nvPr/>
        </p:nvSpPr>
        <p:spPr>
          <a:xfrm>
            <a:off x="1342167" y="5062136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0AB01AAE-3F2E-40AA-A0B3-9DE1EFBDFC29}"/>
              </a:ext>
            </a:extLst>
          </p:cNvPr>
          <p:cNvSpPr/>
          <p:nvPr/>
        </p:nvSpPr>
        <p:spPr>
          <a:xfrm>
            <a:off x="2931709" y="3882075"/>
            <a:ext cx="728973" cy="1869154"/>
          </a:xfrm>
          <a:prstGeom prst="rightBrace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3F19220-09BC-4D19-B2B9-FA47EF51DEB7}"/>
              </a:ext>
            </a:extLst>
          </p:cNvPr>
          <p:cNvSpPr/>
          <p:nvPr/>
        </p:nvSpPr>
        <p:spPr>
          <a:xfrm>
            <a:off x="3930793" y="4321847"/>
            <a:ext cx="2099967" cy="9585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‘manually’ using Jenkins to control the demo</a:t>
            </a:r>
          </a:p>
        </p:txBody>
      </p:sp>
    </p:spTree>
    <p:extLst>
      <p:ext uri="{BB962C8B-B14F-4D97-AF65-F5344CB8AC3E}">
        <p14:creationId xmlns:p14="http://schemas.microsoft.com/office/powerpoint/2010/main" val="33338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5911A3-E9A5-46F4-84C2-A5BB6EECF8DB}"/>
              </a:ext>
            </a:extLst>
          </p:cNvPr>
          <p:cNvSpPr/>
          <p:nvPr/>
        </p:nvSpPr>
        <p:spPr>
          <a:xfrm>
            <a:off x="4102633" y="163511"/>
            <a:ext cx="3378031" cy="4753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Infrastructure / Architecture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676204-5523-4CAB-9BCF-408B6483F0A3}"/>
              </a:ext>
            </a:extLst>
          </p:cNvPr>
          <p:cNvSpPr/>
          <p:nvPr/>
        </p:nvSpPr>
        <p:spPr>
          <a:xfrm>
            <a:off x="9242424" y="4033620"/>
            <a:ext cx="2465727" cy="128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CA617F-8082-4743-BEF9-28C06BD9193D}"/>
              </a:ext>
            </a:extLst>
          </p:cNvPr>
          <p:cNvSpPr/>
          <p:nvPr/>
        </p:nvSpPr>
        <p:spPr>
          <a:xfrm>
            <a:off x="9364717" y="3796337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Shared infra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9F8C4D-A0DD-445F-941C-D805B869134B}"/>
              </a:ext>
            </a:extLst>
          </p:cNvPr>
          <p:cNvSpPr/>
          <p:nvPr/>
        </p:nvSpPr>
        <p:spPr>
          <a:xfrm>
            <a:off x="9322863" y="4212544"/>
            <a:ext cx="1139134" cy="52341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BigIQ</a:t>
            </a:r>
            <a:r>
              <a:rPr lang="en-US" sz="2000" dirty="0"/>
              <a:t> LM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25652E-C657-421C-8D47-80BE5EB30B05}"/>
              </a:ext>
            </a:extLst>
          </p:cNvPr>
          <p:cNvSpPr/>
          <p:nvPr/>
        </p:nvSpPr>
        <p:spPr>
          <a:xfrm>
            <a:off x="10564812" y="4262996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DNS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7DDB44-19EB-474E-B9DD-6D8DC7F3EB40}"/>
              </a:ext>
            </a:extLst>
          </p:cNvPr>
          <p:cNvSpPr/>
          <p:nvPr/>
        </p:nvSpPr>
        <p:spPr>
          <a:xfrm>
            <a:off x="9408860" y="4786411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Logs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E3DAA8-2FBB-4EAD-8A16-8E8697AD937A}"/>
              </a:ext>
            </a:extLst>
          </p:cNvPr>
          <p:cNvSpPr/>
          <p:nvPr/>
        </p:nvSpPr>
        <p:spPr>
          <a:xfrm>
            <a:off x="1607710" y="3917756"/>
            <a:ext cx="2465727" cy="128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B3E2B0-C22C-4AD5-97DA-ED9E8ED0EE1A}"/>
              </a:ext>
            </a:extLst>
          </p:cNvPr>
          <p:cNvSpPr/>
          <p:nvPr/>
        </p:nvSpPr>
        <p:spPr>
          <a:xfrm>
            <a:off x="1730003" y="3680473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19BCD9-79F3-4707-9260-924DA1CD4EF9}"/>
              </a:ext>
            </a:extLst>
          </p:cNvPr>
          <p:cNvSpPr/>
          <p:nvPr/>
        </p:nvSpPr>
        <p:spPr>
          <a:xfrm>
            <a:off x="1750836" y="41258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19A79E-D081-433C-B551-032BA2B5349A}"/>
              </a:ext>
            </a:extLst>
          </p:cNvPr>
          <p:cNvSpPr/>
          <p:nvPr/>
        </p:nvSpPr>
        <p:spPr>
          <a:xfrm>
            <a:off x="2869137" y="41258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34F67A-6087-4995-B909-659F40DF1464}"/>
              </a:ext>
            </a:extLst>
          </p:cNvPr>
          <p:cNvSpPr/>
          <p:nvPr/>
        </p:nvSpPr>
        <p:spPr>
          <a:xfrm>
            <a:off x="1774145" y="4643397"/>
            <a:ext cx="1555531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Attack tool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3545F7-B5C2-4E37-84EC-45C228F89F1E}"/>
              </a:ext>
            </a:extLst>
          </p:cNvPr>
          <p:cNvSpPr/>
          <p:nvPr/>
        </p:nvSpPr>
        <p:spPr>
          <a:xfrm>
            <a:off x="1760110" y="4070156"/>
            <a:ext cx="2465727" cy="128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D59C1E1-4AF1-478D-9FF6-4613FFA0D5F8}"/>
              </a:ext>
            </a:extLst>
          </p:cNvPr>
          <p:cNvSpPr/>
          <p:nvPr/>
        </p:nvSpPr>
        <p:spPr>
          <a:xfrm>
            <a:off x="1882403" y="3832873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E84FE84-1CA6-48A8-84A8-6B743FF4D07E}"/>
              </a:ext>
            </a:extLst>
          </p:cNvPr>
          <p:cNvSpPr/>
          <p:nvPr/>
        </p:nvSpPr>
        <p:spPr>
          <a:xfrm>
            <a:off x="1903236" y="42782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5830C2-A14E-4361-8B21-FD8DA200D857}"/>
              </a:ext>
            </a:extLst>
          </p:cNvPr>
          <p:cNvSpPr/>
          <p:nvPr/>
        </p:nvSpPr>
        <p:spPr>
          <a:xfrm>
            <a:off x="3021537" y="42782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EE2112-E5F2-427B-9B68-A8603CF9F357}"/>
              </a:ext>
            </a:extLst>
          </p:cNvPr>
          <p:cNvSpPr/>
          <p:nvPr/>
        </p:nvSpPr>
        <p:spPr>
          <a:xfrm>
            <a:off x="1926545" y="4795797"/>
            <a:ext cx="1555531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Attack tool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37B3B4-6D13-4FA6-9E35-41C8755CF383}"/>
              </a:ext>
            </a:extLst>
          </p:cNvPr>
          <p:cNvSpPr/>
          <p:nvPr/>
        </p:nvSpPr>
        <p:spPr>
          <a:xfrm>
            <a:off x="1912510" y="4222556"/>
            <a:ext cx="2465727" cy="128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9AE81C-ACEC-4E02-B5CC-335724855CC6}"/>
              </a:ext>
            </a:extLst>
          </p:cNvPr>
          <p:cNvSpPr/>
          <p:nvPr/>
        </p:nvSpPr>
        <p:spPr>
          <a:xfrm>
            <a:off x="2034803" y="3985273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B9806F-71E1-4453-8B8C-B57DF14F9C42}"/>
              </a:ext>
            </a:extLst>
          </p:cNvPr>
          <p:cNvSpPr/>
          <p:nvPr/>
        </p:nvSpPr>
        <p:spPr>
          <a:xfrm>
            <a:off x="2055636" y="44306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BD74842-94A9-480E-B751-CC2F6224AB88}"/>
              </a:ext>
            </a:extLst>
          </p:cNvPr>
          <p:cNvSpPr/>
          <p:nvPr/>
        </p:nvSpPr>
        <p:spPr>
          <a:xfrm>
            <a:off x="3173937" y="44306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826840-685E-4F4A-9A1D-23937DA7E34B}"/>
              </a:ext>
            </a:extLst>
          </p:cNvPr>
          <p:cNvSpPr/>
          <p:nvPr/>
        </p:nvSpPr>
        <p:spPr>
          <a:xfrm>
            <a:off x="2078945" y="4948197"/>
            <a:ext cx="1555531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Attack tool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73FBBE-C8F5-4E6D-8F35-878305FE9412}"/>
              </a:ext>
            </a:extLst>
          </p:cNvPr>
          <p:cNvSpPr/>
          <p:nvPr/>
        </p:nvSpPr>
        <p:spPr>
          <a:xfrm>
            <a:off x="2064910" y="4374956"/>
            <a:ext cx="2465727" cy="128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6260F62-DB48-4C9D-9D98-867B67F5A7FC}"/>
              </a:ext>
            </a:extLst>
          </p:cNvPr>
          <p:cNvSpPr/>
          <p:nvPr/>
        </p:nvSpPr>
        <p:spPr>
          <a:xfrm>
            <a:off x="2187203" y="4137673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8E52C03-187E-45DD-BED8-E48C35B3BCCD}"/>
              </a:ext>
            </a:extLst>
          </p:cNvPr>
          <p:cNvSpPr/>
          <p:nvPr/>
        </p:nvSpPr>
        <p:spPr>
          <a:xfrm>
            <a:off x="2208036" y="45830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BF36093-28DA-4745-B005-32D62FF71154}"/>
              </a:ext>
            </a:extLst>
          </p:cNvPr>
          <p:cNvSpPr/>
          <p:nvPr/>
        </p:nvSpPr>
        <p:spPr>
          <a:xfrm>
            <a:off x="3326337" y="45830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9D82920-6C8B-4E30-B036-64C9ECB16EAE}"/>
              </a:ext>
            </a:extLst>
          </p:cNvPr>
          <p:cNvSpPr/>
          <p:nvPr/>
        </p:nvSpPr>
        <p:spPr>
          <a:xfrm>
            <a:off x="2231345" y="5100597"/>
            <a:ext cx="1555531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Attack tool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1F641CA-1E28-44BA-9C8D-3E743F8F41FC}"/>
              </a:ext>
            </a:extLst>
          </p:cNvPr>
          <p:cNvSpPr/>
          <p:nvPr/>
        </p:nvSpPr>
        <p:spPr>
          <a:xfrm>
            <a:off x="10564812" y="4795797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Auth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1965AC-A04A-490F-943C-31FAE4F77EB0}"/>
              </a:ext>
            </a:extLst>
          </p:cNvPr>
          <p:cNvSpPr/>
          <p:nvPr/>
        </p:nvSpPr>
        <p:spPr>
          <a:xfrm>
            <a:off x="381524" y="940512"/>
            <a:ext cx="92606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Focus on public cloud, start with AWS just to maintain focus. 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Each deployment has a unique VPC 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Shared resources – </a:t>
            </a:r>
            <a:r>
              <a:rPr lang="en-US" sz="2000" dirty="0" err="1">
                <a:solidFill>
                  <a:schemeClr val="bg1"/>
                </a:solidFill>
              </a:rPr>
              <a:t>BigiQ</a:t>
            </a:r>
            <a:r>
              <a:rPr lang="en-US" sz="2000" dirty="0">
                <a:solidFill>
                  <a:schemeClr val="bg1"/>
                </a:solidFill>
              </a:rPr>
              <a:t> LM , Analytics (</a:t>
            </a:r>
            <a:r>
              <a:rPr lang="en-US" sz="2000" dirty="0" err="1">
                <a:solidFill>
                  <a:schemeClr val="bg1"/>
                </a:solidFill>
              </a:rPr>
              <a:t>splunk</a:t>
            </a:r>
            <a:r>
              <a:rPr lang="en-US" sz="2000" dirty="0">
                <a:solidFill>
                  <a:schemeClr val="bg1"/>
                </a:solidFill>
              </a:rPr>
              <a:t>/ELK) , DNS (</a:t>
            </a:r>
            <a:r>
              <a:rPr lang="en-US" sz="2000" dirty="0" err="1">
                <a:solidFill>
                  <a:schemeClr val="bg1"/>
                </a:solidFill>
              </a:rPr>
              <a:t>BigiP</a:t>
            </a:r>
            <a:r>
              <a:rPr lang="en-US" sz="2000" dirty="0">
                <a:solidFill>
                  <a:schemeClr val="bg1"/>
                </a:solidFill>
              </a:rPr>
              <a:t> cluster) , Central </a:t>
            </a:r>
            <a:r>
              <a:rPr lang="en-US" sz="2000" dirty="0" err="1">
                <a:solidFill>
                  <a:schemeClr val="bg1"/>
                </a:solidFill>
              </a:rPr>
              <a:t>auth</a:t>
            </a:r>
            <a:r>
              <a:rPr lang="en-US" sz="2000" dirty="0">
                <a:solidFill>
                  <a:schemeClr val="bg1"/>
                </a:solidFill>
              </a:rPr>
              <a:t>, like SAML IDP, OAuth authorization server. </a:t>
            </a:r>
          </a:p>
          <a:p>
            <a:pPr marL="800100" lvl="1" indent="-342900">
              <a:lnSpc>
                <a:spcPct val="9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Those will also be managed via code. Part of the framework itself. </a:t>
            </a:r>
          </a:p>
        </p:txBody>
      </p:sp>
    </p:spTree>
    <p:extLst>
      <p:ext uri="{BB962C8B-B14F-4D97-AF65-F5344CB8AC3E}">
        <p14:creationId xmlns:p14="http://schemas.microsoft.com/office/powerpoint/2010/main" val="20682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5911A3-E9A5-46F4-84C2-A5BB6EECF8DB}"/>
              </a:ext>
            </a:extLst>
          </p:cNvPr>
          <p:cNvSpPr/>
          <p:nvPr/>
        </p:nvSpPr>
        <p:spPr>
          <a:xfrm>
            <a:off x="4102633" y="163511"/>
            <a:ext cx="3378031" cy="4753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cost and governance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676204-5523-4CAB-9BCF-408B6483F0A3}"/>
              </a:ext>
            </a:extLst>
          </p:cNvPr>
          <p:cNvSpPr/>
          <p:nvPr/>
        </p:nvSpPr>
        <p:spPr>
          <a:xfrm>
            <a:off x="9242424" y="4033620"/>
            <a:ext cx="2465727" cy="128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CA617F-8082-4743-BEF9-28C06BD9193D}"/>
              </a:ext>
            </a:extLst>
          </p:cNvPr>
          <p:cNvSpPr/>
          <p:nvPr/>
        </p:nvSpPr>
        <p:spPr>
          <a:xfrm>
            <a:off x="9364717" y="3796337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Shared infra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9F8C4D-A0DD-445F-941C-D805B869134B}"/>
              </a:ext>
            </a:extLst>
          </p:cNvPr>
          <p:cNvSpPr/>
          <p:nvPr/>
        </p:nvSpPr>
        <p:spPr>
          <a:xfrm>
            <a:off x="9322863" y="4212544"/>
            <a:ext cx="1139134" cy="52341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BigIQ</a:t>
            </a:r>
            <a:r>
              <a:rPr lang="en-US" sz="2000" dirty="0"/>
              <a:t> LM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25652E-C657-421C-8D47-80BE5EB30B05}"/>
              </a:ext>
            </a:extLst>
          </p:cNvPr>
          <p:cNvSpPr/>
          <p:nvPr/>
        </p:nvSpPr>
        <p:spPr>
          <a:xfrm>
            <a:off x="10564812" y="4262996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DNS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7DDB44-19EB-474E-B9DD-6D8DC7F3EB40}"/>
              </a:ext>
            </a:extLst>
          </p:cNvPr>
          <p:cNvSpPr/>
          <p:nvPr/>
        </p:nvSpPr>
        <p:spPr>
          <a:xfrm>
            <a:off x="9408860" y="4786411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Logs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E3DAA8-2FBB-4EAD-8A16-8E8697AD937A}"/>
              </a:ext>
            </a:extLst>
          </p:cNvPr>
          <p:cNvSpPr/>
          <p:nvPr/>
        </p:nvSpPr>
        <p:spPr>
          <a:xfrm>
            <a:off x="1607710" y="3917756"/>
            <a:ext cx="2465727" cy="128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B3E2B0-C22C-4AD5-97DA-ED9E8ED0EE1A}"/>
              </a:ext>
            </a:extLst>
          </p:cNvPr>
          <p:cNvSpPr/>
          <p:nvPr/>
        </p:nvSpPr>
        <p:spPr>
          <a:xfrm>
            <a:off x="1730003" y="3680473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19BCD9-79F3-4707-9260-924DA1CD4EF9}"/>
              </a:ext>
            </a:extLst>
          </p:cNvPr>
          <p:cNvSpPr/>
          <p:nvPr/>
        </p:nvSpPr>
        <p:spPr>
          <a:xfrm>
            <a:off x="1750836" y="41258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19A79E-D081-433C-B551-032BA2B5349A}"/>
              </a:ext>
            </a:extLst>
          </p:cNvPr>
          <p:cNvSpPr/>
          <p:nvPr/>
        </p:nvSpPr>
        <p:spPr>
          <a:xfrm>
            <a:off x="2869137" y="41258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34F67A-6087-4995-B909-659F40DF1464}"/>
              </a:ext>
            </a:extLst>
          </p:cNvPr>
          <p:cNvSpPr/>
          <p:nvPr/>
        </p:nvSpPr>
        <p:spPr>
          <a:xfrm>
            <a:off x="1774145" y="4643397"/>
            <a:ext cx="1555531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Attack tool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3545F7-B5C2-4E37-84EC-45C228F89F1E}"/>
              </a:ext>
            </a:extLst>
          </p:cNvPr>
          <p:cNvSpPr/>
          <p:nvPr/>
        </p:nvSpPr>
        <p:spPr>
          <a:xfrm>
            <a:off x="1760110" y="4070156"/>
            <a:ext cx="2465727" cy="128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D59C1E1-4AF1-478D-9FF6-4613FFA0D5F8}"/>
              </a:ext>
            </a:extLst>
          </p:cNvPr>
          <p:cNvSpPr/>
          <p:nvPr/>
        </p:nvSpPr>
        <p:spPr>
          <a:xfrm>
            <a:off x="1882403" y="3832873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E84FE84-1CA6-48A8-84A8-6B743FF4D07E}"/>
              </a:ext>
            </a:extLst>
          </p:cNvPr>
          <p:cNvSpPr/>
          <p:nvPr/>
        </p:nvSpPr>
        <p:spPr>
          <a:xfrm>
            <a:off x="1903236" y="42782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5830C2-A14E-4361-8B21-FD8DA200D857}"/>
              </a:ext>
            </a:extLst>
          </p:cNvPr>
          <p:cNvSpPr/>
          <p:nvPr/>
        </p:nvSpPr>
        <p:spPr>
          <a:xfrm>
            <a:off x="3021537" y="42782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EE2112-E5F2-427B-9B68-A8603CF9F357}"/>
              </a:ext>
            </a:extLst>
          </p:cNvPr>
          <p:cNvSpPr/>
          <p:nvPr/>
        </p:nvSpPr>
        <p:spPr>
          <a:xfrm>
            <a:off x="1926545" y="4795797"/>
            <a:ext cx="1555531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Attack tool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37B3B4-6D13-4FA6-9E35-41C8755CF383}"/>
              </a:ext>
            </a:extLst>
          </p:cNvPr>
          <p:cNvSpPr/>
          <p:nvPr/>
        </p:nvSpPr>
        <p:spPr>
          <a:xfrm>
            <a:off x="1912510" y="4222556"/>
            <a:ext cx="2465727" cy="128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9AE81C-ACEC-4E02-B5CC-335724855CC6}"/>
              </a:ext>
            </a:extLst>
          </p:cNvPr>
          <p:cNvSpPr/>
          <p:nvPr/>
        </p:nvSpPr>
        <p:spPr>
          <a:xfrm>
            <a:off x="2034803" y="3985273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B9806F-71E1-4453-8B8C-B57DF14F9C42}"/>
              </a:ext>
            </a:extLst>
          </p:cNvPr>
          <p:cNvSpPr/>
          <p:nvPr/>
        </p:nvSpPr>
        <p:spPr>
          <a:xfrm>
            <a:off x="2055636" y="44306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BD74842-94A9-480E-B751-CC2F6224AB88}"/>
              </a:ext>
            </a:extLst>
          </p:cNvPr>
          <p:cNvSpPr/>
          <p:nvPr/>
        </p:nvSpPr>
        <p:spPr>
          <a:xfrm>
            <a:off x="3173937" y="44306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826840-685E-4F4A-9A1D-23937DA7E34B}"/>
              </a:ext>
            </a:extLst>
          </p:cNvPr>
          <p:cNvSpPr/>
          <p:nvPr/>
        </p:nvSpPr>
        <p:spPr>
          <a:xfrm>
            <a:off x="2078945" y="4948197"/>
            <a:ext cx="1555531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Attack tool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73FBBE-C8F5-4E6D-8F35-878305FE9412}"/>
              </a:ext>
            </a:extLst>
          </p:cNvPr>
          <p:cNvSpPr/>
          <p:nvPr/>
        </p:nvSpPr>
        <p:spPr>
          <a:xfrm>
            <a:off x="2064910" y="4374956"/>
            <a:ext cx="2465727" cy="128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6260F62-DB48-4C9D-9D98-867B67F5A7FC}"/>
              </a:ext>
            </a:extLst>
          </p:cNvPr>
          <p:cNvSpPr/>
          <p:nvPr/>
        </p:nvSpPr>
        <p:spPr>
          <a:xfrm>
            <a:off x="2187203" y="4137673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8E52C03-187E-45DD-BED8-E48C35B3BCCD}"/>
              </a:ext>
            </a:extLst>
          </p:cNvPr>
          <p:cNvSpPr/>
          <p:nvPr/>
        </p:nvSpPr>
        <p:spPr>
          <a:xfrm>
            <a:off x="2208036" y="45830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BF36093-28DA-4745-B005-32D62FF71154}"/>
              </a:ext>
            </a:extLst>
          </p:cNvPr>
          <p:cNvSpPr/>
          <p:nvPr/>
        </p:nvSpPr>
        <p:spPr>
          <a:xfrm>
            <a:off x="3326337" y="4583062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9D82920-6C8B-4E30-B036-64C9ECB16EAE}"/>
              </a:ext>
            </a:extLst>
          </p:cNvPr>
          <p:cNvSpPr/>
          <p:nvPr/>
        </p:nvSpPr>
        <p:spPr>
          <a:xfrm>
            <a:off x="2231345" y="5100597"/>
            <a:ext cx="1555531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Attack tool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1F641CA-1E28-44BA-9C8D-3E743F8F41FC}"/>
              </a:ext>
            </a:extLst>
          </p:cNvPr>
          <p:cNvSpPr/>
          <p:nvPr/>
        </p:nvSpPr>
        <p:spPr>
          <a:xfrm>
            <a:off x="10564812" y="4795797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Auth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1965AC-A04A-490F-943C-31FAE4F77EB0}"/>
              </a:ext>
            </a:extLst>
          </p:cNvPr>
          <p:cNvSpPr/>
          <p:nvPr/>
        </p:nvSpPr>
        <p:spPr>
          <a:xfrm>
            <a:off x="381524" y="940512"/>
            <a:ext cx="92606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Tag everything for cost reports / metrics collection 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Auto-shutdown / auto-kill 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Metrics are collected for cost, improvements can be measured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Example – control/audit instance size used, move to cheaper container options. </a:t>
            </a:r>
          </a:p>
        </p:txBody>
      </p:sp>
    </p:spTree>
    <p:extLst>
      <p:ext uri="{BB962C8B-B14F-4D97-AF65-F5344CB8AC3E}">
        <p14:creationId xmlns:p14="http://schemas.microsoft.com/office/powerpoint/2010/main" val="238622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8B853E-F3B9-43FB-8C2F-0A95F08A0538}"/>
              </a:ext>
            </a:extLst>
          </p:cNvPr>
          <p:cNvSpPr/>
          <p:nvPr/>
        </p:nvSpPr>
        <p:spPr>
          <a:xfrm>
            <a:off x="834673" y="1054616"/>
            <a:ext cx="486543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Roadmap (of the product , not the use cases):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045FBC-F7B6-411C-9535-9B443DF24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68563"/>
              </p:ext>
            </p:extLst>
          </p:nvPr>
        </p:nvGraphicFramePr>
        <p:xfrm>
          <a:off x="959094" y="1728659"/>
          <a:ext cx="989178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946">
                  <a:extLst>
                    <a:ext uri="{9D8B030D-6E8A-4147-A177-3AD203B41FA5}">
                      <a16:colId xmlns:a16="http://schemas.microsoft.com/office/drawing/2014/main" val="280262717"/>
                    </a:ext>
                  </a:extLst>
                </a:gridCol>
                <a:gridCol w="3121209">
                  <a:extLst>
                    <a:ext uri="{9D8B030D-6E8A-4147-A177-3AD203B41FA5}">
                      <a16:colId xmlns:a16="http://schemas.microsoft.com/office/drawing/2014/main" val="958294733"/>
                    </a:ext>
                  </a:extLst>
                </a:gridCol>
                <a:gridCol w="2501940">
                  <a:extLst>
                    <a:ext uri="{9D8B030D-6E8A-4147-A177-3AD203B41FA5}">
                      <a16:colId xmlns:a16="http://schemas.microsoft.com/office/drawing/2014/main" val="955641826"/>
                    </a:ext>
                  </a:extLst>
                </a:gridCol>
                <a:gridCol w="1795690">
                  <a:extLst>
                    <a:ext uri="{9D8B030D-6E8A-4147-A177-3AD203B41FA5}">
                      <a16:colId xmlns:a16="http://schemas.microsoft.com/office/drawing/2014/main" val="3407978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0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terraform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Ansible-tower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6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– expose use cases using API (based on Jenkins or something else)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Simple use-case portal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3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Cloud-SME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SE’s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Partner SE’s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93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driven dev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 Use case was 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granular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1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4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8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8B853E-F3B9-43FB-8C2F-0A95F08A0538}"/>
              </a:ext>
            </a:extLst>
          </p:cNvPr>
          <p:cNvSpPr/>
          <p:nvPr/>
        </p:nvSpPr>
        <p:spPr>
          <a:xfrm>
            <a:off x="1043553" y="1105416"/>
            <a:ext cx="194155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Main work areas: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045FBC-F7B6-411C-9535-9B443DF24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608190"/>
              </p:ext>
            </p:extLst>
          </p:nvPr>
        </p:nvGraphicFramePr>
        <p:xfrm>
          <a:off x="959093" y="1728659"/>
          <a:ext cx="995443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169">
                  <a:extLst>
                    <a:ext uri="{9D8B030D-6E8A-4147-A177-3AD203B41FA5}">
                      <a16:colId xmlns:a16="http://schemas.microsoft.com/office/drawing/2014/main" val="280262717"/>
                    </a:ext>
                  </a:extLst>
                </a:gridCol>
                <a:gridCol w="7886270">
                  <a:extLst>
                    <a:ext uri="{9D8B030D-6E8A-4147-A177-3AD203B41FA5}">
                      <a16:colId xmlns:a16="http://schemas.microsoft.com/office/drawing/2014/main" val="95829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0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 , test and publish on </a:t>
                      </a:r>
                      <a:r>
                        <a:rPr lang="en-US" dirty="0" err="1"/>
                        <a:t>dockerhub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66808"/>
                  </a:ext>
                </a:extLst>
              </a:tr>
              <a:tr h="364301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metrics and create </a:t>
                      </a:r>
                      <a:r>
                        <a:rPr lang="en-US" dirty="0" err="1"/>
                        <a:t>splunk</a:t>
                      </a:r>
                      <a:r>
                        <a:rPr lang="en-US" dirty="0"/>
                        <a:t>/ELK dashboard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3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tests and build test infrastructure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93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4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0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81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8B853E-F3B9-43FB-8C2F-0A95F08A0538}"/>
              </a:ext>
            </a:extLst>
          </p:cNvPr>
          <p:cNvSpPr/>
          <p:nvPr/>
        </p:nvSpPr>
        <p:spPr>
          <a:xfrm>
            <a:off x="1070505" y="1073535"/>
            <a:ext cx="150554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Where to go: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045FBC-F7B6-411C-9535-9B443DF24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13173"/>
              </p:ext>
            </p:extLst>
          </p:nvPr>
        </p:nvGraphicFramePr>
        <p:xfrm>
          <a:off x="959094" y="1728659"/>
          <a:ext cx="84241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583">
                  <a:extLst>
                    <a:ext uri="{9D8B030D-6E8A-4147-A177-3AD203B41FA5}">
                      <a16:colId xmlns:a16="http://schemas.microsoft.com/office/drawing/2014/main" val="280262717"/>
                    </a:ext>
                  </a:extLst>
                </a:gridCol>
                <a:gridCol w="6084605">
                  <a:extLst>
                    <a:ext uri="{9D8B030D-6E8A-4147-A177-3AD203B41FA5}">
                      <a16:colId xmlns:a16="http://schemas.microsoft.com/office/drawing/2014/main" val="95829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0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Slack channel: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https://f5demo-as-code.slack.com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6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Hive page: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use-case portal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3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r>
                        <a:rPr lang="en-US" dirty="0"/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https://github.com/F5-use-cases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93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1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4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48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B9B639-3B5F-40AD-B9A6-852D3405EA6B}"/>
              </a:ext>
            </a:extLst>
          </p:cNvPr>
          <p:cNvSpPr/>
          <p:nvPr/>
        </p:nvSpPr>
        <p:spPr>
          <a:xfrm>
            <a:off x="8917611" y="4991578"/>
            <a:ext cx="2701311" cy="14413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043406-0AD8-414C-9A44-4257556EAEE3}"/>
              </a:ext>
            </a:extLst>
          </p:cNvPr>
          <p:cNvSpPr/>
          <p:nvPr/>
        </p:nvSpPr>
        <p:spPr>
          <a:xfrm>
            <a:off x="9275488" y="4754295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Shared infra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F9CFAA-9EF2-480C-85C7-274B799855A1}"/>
              </a:ext>
            </a:extLst>
          </p:cNvPr>
          <p:cNvSpPr/>
          <p:nvPr/>
        </p:nvSpPr>
        <p:spPr>
          <a:xfrm>
            <a:off x="9233634" y="5170502"/>
            <a:ext cx="1139134" cy="52341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BigIQ</a:t>
            </a:r>
            <a:r>
              <a:rPr lang="en-US" sz="2000" dirty="0"/>
              <a:t> LM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37DDF1-6111-4F07-997C-71B2A2225455}"/>
              </a:ext>
            </a:extLst>
          </p:cNvPr>
          <p:cNvSpPr/>
          <p:nvPr/>
        </p:nvSpPr>
        <p:spPr>
          <a:xfrm>
            <a:off x="9221021" y="5744369"/>
            <a:ext cx="1139134" cy="4192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Splunk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F61BEBC-D455-477C-858B-A258D0FA8E32}"/>
              </a:ext>
            </a:extLst>
          </p:cNvPr>
          <p:cNvSpPr/>
          <p:nvPr/>
        </p:nvSpPr>
        <p:spPr>
          <a:xfrm>
            <a:off x="4102633" y="163511"/>
            <a:ext cx="3378031" cy="4753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Demo time !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DB889B7-4CA5-414D-B14D-8EFDD3A45757}"/>
              </a:ext>
            </a:extLst>
          </p:cNvPr>
          <p:cNvSpPr/>
          <p:nvPr/>
        </p:nvSpPr>
        <p:spPr>
          <a:xfrm>
            <a:off x="810366" y="4212544"/>
            <a:ext cx="3039292" cy="18126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ABE7FE6-3598-4E7C-9681-FE09CAF47FB8}"/>
              </a:ext>
            </a:extLst>
          </p:cNvPr>
          <p:cNvSpPr/>
          <p:nvPr/>
        </p:nvSpPr>
        <p:spPr>
          <a:xfrm>
            <a:off x="1136938" y="4829044"/>
            <a:ext cx="2307767" cy="9495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Ansible, F5, AWS, AZURE , </a:t>
            </a:r>
            <a:r>
              <a:rPr lang="en-US" sz="2000" dirty="0" err="1"/>
              <a:t>etcd</a:t>
            </a:r>
            <a:r>
              <a:rPr lang="en-US" sz="2000" dirty="0"/>
              <a:t>, Jenkins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9E9F-F455-4977-8A67-D2947BE4134B}"/>
              </a:ext>
            </a:extLst>
          </p:cNvPr>
          <p:cNvSpPr txBox="1"/>
          <p:nvPr/>
        </p:nvSpPr>
        <p:spPr>
          <a:xfrm>
            <a:off x="1115169" y="4256089"/>
            <a:ext cx="2612572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F5-rs-container</a:t>
            </a:r>
          </a:p>
        </p:txBody>
      </p:sp>
    </p:spTree>
    <p:extLst>
      <p:ext uri="{BB962C8B-B14F-4D97-AF65-F5344CB8AC3E}">
        <p14:creationId xmlns:p14="http://schemas.microsoft.com/office/powerpoint/2010/main" val="183968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B9B639-3B5F-40AD-B9A6-852D3405EA6B}"/>
              </a:ext>
            </a:extLst>
          </p:cNvPr>
          <p:cNvSpPr/>
          <p:nvPr/>
        </p:nvSpPr>
        <p:spPr>
          <a:xfrm>
            <a:off x="8917611" y="4991578"/>
            <a:ext cx="2701311" cy="14413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043406-0AD8-414C-9A44-4257556EAEE3}"/>
              </a:ext>
            </a:extLst>
          </p:cNvPr>
          <p:cNvSpPr/>
          <p:nvPr/>
        </p:nvSpPr>
        <p:spPr>
          <a:xfrm>
            <a:off x="9275488" y="4754295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Shared infra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F9CFAA-9EF2-480C-85C7-274B799855A1}"/>
              </a:ext>
            </a:extLst>
          </p:cNvPr>
          <p:cNvSpPr/>
          <p:nvPr/>
        </p:nvSpPr>
        <p:spPr>
          <a:xfrm>
            <a:off x="9233634" y="5170502"/>
            <a:ext cx="1139134" cy="52341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BigIQ</a:t>
            </a:r>
            <a:r>
              <a:rPr lang="en-US" sz="2000" dirty="0"/>
              <a:t> LM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37DDF1-6111-4F07-997C-71B2A2225455}"/>
              </a:ext>
            </a:extLst>
          </p:cNvPr>
          <p:cNvSpPr/>
          <p:nvPr/>
        </p:nvSpPr>
        <p:spPr>
          <a:xfrm>
            <a:off x="9221021" y="5744369"/>
            <a:ext cx="1139134" cy="4192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Splunk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B44B93-C024-44E3-B619-1788EB6E366B}"/>
              </a:ext>
            </a:extLst>
          </p:cNvPr>
          <p:cNvSpPr/>
          <p:nvPr/>
        </p:nvSpPr>
        <p:spPr>
          <a:xfrm>
            <a:off x="6640830" y="1383030"/>
            <a:ext cx="4831737" cy="25888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9BE374-623C-4CA2-BA94-F22944FDD80F}"/>
              </a:ext>
            </a:extLst>
          </p:cNvPr>
          <p:cNvSpPr/>
          <p:nvPr/>
        </p:nvSpPr>
        <p:spPr>
          <a:xfrm>
            <a:off x="8515351" y="1145747"/>
            <a:ext cx="2783118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F61BEBC-D455-477C-858B-A258D0FA8E32}"/>
              </a:ext>
            </a:extLst>
          </p:cNvPr>
          <p:cNvSpPr/>
          <p:nvPr/>
        </p:nvSpPr>
        <p:spPr>
          <a:xfrm>
            <a:off x="4102633" y="163511"/>
            <a:ext cx="3378031" cy="4753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Demo time !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DB889B7-4CA5-414D-B14D-8EFDD3A45757}"/>
              </a:ext>
            </a:extLst>
          </p:cNvPr>
          <p:cNvSpPr/>
          <p:nvPr/>
        </p:nvSpPr>
        <p:spPr>
          <a:xfrm>
            <a:off x="810366" y="4212544"/>
            <a:ext cx="3039292" cy="18126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ABE7FE6-3598-4E7C-9681-FE09CAF47FB8}"/>
              </a:ext>
            </a:extLst>
          </p:cNvPr>
          <p:cNvSpPr/>
          <p:nvPr/>
        </p:nvSpPr>
        <p:spPr>
          <a:xfrm>
            <a:off x="1136938" y="4829044"/>
            <a:ext cx="2307767" cy="9495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Ansible, F5, AWS, AZURE , </a:t>
            </a:r>
            <a:r>
              <a:rPr lang="en-US" sz="2000" dirty="0" err="1"/>
              <a:t>etcd</a:t>
            </a:r>
            <a:r>
              <a:rPr lang="en-US" sz="2000" dirty="0"/>
              <a:t>, Jenkins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9E9F-F455-4977-8A67-D2947BE4134B}"/>
              </a:ext>
            </a:extLst>
          </p:cNvPr>
          <p:cNvSpPr txBox="1"/>
          <p:nvPr/>
        </p:nvSpPr>
        <p:spPr>
          <a:xfrm>
            <a:off x="1115169" y="4256089"/>
            <a:ext cx="2612572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F5-rs-container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B781224-C64C-467C-99BF-C92316B989EA}"/>
              </a:ext>
            </a:extLst>
          </p:cNvPr>
          <p:cNvSpPr/>
          <p:nvPr/>
        </p:nvSpPr>
        <p:spPr>
          <a:xfrm>
            <a:off x="9773455" y="1580786"/>
            <a:ext cx="1216891" cy="1990550"/>
          </a:xfrm>
          <a:prstGeom prst="roundRect">
            <a:avLst/>
          </a:prstGeom>
          <a:solidFill>
            <a:srgbClr val="D7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AB68B75-2A51-4553-A9D3-FFC05F657C0C}"/>
              </a:ext>
            </a:extLst>
          </p:cNvPr>
          <p:cNvSpPr/>
          <p:nvPr/>
        </p:nvSpPr>
        <p:spPr>
          <a:xfrm>
            <a:off x="9852789" y="2102811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BD728E-00E7-4103-B1C5-5B9724CEA04A}"/>
              </a:ext>
            </a:extLst>
          </p:cNvPr>
          <p:cNvSpPr/>
          <p:nvPr/>
        </p:nvSpPr>
        <p:spPr>
          <a:xfrm>
            <a:off x="9852789" y="2664496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872E6F-6E30-457F-B889-5DC2103DA274}"/>
              </a:ext>
            </a:extLst>
          </p:cNvPr>
          <p:cNvSpPr txBox="1"/>
          <p:nvPr/>
        </p:nvSpPr>
        <p:spPr>
          <a:xfrm>
            <a:off x="9726141" y="1517726"/>
            <a:ext cx="1901113" cy="56015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Auto scale </a:t>
            </a:r>
          </a:p>
        </p:txBody>
      </p:sp>
    </p:spTree>
    <p:extLst>
      <p:ext uri="{BB962C8B-B14F-4D97-AF65-F5344CB8AC3E}">
        <p14:creationId xmlns:p14="http://schemas.microsoft.com/office/powerpoint/2010/main" val="317944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B9B639-3B5F-40AD-B9A6-852D3405EA6B}"/>
              </a:ext>
            </a:extLst>
          </p:cNvPr>
          <p:cNvSpPr/>
          <p:nvPr/>
        </p:nvSpPr>
        <p:spPr>
          <a:xfrm>
            <a:off x="8917611" y="4991578"/>
            <a:ext cx="2701311" cy="14413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043406-0AD8-414C-9A44-4257556EAEE3}"/>
              </a:ext>
            </a:extLst>
          </p:cNvPr>
          <p:cNvSpPr/>
          <p:nvPr/>
        </p:nvSpPr>
        <p:spPr>
          <a:xfrm>
            <a:off x="9275488" y="4754295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Shared infra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F9CFAA-9EF2-480C-85C7-274B799855A1}"/>
              </a:ext>
            </a:extLst>
          </p:cNvPr>
          <p:cNvSpPr/>
          <p:nvPr/>
        </p:nvSpPr>
        <p:spPr>
          <a:xfrm>
            <a:off x="9233634" y="5170502"/>
            <a:ext cx="1139134" cy="52341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BigIQ</a:t>
            </a:r>
            <a:r>
              <a:rPr lang="en-US" sz="2000" dirty="0"/>
              <a:t> LM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37DDF1-6111-4F07-997C-71B2A2225455}"/>
              </a:ext>
            </a:extLst>
          </p:cNvPr>
          <p:cNvSpPr/>
          <p:nvPr/>
        </p:nvSpPr>
        <p:spPr>
          <a:xfrm>
            <a:off x="9221021" y="5744369"/>
            <a:ext cx="1139134" cy="4192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Splunk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B44B93-C024-44E3-B619-1788EB6E366B}"/>
              </a:ext>
            </a:extLst>
          </p:cNvPr>
          <p:cNvSpPr/>
          <p:nvPr/>
        </p:nvSpPr>
        <p:spPr>
          <a:xfrm>
            <a:off x="6640830" y="1383030"/>
            <a:ext cx="4831737" cy="25888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9BE374-623C-4CA2-BA94-F22944FDD80F}"/>
              </a:ext>
            </a:extLst>
          </p:cNvPr>
          <p:cNvSpPr/>
          <p:nvPr/>
        </p:nvSpPr>
        <p:spPr>
          <a:xfrm>
            <a:off x="8515351" y="1145747"/>
            <a:ext cx="2783118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F61BEBC-D455-477C-858B-A258D0FA8E32}"/>
              </a:ext>
            </a:extLst>
          </p:cNvPr>
          <p:cNvSpPr/>
          <p:nvPr/>
        </p:nvSpPr>
        <p:spPr>
          <a:xfrm>
            <a:off x="4102633" y="163511"/>
            <a:ext cx="3378031" cy="4753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Demo time !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DB889B7-4CA5-414D-B14D-8EFDD3A45757}"/>
              </a:ext>
            </a:extLst>
          </p:cNvPr>
          <p:cNvSpPr/>
          <p:nvPr/>
        </p:nvSpPr>
        <p:spPr>
          <a:xfrm>
            <a:off x="810366" y="4212544"/>
            <a:ext cx="3039292" cy="18126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ABE7FE6-3598-4E7C-9681-FE09CAF47FB8}"/>
              </a:ext>
            </a:extLst>
          </p:cNvPr>
          <p:cNvSpPr/>
          <p:nvPr/>
        </p:nvSpPr>
        <p:spPr>
          <a:xfrm>
            <a:off x="1136938" y="4829044"/>
            <a:ext cx="2307767" cy="9495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Ansible, F5, AWS, AZURE , </a:t>
            </a:r>
            <a:r>
              <a:rPr lang="en-US" sz="2000" dirty="0" err="1"/>
              <a:t>etcd</a:t>
            </a:r>
            <a:r>
              <a:rPr lang="en-US" sz="2000" dirty="0"/>
              <a:t>, Jenkins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9E9F-F455-4977-8A67-D2947BE4134B}"/>
              </a:ext>
            </a:extLst>
          </p:cNvPr>
          <p:cNvSpPr txBox="1"/>
          <p:nvPr/>
        </p:nvSpPr>
        <p:spPr>
          <a:xfrm>
            <a:off x="1115169" y="4256089"/>
            <a:ext cx="2612572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F5-rs-container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43B30D9-92C9-430A-A20C-7B53424B98E5}"/>
              </a:ext>
            </a:extLst>
          </p:cNvPr>
          <p:cNvSpPr/>
          <p:nvPr/>
        </p:nvSpPr>
        <p:spPr>
          <a:xfrm>
            <a:off x="6272348" y="1861110"/>
            <a:ext cx="736964" cy="16679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ELB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64F9A9A-9706-462E-A273-562EEEA9212A}"/>
              </a:ext>
            </a:extLst>
          </p:cNvPr>
          <p:cNvSpPr/>
          <p:nvPr/>
        </p:nvSpPr>
        <p:spPr>
          <a:xfrm>
            <a:off x="7298460" y="1538551"/>
            <a:ext cx="1216891" cy="1990550"/>
          </a:xfrm>
          <a:prstGeom prst="roundRect">
            <a:avLst/>
          </a:prstGeom>
          <a:solidFill>
            <a:srgbClr val="D7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9258ACA-DA9B-4273-A76B-D0A5AC960B5C}"/>
              </a:ext>
            </a:extLst>
          </p:cNvPr>
          <p:cNvSpPr/>
          <p:nvPr/>
        </p:nvSpPr>
        <p:spPr>
          <a:xfrm>
            <a:off x="7377794" y="2060576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5B31C38-3F1A-46BF-ACD4-676F86398988}"/>
              </a:ext>
            </a:extLst>
          </p:cNvPr>
          <p:cNvSpPr/>
          <p:nvPr/>
        </p:nvSpPr>
        <p:spPr>
          <a:xfrm>
            <a:off x="7377794" y="2622261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00663-1723-4977-8547-A41C0109F857}"/>
              </a:ext>
            </a:extLst>
          </p:cNvPr>
          <p:cNvSpPr txBox="1"/>
          <p:nvPr/>
        </p:nvSpPr>
        <p:spPr>
          <a:xfrm>
            <a:off x="7270350" y="1478724"/>
            <a:ext cx="1901113" cy="56015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Auto scale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B781224-C64C-467C-99BF-C92316B989EA}"/>
              </a:ext>
            </a:extLst>
          </p:cNvPr>
          <p:cNvSpPr/>
          <p:nvPr/>
        </p:nvSpPr>
        <p:spPr>
          <a:xfrm>
            <a:off x="9773455" y="1580786"/>
            <a:ext cx="1216891" cy="1990550"/>
          </a:xfrm>
          <a:prstGeom prst="roundRect">
            <a:avLst/>
          </a:prstGeom>
          <a:solidFill>
            <a:srgbClr val="D7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AB68B75-2A51-4553-A9D3-FFC05F657C0C}"/>
              </a:ext>
            </a:extLst>
          </p:cNvPr>
          <p:cNvSpPr/>
          <p:nvPr/>
        </p:nvSpPr>
        <p:spPr>
          <a:xfrm>
            <a:off x="9852789" y="2102811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BD728E-00E7-4103-B1C5-5B9724CEA04A}"/>
              </a:ext>
            </a:extLst>
          </p:cNvPr>
          <p:cNvSpPr/>
          <p:nvPr/>
        </p:nvSpPr>
        <p:spPr>
          <a:xfrm>
            <a:off x="9852789" y="2664496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872E6F-6E30-457F-B889-5DC2103DA274}"/>
              </a:ext>
            </a:extLst>
          </p:cNvPr>
          <p:cNvSpPr txBox="1"/>
          <p:nvPr/>
        </p:nvSpPr>
        <p:spPr>
          <a:xfrm>
            <a:off x="9726141" y="1517726"/>
            <a:ext cx="1901113" cy="56015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Auto scale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ACE767-6983-461B-B123-8F681A3CF17A}"/>
              </a:ext>
            </a:extLst>
          </p:cNvPr>
          <p:cNvCxnSpPr>
            <a:endCxn id="27" idx="1"/>
          </p:cNvCxnSpPr>
          <p:nvPr/>
        </p:nvCxnSpPr>
        <p:spPr>
          <a:xfrm flipV="1">
            <a:off x="6880860" y="2265528"/>
            <a:ext cx="496934" cy="20495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2409EC-979F-4ABE-96C5-C71D39A70054}"/>
              </a:ext>
            </a:extLst>
          </p:cNvPr>
          <p:cNvCxnSpPr>
            <a:cxnSpLocks/>
          </p:cNvCxnSpPr>
          <p:nvPr/>
        </p:nvCxnSpPr>
        <p:spPr>
          <a:xfrm>
            <a:off x="6826563" y="2735258"/>
            <a:ext cx="539677" cy="919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48808B-5D8D-42CE-BBC9-49DBAE9CEEEF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8418318" y="2198029"/>
            <a:ext cx="1434471" cy="1097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1BF0CE-DFA2-4C17-B230-409DFF9D8DB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418318" y="2265528"/>
            <a:ext cx="1434471" cy="49720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DC84D5-5E38-4570-AAD3-F0734770960A}"/>
              </a:ext>
            </a:extLst>
          </p:cNvPr>
          <p:cNvCxnSpPr>
            <a:cxnSpLocks/>
          </p:cNvCxnSpPr>
          <p:nvPr/>
        </p:nvCxnSpPr>
        <p:spPr>
          <a:xfrm flipV="1">
            <a:off x="8403511" y="2428664"/>
            <a:ext cx="1449278" cy="4128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81A6870-1DBC-4891-BFB7-402EB1C2C844}"/>
              </a:ext>
            </a:extLst>
          </p:cNvPr>
          <p:cNvCxnSpPr>
            <a:cxnSpLocks/>
          </p:cNvCxnSpPr>
          <p:nvPr/>
        </p:nvCxnSpPr>
        <p:spPr>
          <a:xfrm>
            <a:off x="8394661" y="2921010"/>
            <a:ext cx="1458128" cy="6283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BBB752-540E-42D2-8643-F6F99DFC9123}"/>
              </a:ext>
            </a:extLst>
          </p:cNvPr>
          <p:cNvCxnSpPr>
            <a:endCxn id="7" idx="1"/>
          </p:cNvCxnSpPr>
          <p:nvPr/>
        </p:nvCxnSpPr>
        <p:spPr>
          <a:xfrm>
            <a:off x="7715250" y="2921010"/>
            <a:ext cx="1518384" cy="25112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5DD771-7944-484A-A451-2F8646A8360F}"/>
              </a:ext>
            </a:extLst>
          </p:cNvPr>
          <p:cNvCxnSpPr>
            <a:cxnSpLocks/>
          </p:cNvCxnSpPr>
          <p:nvPr/>
        </p:nvCxnSpPr>
        <p:spPr>
          <a:xfrm>
            <a:off x="8114363" y="2459755"/>
            <a:ext cx="1329672" cy="271074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8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B9B639-3B5F-40AD-B9A6-852D3405EA6B}"/>
              </a:ext>
            </a:extLst>
          </p:cNvPr>
          <p:cNvSpPr/>
          <p:nvPr/>
        </p:nvSpPr>
        <p:spPr>
          <a:xfrm>
            <a:off x="8917611" y="4991578"/>
            <a:ext cx="2701311" cy="14413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043406-0AD8-414C-9A44-4257556EAEE3}"/>
              </a:ext>
            </a:extLst>
          </p:cNvPr>
          <p:cNvSpPr/>
          <p:nvPr/>
        </p:nvSpPr>
        <p:spPr>
          <a:xfrm>
            <a:off x="9275488" y="4754295"/>
            <a:ext cx="2169335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Shared infra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F9CFAA-9EF2-480C-85C7-274B799855A1}"/>
              </a:ext>
            </a:extLst>
          </p:cNvPr>
          <p:cNvSpPr/>
          <p:nvPr/>
        </p:nvSpPr>
        <p:spPr>
          <a:xfrm>
            <a:off x="9233634" y="5170502"/>
            <a:ext cx="1139134" cy="52341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BigIQ</a:t>
            </a:r>
            <a:r>
              <a:rPr lang="en-US" sz="2000" dirty="0"/>
              <a:t> LM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37DDF1-6111-4F07-997C-71B2A2225455}"/>
              </a:ext>
            </a:extLst>
          </p:cNvPr>
          <p:cNvSpPr/>
          <p:nvPr/>
        </p:nvSpPr>
        <p:spPr>
          <a:xfrm>
            <a:off x="9221021" y="5744369"/>
            <a:ext cx="1139134" cy="4192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Splunk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B44B93-C024-44E3-B619-1788EB6E366B}"/>
              </a:ext>
            </a:extLst>
          </p:cNvPr>
          <p:cNvSpPr/>
          <p:nvPr/>
        </p:nvSpPr>
        <p:spPr>
          <a:xfrm>
            <a:off x="6640830" y="1383030"/>
            <a:ext cx="4831737" cy="25888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9BE374-623C-4CA2-BA94-F22944FDD80F}"/>
              </a:ext>
            </a:extLst>
          </p:cNvPr>
          <p:cNvSpPr/>
          <p:nvPr/>
        </p:nvSpPr>
        <p:spPr>
          <a:xfrm>
            <a:off x="8515351" y="1145747"/>
            <a:ext cx="2783118" cy="3531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SE specific VPC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EC7E808-1A68-4995-8636-BAE14F53D213}"/>
              </a:ext>
            </a:extLst>
          </p:cNvPr>
          <p:cNvSpPr/>
          <p:nvPr/>
        </p:nvSpPr>
        <p:spPr>
          <a:xfrm>
            <a:off x="1513055" y="3824413"/>
            <a:ext cx="1555531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Attack tool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F61BEBC-D455-477C-858B-A258D0FA8E32}"/>
              </a:ext>
            </a:extLst>
          </p:cNvPr>
          <p:cNvSpPr/>
          <p:nvPr/>
        </p:nvSpPr>
        <p:spPr>
          <a:xfrm>
            <a:off x="4102633" y="163511"/>
            <a:ext cx="3378031" cy="4753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 </a:t>
            </a:r>
            <a:r>
              <a:rPr lang="en-US" sz="2000" dirty="0" err="1"/>
              <a:t>waf</a:t>
            </a:r>
            <a:r>
              <a:rPr lang="en-US" sz="2000" dirty="0"/>
              <a:t> with </a:t>
            </a:r>
            <a:r>
              <a:rPr lang="en-US" sz="2000" dirty="0" err="1"/>
              <a:t>splunk</a:t>
            </a:r>
            <a:endParaRPr lang="en-US" sz="20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DB889B7-4CA5-414D-B14D-8EFDD3A45757}"/>
              </a:ext>
            </a:extLst>
          </p:cNvPr>
          <p:cNvSpPr/>
          <p:nvPr/>
        </p:nvSpPr>
        <p:spPr>
          <a:xfrm>
            <a:off x="810366" y="4212544"/>
            <a:ext cx="3039292" cy="181265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ABE7FE6-3598-4E7C-9681-FE09CAF47FB8}"/>
              </a:ext>
            </a:extLst>
          </p:cNvPr>
          <p:cNvSpPr/>
          <p:nvPr/>
        </p:nvSpPr>
        <p:spPr>
          <a:xfrm>
            <a:off x="1136938" y="4829044"/>
            <a:ext cx="2307767" cy="9495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Ansible, F5, AWS, AZURE , </a:t>
            </a:r>
            <a:r>
              <a:rPr lang="en-US" sz="2000" dirty="0" err="1"/>
              <a:t>etcd</a:t>
            </a:r>
            <a:r>
              <a:rPr lang="en-US" sz="2000" dirty="0"/>
              <a:t>, Jenkins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19E9F-F455-4977-8A67-D2947BE4134B}"/>
              </a:ext>
            </a:extLst>
          </p:cNvPr>
          <p:cNvSpPr txBox="1"/>
          <p:nvPr/>
        </p:nvSpPr>
        <p:spPr>
          <a:xfrm>
            <a:off x="1115169" y="4256089"/>
            <a:ext cx="2612572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F5-rs-container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43B30D9-92C9-430A-A20C-7B53424B98E5}"/>
              </a:ext>
            </a:extLst>
          </p:cNvPr>
          <p:cNvSpPr/>
          <p:nvPr/>
        </p:nvSpPr>
        <p:spPr>
          <a:xfrm>
            <a:off x="6272348" y="1861110"/>
            <a:ext cx="736964" cy="16679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ELB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64F9A9A-9706-462E-A273-562EEEA9212A}"/>
              </a:ext>
            </a:extLst>
          </p:cNvPr>
          <p:cNvSpPr/>
          <p:nvPr/>
        </p:nvSpPr>
        <p:spPr>
          <a:xfrm>
            <a:off x="7298460" y="1538551"/>
            <a:ext cx="1216891" cy="1990550"/>
          </a:xfrm>
          <a:prstGeom prst="roundRect">
            <a:avLst/>
          </a:prstGeom>
          <a:solidFill>
            <a:srgbClr val="D7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9258ACA-DA9B-4273-A76B-D0A5AC960B5C}"/>
              </a:ext>
            </a:extLst>
          </p:cNvPr>
          <p:cNvSpPr/>
          <p:nvPr/>
        </p:nvSpPr>
        <p:spPr>
          <a:xfrm>
            <a:off x="7377794" y="2060576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5B31C38-3F1A-46BF-ACD4-676F86398988}"/>
              </a:ext>
            </a:extLst>
          </p:cNvPr>
          <p:cNvSpPr/>
          <p:nvPr/>
        </p:nvSpPr>
        <p:spPr>
          <a:xfrm>
            <a:off x="7377794" y="2622261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Bigip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00663-1723-4977-8547-A41C0109F857}"/>
              </a:ext>
            </a:extLst>
          </p:cNvPr>
          <p:cNvSpPr txBox="1"/>
          <p:nvPr/>
        </p:nvSpPr>
        <p:spPr>
          <a:xfrm>
            <a:off x="7270350" y="1478724"/>
            <a:ext cx="1901113" cy="56015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Auto scale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B781224-C64C-467C-99BF-C92316B989EA}"/>
              </a:ext>
            </a:extLst>
          </p:cNvPr>
          <p:cNvSpPr/>
          <p:nvPr/>
        </p:nvSpPr>
        <p:spPr>
          <a:xfrm>
            <a:off x="9773455" y="1580786"/>
            <a:ext cx="1216891" cy="1990550"/>
          </a:xfrm>
          <a:prstGeom prst="roundRect">
            <a:avLst/>
          </a:prstGeom>
          <a:solidFill>
            <a:srgbClr val="D7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AB68B75-2A51-4553-A9D3-FFC05F657C0C}"/>
              </a:ext>
            </a:extLst>
          </p:cNvPr>
          <p:cNvSpPr/>
          <p:nvPr/>
        </p:nvSpPr>
        <p:spPr>
          <a:xfrm>
            <a:off x="9852789" y="2102811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BD728E-00E7-4103-B1C5-5B9724CEA04A}"/>
              </a:ext>
            </a:extLst>
          </p:cNvPr>
          <p:cNvSpPr/>
          <p:nvPr/>
        </p:nvSpPr>
        <p:spPr>
          <a:xfrm>
            <a:off x="9852789" y="2664496"/>
            <a:ext cx="1040524" cy="40990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App1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872E6F-6E30-457F-B889-5DC2103DA274}"/>
              </a:ext>
            </a:extLst>
          </p:cNvPr>
          <p:cNvSpPr txBox="1"/>
          <p:nvPr/>
        </p:nvSpPr>
        <p:spPr>
          <a:xfrm>
            <a:off x="9726141" y="1517726"/>
            <a:ext cx="1901113" cy="56015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Auto scale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ACE767-6983-461B-B123-8F681A3CF17A}"/>
              </a:ext>
            </a:extLst>
          </p:cNvPr>
          <p:cNvCxnSpPr>
            <a:endCxn id="27" idx="1"/>
          </p:cNvCxnSpPr>
          <p:nvPr/>
        </p:nvCxnSpPr>
        <p:spPr>
          <a:xfrm flipV="1">
            <a:off x="6880860" y="2265528"/>
            <a:ext cx="496934" cy="20495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2409EC-979F-4ABE-96C5-C71D39A70054}"/>
              </a:ext>
            </a:extLst>
          </p:cNvPr>
          <p:cNvCxnSpPr>
            <a:cxnSpLocks/>
          </p:cNvCxnSpPr>
          <p:nvPr/>
        </p:nvCxnSpPr>
        <p:spPr>
          <a:xfrm>
            <a:off x="6826563" y="2735258"/>
            <a:ext cx="539677" cy="919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48808B-5D8D-42CE-BBC9-49DBAE9CEEEF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8418318" y="2198029"/>
            <a:ext cx="1434471" cy="1097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1BF0CE-DFA2-4C17-B230-409DFF9D8DB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418318" y="2265528"/>
            <a:ext cx="1434471" cy="49720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DC84D5-5E38-4570-AAD3-F0734770960A}"/>
              </a:ext>
            </a:extLst>
          </p:cNvPr>
          <p:cNvCxnSpPr>
            <a:cxnSpLocks/>
          </p:cNvCxnSpPr>
          <p:nvPr/>
        </p:nvCxnSpPr>
        <p:spPr>
          <a:xfrm flipV="1">
            <a:off x="8403511" y="2428664"/>
            <a:ext cx="1449278" cy="4128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81A6870-1DBC-4891-BFB7-402EB1C2C844}"/>
              </a:ext>
            </a:extLst>
          </p:cNvPr>
          <p:cNvCxnSpPr>
            <a:cxnSpLocks/>
          </p:cNvCxnSpPr>
          <p:nvPr/>
        </p:nvCxnSpPr>
        <p:spPr>
          <a:xfrm>
            <a:off x="8394661" y="2921010"/>
            <a:ext cx="1458128" cy="6283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74CCB5-D024-4BD4-8065-58EE217CF3A7}"/>
              </a:ext>
            </a:extLst>
          </p:cNvPr>
          <p:cNvCxnSpPr>
            <a:stCxn id="29" idx="3"/>
            <a:endCxn id="37" idx="1"/>
          </p:cNvCxnSpPr>
          <p:nvPr/>
        </p:nvCxnSpPr>
        <p:spPr>
          <a:xfrm flipV="1">
            <a:off x="3068586" y="2695106"/>
            <a:ext cx="3203762" cy="13342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1AB7FA-C789-4E96-9F1E-3077B1878279}"/>
              </a:ext>
            </a:extLst>
          </p:cNvPr>
          <p:cNvCxnSpPr>
            <a:cxnSpLocks/>
          </p:cNvCxnSpPr>
          <p:nvPr/>
        </p:nvCxnSpPr>
        <p:spPr>
          <a:xfrm>
            <a:off x="7525432" y="3000019"/>
            <a:ext cx="1695589" cy="3163639"/>
          </a:xfrm>
          <a:prstGeom prst="straightConnector1">
            <a:avLst/>
          </a:prstGeom>
          <a:ln w="38100">
            <a:solidFill>
              <a:srgbClr val="E5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5EF399-2755-4ABC-8E1D-4AFE017EEF5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803410" y="2445216"/>
            <a:ext cx="1417611" cy="3508798"/>
          </a:xfrm>
          <a:prstGeom prst="straightConnector1">
            <a:avLst/>
          </a:prstGeom>
          <a:ln w="38100">
            <a:solidFill>
              <a:srgbClr val="E55D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5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878189"/>
          </a:xfrm>
        </p:spPr>
        <p:txBody>
          <a:bodyPr/>
          <a:lstStyle/>
          <a:p>
            <a:r>
              <a:rPr lang="en-US" dirty="0"/>
              <a:t>Challenges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1D60EB-D6C6-4F65-9751-679B8BC1993D}"/>
              </a:ext>
            </a:extLst>
          </p:cNvPr>
          <p:cNvSpPr/>
          <p:nvPr/>
        </p:nvSpPr>
        <p:spPr>
          <a:xfrm>
            <a:off x="600891" y="1028115"/>
            <a:ext cx="112863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Demonstrate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F5 value in a devops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environment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Not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enough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use cases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that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can show </a:t>
            </a:r>
          </a:p>
          <a:p>
            <a:pPr marL="742950" lvl="1" indent="-285750"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Very few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se’s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are able to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demonstrate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today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endParaRPr lang="fr-FR" sz="20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Train and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educate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the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SE’s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on building and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delivering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F5 solutions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into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devops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environments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No one can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an expert in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everything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Training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not part of the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every-day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job 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endParaRPr lang="fr-FR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Demos do not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evolve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780590-C178-4AEA-95BA-D790AC04195D}"/>
              </a:ext>
            </a:extLst>
          </p:cNvPr>
          <p:cNvSpPr/>
          <p:nvPr/>
        </p:nvSpPr>
        <p:spPr>
          <a:xfrm>
            <a:off x="1185066" y="5027082"/>
            <a:ext cx="9364824" cy="9447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Transform part of our day job – deliver demos/solutions as code  </a:t>
            </a:r>
          </a:p>
        </p:txBody>
      </p:sp>
    </p:spTree>
    <p:extLst>
      <p:ext uri="{BB962C8B-B14F-4D97-AF65-F5344CB8AC3E}">
        <p14:creationId xmlns:p14="http://schemas.microsoft.com/office/powerpoint/2010/main" val="259852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75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81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65A69D-A04D-48A9-A0F8-6E00A9313FCF}"/>
              </a:ext>
            </a:extLst>
          </p:cNvPr>
          <p:cNvSpPr/>
          <p:nvPr/>
        </p:nvSpPr>
        <p:spPr>
          <a:xfrm>
            <a:off x="553679" y="423628"/>
            <a:ext cx="3039292" cy="622366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2C3F35-2451-466E-B094-4C8DFF2EAA6B}"/>
              </a:ext>
            </a:extLst>
          </p:cNvPr>
          <p:cNvSpPr/>
          <p:nvPr/>
        </p:nvSpPr>
        <p:spPr>
          <a:xfrm>
            <a:off x="867639" y="999058"/>
            <a:ext cx="2307767" cy="4798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Jenkins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62A63-5753-48F9-A61C-97B545DE44B4}"/>
              </a:ext>
            </a:extLst>
          </p:cNvPr>
          <p:cNvSpPr txBox="1"/>
          <p:nvPr/>
        </p:nvSpPr>
        <p:spPr>
          <a:xfrm>
            <a:off x="1074899" y="399972"/>
            <a:ext cx="2612572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-container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818F95-9AF4-4970-B054-9FC1806DD1FA}"/>
              </a:ext>
            </a:extLst>
          </p:cNvPr>
          <p:cNvSpPr/>
          <p:nvPr/>
        </p:nvSpPr>
        <p:spPr>
          <a:xfrm>
            <a:off x="3469064" y="328885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,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592F9B-3A45-4BBC-96DB-4447083CFE07}"/>
              </a:ext>
            </a:extLst>
          </p:cNvPr>
          <p:cNvSpPr/>
          <p:nvPr/>
        </p:nvSpPr>
        <p:spPr>
          <a:xfrm>
            <a:off x="867639" y="1575640"/>
            <a:ext cx="2307767" cy="47873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ansible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5A344B-5486-4574-BF83-DCA72651BBC6}"/>
              </a:ext>
            </a:extLst>
          </p:cNvPr>
          <p:cNvSpPr/>
          <p:nvPr/>
        </p:nvSpPr>
        <p:spPr>
          <a:xfrm>
            <a:off x="867638" y="2151070"/>
            <a:ext cx="2307767" cy="47873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etcd</a:t>
            </a:r>
            <a:endParaRPr lang="en-US" sz="2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9CCF29-3F2B-414D-BACD-BDE23B22F644}"/>
              </a:ext>
            </a:extLst>
          </p:cNvPr>
          <p:cNvSpPr/>
          <p:nvPr/>
        </p:nvSpPr>
        <p:spPr>
          <a:xfrm>
            <a:off x="857488" y="2739150"/>
            <a:ext cx="2307767" cy="4672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dependencies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497B01-1575-4A39-A68B-B31A18EFD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83755"/>
              </p:ext>
            </p:extLst>
          </p:nvPr>
        </p:nvGraphicFramePr>
        <p:xfrm>
          <a:off x="4524291" y="719666"/>
          <a:ext cx="659281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810">
                  <a:extLst>
                    <a:ext uri="{9D8B030D-6E8A-4147-A177-3AD203B41FA5}">
                      <a16:colId xmlns:a16="http://schemas.microsoft.com/office/drawing/2014/main" val="1918676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Advantages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02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 on any environment (laptop, UDF, cloud)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49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‘easy’ to change modules – change module functionality while developing a ‘solution’.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06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 environment for ‘draft’ modules ,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94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Somewhat understandable bar for new SE’s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83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833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9B2BD6-01BC-4D38-AA80-EE71F9E34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68806"/>
              </p:ext>
            </p:extLst>
          </p:nvPr>
        </p:nvGraphicFramePr>
        <p:xfrm>
          <a:off x="4524292" y="3803567"/>
          <a:ext cx="6592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809">
                  <a:extLst>
                    <a:ext uri="{9D8B030D-6E8A-4147-A177-3AD203B41FA5}">
                      <a16:colId xmlns:a16="http://schemas.microsoft.com/office/drawing/2014/main" val="33034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Disadvantages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3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Bloated container – about 20 minutes to build and 800mb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0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build at a 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64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 container needs to be updated for a module dependency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6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4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612005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C50314-B16B-4B05-A210-94E7136B9E9F}"/>
              </a:ext>
            </a:extLst>
          </p:cNvPr>
          <p:cNvSpPr/>
          <p:nvPr/>
        </p:nvSpPr>
        <p:spPr>
          <a:xfrm>
            <a:off x="867638" y="3728919"/>
            <a:ext cx="2307767" cy="986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Downloads micro components library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898681-FFEE-426F-9A28-0348D8C61A17}"/>
              </a:ext>
            </a:extLst>
          </p:cNvPr>
          <p:cNvSpPr/>
          <p:nvPr/>
        </p:nvSpPr>
        <p:spPr>
          <a:xfrm>
            <a:off x="867638" y="4872739"/>
            <a:ext cx="2307767" cy="98620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Downloads solutions library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1CF5D2-8656-4552-89AD-2EC838CA284C}"/>
              </a:ext>
            </a:extLst>
          </p:cNvPr>
          <p:cNvSpPr/>
          <p:nvPr/>
        </p:nvSpPr>
        <p:spPr>
          <a:xfrm>
            <a:off x="871735" y="5955527"/>
            <a:ext cx="2307767" cy="540316"/>
          </a:xfrm>
          <a:prstGeom prst="roundRect">
            <a:avLst/>
          </a:prstGeom>
          <a:solidFill>
            <a:srgbClr val="F08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Run on the container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6D827-55EC-4118-BF3F-81ACAE5B39AB}"/>
              </a:ext>
            </a:extLst>
          </p:cNvPr>
          <p:cNvSpPr txBox="1"/>
          <p:nvPr/>
        </p:nvSpPr>
        <p:spPr>
          <a:xfrm>
            <a:off x="4789714" y="0"/>
            <a:ext cx="3853354" cy="1052596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framework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65A69D-A04D-48A9-A0F8-6E00A9313FCF}"/>
              </a:ext>
            </a:extLst>
          </p:cNvPr>
          <p:cNvSpPr/>
          <p:nvPr/>
        </p:nvSpPr>
        <p:spPr>
          <a:xfrm>
            <a:off x="553679" y="423628"/>
            <a:ext cx="3039292" cy="6223661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2C3F35-2451-466E-B094-4C8DFF2EAA6B}"/>
              </a:ext>
            </a:extLst>
          </p:cNvPr>
          <p:cNvSpPr/>
          <p:nvPr/>
        </p:nvSpPr>
        <p:spPr>
          <a:xfrm>
            <a:off x="867639" y="999058"/>
            <a:ext cx="2307767" cy="4798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Jenkins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62A63-5753-48F9-A61C-97B545DE44B4}"/>
              </a:ext>
            </a:extLst>
          </p:cNvPr>
          <p:cNvSpPr txBox="1"/>
          <p:nvPr/>
        </p:nvSpPr>
        <p:spPr>
          <a:xfrm>
            <a:off x="1074899" y="399972"/>
            <a:ext cx="2612572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native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818F95-9AF4-4970-B054-9FC1806DD1FA}"/>
              </a:ext>
            </a:extLst>
          </p:cNvPr>
          <p:cNvSpPr/>
          <p:nvPr/>
        </p:nvSpPr>
        <p:spPr>
          <a:xfrm>
            <a:off x="3469064" y="328885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,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592F9B-3A45-4BBC-96DB-4447083CFE07}"/>
              </a:ext>
            </a:extLst>
          </p:cNvPr>
          <p:cNvSpPr/>
          <p:nvPr/>
        </p:nvSpPr>
        <p:spPr>
          <a:xfrm>
            <a:off x="867639" y="1575640"/>
            <a:ext cx="2307767" cy="47873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ansible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5A344B-5486-4574-BF83-DCA72651BBC6}"/>
              </a:ext>
            </a:extLst>
          </p:cNvPr>
          <p:cNvSpPr/>
          <p:nvPr/>
        </p:nvSpPr>
        <p:spPr>
          <a:xfrm>
            <a:off x="867638" y="2151070"/>
            <a:ext cx="2307767" cy="47873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etcd</a:t>
            </a: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497B01-1575-4A39-A68B-B31A18EFD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21200"/>
              </p:ext>
            </p:extLst>
          </p:nvPr>
        </p:nvGraphicFramePr>
        <p:xfrm>
          <a:off x="4524291" y="719666"/>
          <a:ext cx="659281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810">
                  <a:extLst>
                    <a:ext uri="{9D8B030D-6E8A-4147-A177-3AD203B41FA5}">
                      <a16:colId xmlns:a16="http://schemas.microsoft.com/office/drawing/2014/main" val="1918676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Advantages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02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be installed in any environment with some effort. Will create more conflicts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49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06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94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83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833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9B2BD6-01BC-4D38-AA80-EE71F9E34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20242"/>
              </p:ext>
            </p:extLst>
          </p:nvPr>
        </p:nvGraphicFramePr>
        <p:xfrm>
          <a:off x="4524292" y="3803567"/>
          <a:ext cx="6592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809">
                  <a:extLst>
                    <a:ext uri="{9D8B030D-6E8A-4147-A177-3AD203B41FA5}">
                      <a16:colId xmlns:a16="http://schemas.microsoft.com/office/drawing/2014/main" val="33034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Disadvantages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3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Steep learning curve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0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Scale the number of builds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64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6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4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612005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1CF5D2-8656-4552-89AD-2EC838CA284C}"/>
              </a:ext>
            </a:extLst>
          </p:cNvPr>
          <p:cNvSpPr/>
          <p:nvPr/>
        </p:nvSpPr>
        <p:spPr>
          <a:xfrm>
            <a:off x="867637" y="4170066"/>
            <a:ext cx="2307767" cy="1550518"/>
          </a:xfrm>
          <a:prstGeom prst="roundRect">
            <a:avLst/>
          </a:prstGeom>
          <a:solidFill>
            <a:srgbClr val="F08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Run each micro component in a separate container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5F31DC0-E4E4-4EBE-AF57-B85C6FF19307}"/>
              </a:ext>
            </a:extLst>
          </p:cNvPr>
          <p:cNvSpPr/>
          <p:nvPr/>
        </p:nvSpPr>
        <p:spPr>
          <a:xfrm>
            <a:off x="867636" y="2739149"/>
            <a:ext cx="2307767" cy="4672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Vault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A5905-218F-4A4C-A281-234CAD470FCF}"/>
              </a:ext>
            </a:extLst>
          </p:cNvPr>
          <p:cNvSpPr txBox="1"/>
          <p:nvPr/>
        </p:nvSpPr>
        <p:spPr>
          <a:xfrm>
            <a:off x="4789714" y="0"/>
            <a:ext cx="3853354" cy="1052596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framework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65A69D-A04D-48A9-A0F8-6E00A9313FCF}"/>
              </a:ext>
            </a:extLst>
          </p:cNvPr>
          <p:cNvSpPr/>
          <p:nvPr/>
        </p:nvSpPr>
        <p:spPr>
          <a:xfrm>
            <a:off x="553679" y="423628"/>
            <a:ext cx="3039292" cy="6223661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2C3F35-2451-466E-B094-4C8DFF2EAA6B}"/>
              </a:ext>
            </a:extLst>
          </p:cNvPr>
          <p:cNvSpPr/>
          <p:nvPr/>
        </p:nvSpPr>
        <p:spPr>
          <a:xfrm>
            <a:off x="867639" y="999058"/>
            <a:ext cx="2307767" cy="4798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Jenkins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62A63-5753-48F9-A61C-97B545DE44B4}"/>
              </a:ext>
            </a:extLst>
          </p:cNvPr>
          <p:cNvSpPr txBox="1"/>
          <p:nvPr/>
        </p:nvSpPr>
        <p:spPr>
          <a:xfrm>
            <a:off x="1074899" y="399972"/>
            <a:ext cx="2612572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818F95-9AF4-4970-B054-9FC1806DD1FA}"/>
              </a:ext>
            </a:extLst>
          </p:cNvPr>
          <p:cNvSpPr/>
          <p:nvPr/>
        </p:nvSpPr>
        <p:spPr>
          <a:xfrm>
            <a:off x="3469064" y="328885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,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592F9B-3A45-4BBC-96DB-4447083CFE07}"/>
              </a:ext>
            </a:extLst>
          </p:cNvPr>
          <p:cNvSpPr/>
          <p:nvPr/>
        </p:nvSpPr>
        <p:spPr>
          <a:xfrm>
            <a:off x="867639" y="1575640"/>
            <a:ext cx="2307767" cy="47873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ansible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5A344B-5486-4574-BF83-DCA72651BBC6}"/>
              </a:ext>
            </a:extLst>
          </p:cNvPr>
          <p:cNvSpPr/>
          <p:nvPr/>
        </p:nvSpPr>
        <p:spPr>
          <a:xfrm>
            <a:off x="867638" y="2151070"/>
            <a:ext cx="2307767" cy="47873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etcd</a:t>
            </a: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497B01-1575-4A39-A68B-B31A18EFD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86903"/>
              </p:ext>
            </p:extLst>
          </p:nvPr>
        </p:nvGraphicFramePr>
        <p:xfrm>
          <a:off x="4524291" y="719666"/>
          <a:ext cx="65928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810">
                  <a:extLst>
                    <a:ext uri="{9D8B030D-6E8A-4147-A177-3AD203B41FA5}">
                      <a16:colId xmlns:a16="http://schemas.microsoft.com/office/drawing/2014/main" val="1918676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Advantages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02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be installed in any </a:t>
                      </a:r>
                      <a:r>
                        <a:rPr lang="en-US" dirty="0" err="1"/>
                        <a:t>kubernetes</a:t>
                      </a:r>
                      <a:r>
                        <a:rPr lang="en-US" dirty="0"/>
                        <a:t> environment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49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Production ready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06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 </a:t>
                      </a:r>
                      <a:r>
                        <a:rPr lang="en-US" dirty="0" err="1"/>
                        <a:t>kubernetes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94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83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833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9B2BD6-01BC-4D38-AA80-EE71F9E34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50015"/>
              </p:ext>
            </p:extLst>
          </p:nvPr>
        </p:nvGraphicFramePr>
        <p:xfrm>
          <a:off x="4524292" y="3803567"/>
          <a:ext cx="6592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809">
                  <a:extLst>
                    <a:ext uri="{9D8B030D-6E8A-4147-A177-3AD203B41FA5}">
                      <a16:colId xmlns:a16="http://schemas.microsoft.com/office/drawing/2014/main" val="33034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Disadvantages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3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 to be a VM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0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Harder to automate initial 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64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Higher bar for SE’s when they start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6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4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612005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1CF5D2-8656-4552-89AD-2EC838CA284C}"/>
              </a:ext>
            </a:extLst>
          </p:cNvPr>
          <p:cNvSpPr/>
          <p:nvPr/>
        </p:nvSpPr>
        <p:spPr>
          <a:xfrm>
            <a:off x="867637" y="4170066"/>
            <a:ext cx="2307767" cy="1550518"/>
          </a:xfrm>
          <a:prstGeom prst="roundRect">
            <a:avLst/>
          </a:prstGeom>
          <a:solidFill>
            <a:srgbClr val="F08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Run each micro component in a separate container using </a:t>
            </a:r>
            <a:r>
              <a:rPr lang="en-US" sz="2000" dirty="0" err="1"/>
              <a:t>kubernetes</a:t>
            </a:r>
            <a:r>
              <a:rPr lang="en-US" sz="2000" dirty="0"/>
              <a:t> </a:t>
            </a:r>
            <a:r>
              <a:rPr lang="en-US" sz="2000" dirty="0" err="1"/>
              <a:t>api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5F31DC0-E4E4-4EBE-AF57-B85C6FF19307}"/>
              </a:ext>
            </a:extLst>
          </p:cNvPr>
          <p:cNvSpPr/>
          <p:nvPr/>
        </p:nvSpPr>
        <p:spPr>
          <a:xfrm>
            <a:off x="867637" y="2722224"/>
            <a:ext cx="2307767" cy="4672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Vault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649B1-5D43-435C-B07E-D7CB97E71F2A}"/>
              </a:ext>
            </a:extLst>
          </p:cNvPr>
          <p:cNvSpPr txBox="1"/>
          <p:nvPr/>
        </p:nvSpPr>
        <p:spPr>
          <a:xfrm>
            <a:off x="4789714" y="0"/>
            <a:ext cx="3853354" cy="1052596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framework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04801"/>
            <a:ext cx="11582400" cy="878189"/>
          </a:xfrm>
        </p:spPr>
        <p:txBody>
          <a:bodyPr/>
          <a:lstStyle/>
          <a:p>
            <a:r>
              <a:rPr lang="en-US" dirty="0"/>
              <a:t>Solution 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F5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1D60EB-D6C6-4F65-9751-679B8BC1993D}"/>
              </a:ext>
            </a:extLst>
          </p:cNvPr>
          <p:cNvSpPr/>
          <p:nvPr/>
        </p:nvSpPr>
        <p:spPr>
          <a:xfrm>
            <a:off x="772341" y="2730193"/>
            <a:ext cx="112863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Demonstrate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F5 value in a devops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environment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Quickly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scale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the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number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of use cases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can support in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those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environments</a:t>
            </a:r>
            <a:endParaRPr lang="fr-FR" sz="20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enable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SE’s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that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are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less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familiar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with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those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tools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to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easily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demo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endParaRPr lang="fr-FR" sz="20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Train and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educate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the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SE’s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on building and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delivering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F5 solutions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into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devops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environments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Expirience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in the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day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to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day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job –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delivering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demos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using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code </a:t>
            </a:r>
          </a:p>
          <a:p>
            <a:pPr>
              <a:tabLst>
                <a:tab pos="914400" algn="l"/>
              </a:tabLst>
            </a:pPr>
            <a:endParaRPr lang="fr-FR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Continuous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improvement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of the demos and the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demo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framework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800100" lvl="1" indent="-342900"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Consistent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framework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enables collaboration of the use-case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specific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demo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800100" lvl="1" indent="-342900">
              <a:buFont typeface="+mj-lt"/>
              <a:buAutoNum type="arabicPeriod"/>
              <a:tabLst>
                <a:tab pos="914400" algn="l"/>
              </a:tabLst>
            </a:pP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Framework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itself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continues to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improve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add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tools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improve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usability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marL="800100" lvl="1" indent="-342900">
              <a:buFont typeface="+mj-lt"/>
              <a:buAutoNum type="arabicPeriod"/>
              <a:tabLst>
                <a:tab pos="914400" algn="l"/>
              </a:tabLst>
            </a:pPr>
            <a:endParaRPr lang="fr-FR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780590-C178-4AEA-95BA-D790AC04195D}"/>
              </a:ext>
            </a:extLst>
          </p:cNvPr>
          <p:cNvSpPr/>
          <p:nvPr/>
        </p:nvSpPr>
        <p:spPr>
          <a:xfrm>
            <a:off x="910746" y="1318214"/>
            <a:ext cx="10279224" cy="10706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Common framework for developing and delivering F5 solutions as code </a:t>
            </a:r>
          </a:p>
        </p:txBody>
      </p:sp>
    </p:spTree>
    <p:extLst>
      <p:ext uri="{BB962C8B-B14F-4D97-AF65-F5344CB8AC3E}">
        <p14:creationId xmlns:p14="http://schemas.microsoft.com/office/powerpoint/2010/main" val="19307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5E49303-61AE-4BD4-B877-6E53E3A94A20}"/>
              </a:ext>
            </a:extLst>
          </p:cNvPr>
          <p:cNvSpPr txBox="1"/>
          <p:nvPr/>
        </p:nvSpPr>
        <p:spPr>
          <a:xfrm>
            <a:off x="406000" y="391521"/>
            <a:ext cx="9566439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concepts: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C3E22-66BE-4E2D-9DC9-304784F5A3AE}"/>
              </a:ext>
            </a:extLst>
          </p:cNvPr>
          <p:cNvSpPr txBox="1"/>
          <p:nvPr/>
        </p:nvSpPr>
        <p:spPr>
          <a:xfrm>
            <a:off x="1348740" y="1610040"/>
            <a:ext cx="8778240" cy="3268587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down monolith demos to micro components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starting point - environment agnostic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 in building the demos 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 F5 supported solutions where possible 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93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B33E12-D0C1-437A-ACB8-755D935A37B8}"/>
              </a:ext>
            </a:extLst>
          </p:cNvPr>
          <p:cNvSpPr/>
          <p:nvPr/>
        </p:nvSpPr>
        <p:spPr>
          <a:xfrm>
            <a:off x="499222" y="1600565"/>
            <a:ext cx="2929384" cy="5044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2186F-A828-4F96-B7A2-C85D3592ED1C}"/>
              </a:ext>
            </a:extLst>
          </p:cNvPr>
          <p:cNvSpPr/>
          <p:nvPr/>
        </p:nvSpPr>
        <p:spPr>
          <a:xfrm>
            <a:off x="768663" y="1803592"/>
            <a:ext cx="2390501" cy="4460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Stuff in </a:t>
            </a:r>
            <a:r>
              <a:rPr lang="en-US" sz="2000" dirty="0" err="1"/>
              <a:t>vlab</a:t>
            </a:r>
            <a:r>
              <a:rPr lang="en-US" sz="2000" dirty="0"/>
              <a:t>/</a:t>
            </a:r>
            <a:r>
              <a:rPr lang="en-US" sz="2000" dirty="0" err="1"/>
              <a:t>udf</a:t>
            </a:r>
            <a:r>
              <a:rPr lang="en-US" sz="2000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E37C56-5949-4723-AD40-1E0264A21E78}"/>
              </a:ext>
            </a:extLst>
          </p:cNvPr>
          <p:cNvSpPr/>
          <p:nvPr/>
        </p:nvSpPr>
        <p:spPr>
          <a:xfrm>
            <a:off x="868680" y="419953"/>
            <a:ext cx="2057400" cy="11899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Use case: credential stuffing </a:t>
            </a:r>
          </a:p>
          <a:p>
            <a:pPr algn="ctr">
              <a:lnSpc>
                <a:spcPct val="90000"/>
              </a:lnSpc>
            </a:pPr>
            <a:r>
              <a:rPr lang="en-US" sz="2000" dirty="0"/>
              <a:t>Owner: Yossi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B880BA-34EF-40B3-B331-08F80E5A7732}"/>
              </a:ext>
            </a:extLst>
          </p:cNvPr>
          <p:cNvSpPr/>
          <p:nvPr/>
        </p:nvSpPr>
        <p:spPr>
          <a:xfrm>
            <a:off x="4031915" y="1600565"/>
            <a:ext cx="2929384" cy="5044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D7C49A-2A8C-4981-B0C2-A6A83D388CD8}"/>
              </a:ext>
            </a:extLst>
          </p:cNvPr>
          <p:cNvSpPr/>
          <p:nvPr/>
        </p:nvSpPr>
        <p:spPr>
          <a:xfrm>
            <a:off x="4264345" y="1803592"/>
            <a:ext cx="2390501" cy="4460048"/>
          </a:xfrm>
          <a:prstGeom prst="rect">
            <a:avLst/>
          </a:prstGeom>
          <a:solidFill>
            <a:srgbClr val="EE7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Stuff in </a:t>
            </a:r>
            <a:r>
              <a:rPr lang="en-US" sz="2000" dirty="0" err="1"/>
              <a:t>vlab</a:t>
            </a:r>
            <a:r>
              <a:rPr lang="en-US" sz="2000" dirty="0"/>
              <a:t>/</a:t>
            </a:r>
            <a:r>
              <a:rPr lang="en-US" sz="2000" dirty="0" err="1"/>
              <a:t>udf</a:t>
            </a:r>
            <a:endParaRPr lang="en-US" sz="2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368842-FA9F-4FED-BB11-139AE469492A}"/>
              </a:ext>
            </a:extLst>
          </p:cNvPr>
          <p:cNvSpPr/>
          <p:nvPr/>
        </p:nvSpPr>
        <p:spPr>
          <a:xfrm>
            <a:off x="7431540" y="1600565"/>
            <a:ext cx="2929384" cy="5044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CB00EB-F9B9-4D3F-B7DC-72800F563CF0}"/>
              </a:ext>
            </a:extLst>
          </p:cNvPr>
          <p:cNvSpPr/>
          <p:nvPr/>
        </p:nvSpPr>
        <p:spPr>
          <a:xfrm>
            <a:off x="7700981" y="1803592"/>
            <a:ext cx="2390501" cy="44600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Stuff in </a:t>
            </a:r>
            <a:r>
              <a:rPr lang="en-US" sz="2000" dirty="0" err="1"/>
              <a:t>vlab</a:t>
            </a:r>
            <a:r>
              <a:rPr lang="en-US" sz="2000" dirty="0"/>
              <a:t>/</a:t>
            </a:r>
            <a:r>
              <a:rPr lang="en-US" sz="2000" dirty="0" err="1"/>
              <a:t>udf</a:t>
            </a:r>
            <a:r>
              <a:rPr lang="en-US" sz="2000" dirty="0"/>
              <a:t> 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194037B-AA84-4548-8742-276300B00ED7}"/>
              </a:ext>
            </a:extLst>
          </p:cNvPr>
          <p:cNvSpPr/>
          <p:nvPr/>
        </p:nvSpPr>
        <p:spPr>
          <a:xfrm>
            <a:off x="4430889" y="435282"/>
            <a:ext cx="2057400" cy="11899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Use case: </a:t>
            </a:r>
            <a:r>
              <a:rPr lang="en-US" sz="2000" dirty="0" err="1"/>
              <a:t>ltm</a:t>
            </a:r>
            <a:endParaRPr lang="en-US" sz="2000" dirty="0"/>
          </a:p>
          <a:p>
            <a:pPr algn="ctr">
              <a:lnSpc>
                <a:spcPct val="90000"/>
              </a:lnSpc>
            </a:pPr>
            <a:endParaRPr lang="en-US" sz="2000" dirty="0"/>
          </a:p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jon</a:t>
            </a:r>
            <a:endParaRPr lang="en-US" sz="20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CE32717-00AE-491E-BF05-9E5FBC02145D}"/>
              </a:ext>
            </a:extLst>
          </p:cNvPr>
          <p:cNvSpPr/>
          <p:nvPr/>
        </p:nvSpPr>
        <p:spPr>
          <a:xfrm>
            <a:off x="7867532" y="435282"/>
            <a:ext cx="2057400" cy="11899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Use case: </a:t>
            </a:r>
            <a:r>
              <a:rPr lang="en-US" sz="2000" dirty="0" err="1"/>
              <a:t>saml</a:t>
            </a:r>
            <a:endParaRPr lang="en-US" sz="2000" dirty="0"/>
          </a:p>
          <a:p>
            <a:pPr algn="ctr">
              <a:lnSpc>
                <a:spcPct val="90000"/>
              </a:lnSpc>
            </a:pPr>
            <a:endParaRPr lang="en-US" sz="2000" dirty="0"/>
          </a:p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chris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505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B33E12-D0C1-437A-ACB8-755D935A37B8}"/>
              </a:ext>
            </a:extLst>
          </p:cNvPr>
          <p:cNvSpPr/>
          <p:nvPr/>
        </p:nvSpPr>
        <p:spPr>
          <a:xfrm>
            <a:off x="499222" y="1600565"/>
            <a:ext cx="2929384" cy="5044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2186F-A828-4F96-B7A2-C85D3592ED1C}"/>
              </a:ext>
            </a:extLst>
          </p:cNvPr>
          <p:cNvSpPr/>
          <p:nvPr/>
        </p:nvSpPr>
        <p:spPr>
          <a:xfrm>
            <a:off x="731652" y="1723582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AWS_base_net</a:t>
            </a:r>
            <a:endParaRPr lang="en-US" sz="2000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2219C96F-6659-4D08-84E7-F994DEE0DB1B}"/>
              </a:ext>
            </a:extLst>
          </p:cNvPr>
          <p:cNvSpPr/>
          <p:nvPr/>
        </p:nvSpPr>
        <p:spPr>
          <a:xfrm>
            <a:off x="1606112" y="2176428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26EBE5-C260-4732-B06C-2A1A61EFBDEA}"/>
              </a:ext>
            </a:extLst>
          </p:cNvPr>
          <p:cNvSpPr/>
          <p:nvPr/>
        </p:nvSpPr>
        <p:spPr>
          <a:xfrm>
            <a:off x="731651" y="2408340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AWS_APP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049A5F7-EDCA-4F08-9D69-AF455EBF5A3A}"/>
              </a:ext>
            </a:extLst>
          </p:cNvPr>
          <p:cNvSpPr/>
          <p:nvPr/>
        </p:nvSpPr>
        <p:spPr>
          <a:xfrm>
            <a:off x="1606112" y="2834279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1A460A-F4BE-4C6F-9469-32DBF2C1D3EF}"/>
              </a:ext>
            </a:extLst>
          </p:cNvPr>
          <p:cNvSpPr/>
          <p:nvPr/>
        </p:nvSpPr>
        <p:spPr>
          <a:xfrm>
            <a:off x="731650" y="3117198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AWS_BIGIP_AS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2BF42B2-91D8-422A-A92F-55C122B2D93F}"/>
              </a:ext>
            </a:extLst>
          </p:cNvPr>
          <p:cNvSpPr/>
          <p:nvPr/>
        </p:nvSpPr>
        <p:spPr>
          <a:xfrm>
            <a:off x="1605057" y="3611517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6C7E60-50F6-4E12-A6F9-D4F5CF369ADC}"/>
              </a:ext>
            </a:extLst>
          </p:cNvPr>
          <p:cNvSpPr/>
          <p:nvPr/>
        </p:nvSpPr>
        <p:spPr>
          <a:xfrm>
            <a:off x="731649" y="3895118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BIGIP_ONBOARD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CA303944-2199-482C-984E-55C15FEA85E5}"/>
              </a:ext>
            </a:extLst>
          </p:cNvPr>
          <p:cNvSpPr/>
          <p:nvPr/>
        </p:nvSpPr>
        <p:spPr>
          <a:xfrm>
            <a:off x="1605057" y="4407992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E6BA50-C391-41B7-94EF-D3981BA55A84}"/>
              </a:ext>
            </a:extLst>
          </p:cNvPr>
          <p:cNvSpPr/>
          <p:nvPr/>
        </p:nvSpPr>
        <p:spPr>
          <a:xfrm>
            <a:off x="731648" y="4684594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Attack_app</a:t>
            </a:r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FAF374-B36C-4AC1-8C68-3F8D98A3BA6A}"/>
              </a:ext>
            </a:extLst>
          </p:cNvPr>
          <p:cNvSpPr/>
          <p:nvPr/>
        </p:nvSpPr>
        <p:spPr>
          <a:xfrm>
            <a:off x="731647" y="5415331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AWS_deploy_waf</a:t>
            </a:r>
            <a:endParaRPr lang="en-US" sz="2000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9081617-588E-496F-A3F5-115A35817B7B}"/>
              </a:ext>
            </a:extLst>
          </p:cNvPr>
          <p:cNvSpPr/>
          <p:nvPr/>
        </p:nvSpPr>
        <p:spPr>
          <a:xfrm>
            <a:off x="1605057" y="5155473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E10D9B-AE84-4835-9677-DFF0BE69AD11}"/>
              </a:ext>
            </a:extLst>
          </p:cNvPr>
          <p:cNvSpPr/>
          <p:nvPr/>
        </p:nvSpPr>
        <p:spPr>
          <a:xfrm>
            <a:off x="731646" y="6104439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Attack_app</a:t>
            </a:r>
            <a:endParaRPr lang="en-US" sz="2000" dirty="0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291BD2F8-0562-4B72-9FDE-7B618F8DEA55}"/>
              </a:ext>
            </a:extLst>
          </p:cNvPr>
          <p:cNvSpPr/>
          <p:nvPr/>
        </p:nvSpPr>
        <p:spPr>
          <a:xfrm>
            <a:off x="1605057" y="5873666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E37C56-5949-4723-AD40-1E0264A21E78}"/>
              </a:ext>
            </a:extLst>
          </p:cNvPr>
          <p:cNvSpPr/>
          <p:nvPr/>
        </p:nvSpPr>
        <p:spPr>
          <a:xfrm>
            <a:off x="868680" y="419953"/>
            <a:ext cx="2057400" cy="11899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Use case: credential stuffing </a:t>
            </a:r>
          </a:p>
          <a:p>
            <a:pPr algn="ctr">
              <a:lnSpc>
                <a:spcPct val="90000"/>
              </a:lnSpc>
            </a:pPr>
            <a:r>
              <a:rPr lang="en-US" sz="2000" dirty="0"/>
              <a:t>Owner: Yossi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B880BA-34EF-40B3-B331-08F80E5A7732}"/>
              </a:ext>
            </a:extLst>
          </p:cNvPr>
          <p:cNvSpPr/>
          <p:nvPr/>
        </p:nvSpPr>
        <p:spPr>
          <a:xfrm>
            <a:off x="4031915" y="1600565"/>
            <a:ext cx="2929384" cy="5044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D7C49A-2A8C-4981-B0C2-A6A83D388CD8}"/>
              </a:ext>
            </a:extLst>
          </p:cNvPr>
          <p:cNvSpPr/>
          <p:nvPr/>
        </p:nvSpPr>
        <p:spPr>
          <a:xfrm>
            <a:off x="4264345" y="1723582"/>
            <a:ext cx="2390501" cy="452846"/>
          </a:xfrm>
          <a:prstGeom prst="rect">
            <a:avLst/>
          </a:prstGeom>
          <a:solidFill>
            <a:srgbClr val="EE7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AWS_base_net</a:t>
            </a:r>
            <a:endParaRPr lang="en-US" sz="2000" dirty="0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5ED52D27-3A24-4801-BE76-91B1F8643C9B}"/>
              </a:ext>
            </a:extLst>
          </p:cNvPr>
          <p:cNvSpPr/>
          <p:nvPr/>
        </p:nvSpPr>
        <p:spPr>
          <a:xfrm>
            <a:off x="5138805" y="2176428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9AA67F-D8C3-4D88-9932-400CBA4FBCBF}"/>
              </a:ext>
            </a:extLst>
          </p:cNvPr>
          <p:cNvSpPr/>
          <p:nvPr/>
        </p:nvSpPr>
        <p:spPr>
          <a:xfrm>
            <a:off x="4264344" y="2408340"/>
            <a:ext cx="2390501" cy="452846"/>
          </a:xfrm>
          <a:prstGeom prst="rect">
            <a:avLst/>
          </a:prstGeom>
          <a:solidFill>
            <a:srgbClr val="EE7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AWS_APP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689BFA54-7EE7-42C2-A6D6-1BB1471EC34E}"/>
              </a:ext>
            </a:extLst>
          </p:cNvPr>
          <p:cNvSpPr/>
          <p:nvPr/>
        </p:nvSpPr>
        <p:spPr>
          <a:xfrm>
            <a:off x="5138805" y="2834279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0E2BDA-EE8B-40F8-B7D6-49A7CC44D6E8}"/>
              </a:ext>
            </a:extLst>
          </p:cNvPr>
          <p:cNvSpPr/>
          <p:nvPr/>
        </p:nvSpPr>
        <p:spPr>
          <a:xfrm>
            <a:off x="4264343" y="3117198"/>
            <a:ext cx="2390501" cy="452846"/>
          </a:xfrm>
          <a:prstGeom prst="rect">
            <a:avLst/>
          </a:prstGeom>
          <a:solidFill>
            <a:srgbClr val="EE7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AWS_BIGIP_AS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9CD8976F-FF3B-42E6-BEE7-6DC6A60AFEC5}"/>
              </a:ext>
            </a:extLst>
          </p:cNvPr>
          <p:cNvSpPr/>
          <p:nvPr/>
        </p:nvSpPr>
        <p:spPr>
          <a:xfrm>
            <a:off x="5137750" y="3611517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D0A529-846E-4304-9FD7-92DBE0FEA5B6}"/>
              </a:ext>
            </a:extLst>
          </p:cNvPr>
          <p:cNvSpPr/>
          <p:nvPr/>
        </p:nvSpPr>
        <p:spPr>
          <a:xfrm>
            <a:off x="4264342" y="3895118"/>
            <a:ext cx="2390501" cy="452846"/>
          </a:xfrm>
          <a:prstGeom prst="rect">
            <a:avLst/>
          </a:prstGeom>
          <a:solidFill>
            <a:srgbClr val="EE7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BIGIP_ONBOARD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31F5BED-638C-4EF9-9666-D646D17C7379}"/>
              </a:ext>
            </a:extLst>
          </p:cNvPr>
          <p:cNvSpPr/>
          <p:nvPr/>
        </p:nvSpPr>
        <p:spPr>
          <a:xfrm>
            <a:off x="5137750" y="4407992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5EBAD8-6FFB-4647-B6C5-1B2ACF251917}"/>
              </a:ext>
            </a:extLst>
          </p:cNvPr>
          <p:cNvSpPr/>
          <p:nvPr/>
        </p:nvSpPr>
        <p:spPr>
          <a:xfrm>
            <a:off x="4264341" y="4684594"/>
            <a:ext cx="2390501" cy="452846"/>
          </a:xfrm>
          <a:prstGeom prst="rect">
            <a:avLst/>
          </a:prstGeom>
          <a:solidFill>
            <a:srgbClr val="EE7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Send_traffic</a:t>
            </a:r>
            <a:endParaRPr lang="en-US" sz="2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8BBEB9-A71C-4B19-A250-64D8BD27658F}"/>
              </a:ext>
            </a:extLst>
          </p:cNvPr>
          <p:cNvSpPr/>
          <p:nvPr/>
        </p:nvSpPr>
        <p:spPr>
          <a:xfrm>
            <a:off x="4264340" y="5415331"/>
            <a:ext cx="2390501" cy="452846"/>
          </a:xfrm>
          <a:prstGeom prst="rect">
            <a:avLst/>
          </a:prstGeom>
          <a:solidFill>
            <a:srgbClr val="EE7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AWS_deploy_ltm</a:t>
            </a:r>
            <a:endParaRPr lang="en-US" sz="2000" dirty="0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78DA0C62-CA8F-4275-A076-FCEE34C53D3C}"/>
              </a:ext>
            </a:extLst>
          </p:cNvPr>
          <p:cNvSpPr/>
          <p:nvPr/>
        </p:nvSpPr>
        <p:spPr>
          <a:xfrm>
            <a:off x="5137750" y="5155473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23B35B-476F-47AA-83F5-FE1EF7E36327}"/>
              </a:ext>
            </a:extLst>
          </p:cNvPr>
          <p:cNvSpPr/>
          <p:nvPr/>
        </p:nvSpPr>
        <p:spPr>
          <a:xfrm>
            <a:off x="4264339" y="6104439"/>
            <a:ext cx="2390501" cy="452846"/>
          </a:xfrm>
          <a:prstGeom prst="rect">
            <a:avLst/>
          </a:prstGeom>
          <a:solidFill>
            <a:srgbClr val="EE7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Attack_app</a:t>
            </a:r>
            <a:endParaRPr lang="en-US" sz="2000" dirty="0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6C572809-0A17-477D-BDA8-7AAF155AD529}"/>
              </a:ext>
            </a:extLst>
          </p:cNvPr>
          <p:cNvSpPr/>
          <p:nvPr/>
        </p:nvSpPr>
        <p:spPr>
          <a:xfrm>
            <a:off x="5137750" y="5873666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368842-FA9F-4FED-BB11-139AE469492A}"/>
              </a:ext>
            </a:extLst>
          </p:cNvPr>
          <p:cNvSpPr/>
          <p:nvPr/>
        </p:nvSpPr>
        <p:spPr>
          <a:xfrm>
            <a:off x="7431540" y="1600565"/>
            <a:ext cx="2929384" cy="50441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CB00EB-F9B9-4D3F-B7DC-72800F563CF0}"/>
              </a:ext>
            </a:extLst>
          </p:cNvPr>
          <p:cNvSpPr/>
          <p:nvPr/>
        </p:nvSpPr>
        <p:spPr>
          <a:xfrm>
            <a:off x="7663970" y="1723582"/>
            <a:ext cx="2390501" cy="4528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AWS_base_net</a:t>
            </a:r>
            <a:endParaRPr lang="en-US" sz="2000" dirty="0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07923593-0029-4606-A23C-A9270B99E877}"/>
              </a:ext>
            </a:extLst>
          </p:cNvPr>
          <p:cNvSpPr/>
          <p:nvPr/>
        </p:nvSpPr>
        <p:spPr>
          <a:xfrm>
            <a:off x="8538430" y="2176428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1AC7FC-D9C2-4653-957C-6E61B107352C}"/>
              </a:ext>
            </a:extLst>
          </p:cNvPr>
          <p:cNvSpPr/>
          <p:nvPr/>
        </p:nvSpPr>
        <p:spPr>
          <a:xfrm>
            <a:off x="7663969" y="2408340"/>
            <a:ext cx="2390501" cy="4528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AWS_APP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3917A06B-68C8-4419-8470-E17F0AFCD3AE}"/>
              </a:ext>
            </a:extLst>
          </p:cNvPr>
          <p:cNvSpPr/>
          <p:nvPr/>
        </p:nvSpPr>
        <p:spPr>
          <a:xfrm>
            <a:off x="8538430" y="2834279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93A44F-EA07-4E3E-966A-21A84BB77311}"/>
              </a:ext>
            </a:extLst>
          </p:cNvPr>
          <p:cNvSpPr/>
          <p:nvPr/>
        </p:nvSpPr>
        <p:spPr>
          <a:xfrm>
            <a:off x="7663968" y="3117198"/>
            <a:ext cx="2390501" cy="4528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AWS_BIGIP_AS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E63C070-E3B9-4704-8110-3159C86A5CE1}"/>
              </a:ext>
            </a:extLst>
          </p:cNvPr>
          <p:cNvSpPr/>
          <p:nvPr/>
        </p:nvSpPr>
        <p:spPr>
          <a:xfrm>
            <a:off x="8537375" y="3611517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710EECC-74D8-4BB8-A0E4-C007DC6C6AFD}"/>
              </a:ext>
            </a:extLst>
          </p:cNvPr>
          <p:cNvSpPr/>
          <p:nvPr/>
        </p:nvSpPr>
        <p:spPr>
          <a:xfrm>
            <a:off x="7663967" y="3895118"/>
            <a:ext cx="2390501" cy="4528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BIGIP_ONBOARD</a:t>
            </a: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974AC34E-B12A-4555-A44E-83215F8343FA}"/>
              </a:ext>
            </a:extLst>
          </p:cNvPr>
          <p:cNvSpPr/>
          <p:nvPr/>
        </p:nvSpPr>
        <p:spPr>
          <a:xfrm>
            <a:off x="8537375" y="4407992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538FEB-A3D1-4CDE-AD57-2B0050F4F067}"/>
              </a:ext>
            </a:extLst>
          </p:cNvPr>
          <p:cNvSpPr/>
          <p:nvPr/>
        </p:nvSpPr>
        <p:spPr>
          <a:xfrm>
            <a:off x="7663966" y="4684594"/>
            <a:ext cx="2390501" cy="4528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Access_the_app</a:t>
            </a:r>
            <a:endParaRPr lang="en-US" sz="2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4007ACE-A0A8-415E-90CA-76EB366CF697}"/>
              </a:ext>
            </a:extLst>
          </p:cNvPr>
          <p:cNvSpPr/>
          <p:nvPr/>
        </p:nvSpPr>
        <p:spPr>
          <a:xfrm>
            <a:off x="7663965" y="5415331"/>
            <a:ext cx="2390501" cy="4528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AWS_deploy_apm</a:t>
            </a:r>
            <a:endParaRPr lang="en-US" sz="2000" dirty="0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7C052EF7-C86B-493E-9789-98200507E5C7}"/>
              </a:ext>
            </a:extLst>
          </p:cNvPr>
          <p:cNvSpPr/>
          <p:nvPr/>
        </p:nvSpPr>
        <p:spPr>
          <a:xfrm>
            <a:off x="8537375" y="5155473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8F631E8-4B1D-47B6-A7CA-0F10D6B6BBFA}"/>
              </a:ext>
            </a:extLst>
          </p:cNvPr>
          <p:cNvSpPr/>
          <p:nvPr/>
        </p:nvSpPr>
        <p:spPr>
          <a:xfrm>
            <a:off x="7663964" y="6104439"/>
            <a:ext cx="2390501" cy="45284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Attack_app</a:t>
            </a:r>
            <a:endParaRPr lang="en-US" sz="2000" dirty="0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3B3A20D8-E093-4126-A14D-913BB5D63123}"/>
              </a:ext>
            </a:extLst>
          </p:cNvPr>
          <p:cNvSpPr/>
          <p:nvPr/>
        </p:nvSpPr>
        <p:spPr>
          <a:xfrm>
            <a:off x="8537375" y="5873666"/>
            <a:ext cx="435128" cy="22642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194037B-AA84-4548-8742-276300B00ED7}"/>
              </a:ext>
            </a:extLst>
          </p:cNvPr>
          <p:cNvSpPr/>
          <p:nvPr/>
        </p:nvSpPr>
        <p:spPr>
          <a:xfrm>
            <a:off x="4430889" y="435282"/>
            <a:ext cx="2057400" cy="11899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Use case: </a:t>
            </a:r>
            <a:r>
              <a:rPr lang="en-US" sz="2000" dirty="0" err="1"/>
              <a:t>ltm</a:t>
            </a:r>
            <a:endParaRPr lang="en-US" sz="2000" dirty="0"/>
          </a:p>
          <a:p>
            <a:pPr algn="ctr">
              <a:lnSpc>
                <a:spcPct val="90000"/>
              </a:lnSpc>
            </a:pPr>
            <a:endParaRPr lang="en-US" sz="2000" dirty="0"/>
          </a:p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jon</a:t>
            </a:r>
            <a:endParaRPr lang="en-US" sz="20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CE32717-00AE-491E-BF05-9E5FBC02145D}"/>
              </a:ext>
            </a:extLst>
          </p:cNvPr>
          <p:cNvSpPr/>
          <p:nvPr/>
        </p:nvSpPr>
        <p:spPr>
          <a:xfrm>
            <a:off x="7867532" y="435282"/>
            <a:ext cx="2057400" cy="11899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Use case: </a:t>
            </a:r>
            <a:r>
              <a:rPr lang="en-US" sz="2000" dirty="0" err="1"/>
              <a:t>saml</a:t>
            </a:r>
            <a:endParaRPr lang="en-US" sz="2000" dirty="0"/>
          </a:p>
          <a:p>
            <a:pPr algn="ctr">
              <a:lnSpc>
                <a:spcPct val="90000"/>
              </a:lnSpc>
            </a:pPr>
            <a:endParaRPr lang="en-US" sz="2000" dirty="0"/>
          </a:p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chris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066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FA3687-9444-433E-BC4D-54E5832DEF35}"/>
              </a:ext>
            </a:extLst>
          </p:cNvPr>
          <p:cNvSpPr/>
          <p:nvPr/>
        </p:nvSpPr>
        <p:spPr>
          <a:xfrm>
            <a:off x="7414529" y="820376"/>
            <a:ext cx="4316598" cy="5613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07FF16-26E8-4058-8C63-7B881695B173}"/>
              </a:ext>
            </a:extLst>
          </p:cNvPr>
          <p:cNvSpPr/>
          <p:nvPr/>
        </p:nvSpPr>
        <p:spPr>
          <a:xfrm>
            <a:off x="9038972" y="2532489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AWS_WAF_AS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5D716C-FDCE-401B-B59D-89F643E33CAE}"/>
              </a:ext>
            </a:extLst>
          </p:cNvPr>
          <p:cNvSpPr/>
          <p:nvPr/>
        </p:nvSpPr>
        <p:spPr>
          <a:xfrm>
            <a:off x="9038971" y="1990380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Cred_stuff_demo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248AC9-B4BE-4DC9-BAD9-E79EDF9309B4}"/>
              </a:ext>
            </a:extLst>
          </p:cNvPr>
          <p:cNvSpPr txBox="1"/>
          <p:nvPr/>
        </p:nvSpPr>
        <p:spPr>
          <a:xfrm>
            <a:off x="7559049" y="120831"/>
            <a:ext cx="4632951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– micro components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500C89-7A8B-40C8-82A2-58BF533EE1AC}"/>
              </a:ext>
            </a:extLst>
          </p:cNvPr>
          <p:cNvSpPr/>
          <p:nvPr/>
        </p:nvSpPr>
        <p:spPr>
          <a:xfrm>
            <a:off x="9038972" y="3080434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BIGIP_TAG_MASTER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FB49EB-899C-43A8-AEC4-97FD32F4D2C9}"/>
              </a:ext>
            </a:extLst>
          </p:cNvPr>
          <p:cNvSpPr/>
          <p:nvPr/>
        </p:nvSpPr>
        <p:spPr>
          <a:xfrm>
            <a:off x="9038975" y="4719749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AWS_APP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D0E4A3-7F1A-405B-8693-38E9B60A288C}"/>
              </a:ext>
            </a:extLst>
          </p:cNvPr>
          <p:cNvSpPr/>
          <p:nvPr/>
        </p:nvSpPr>
        <p:spPr>
          <a:xfrm>
            <a:off x="9038974" y="4177640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AWS_BIGIP_AS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C1D0D2-CCC1-4860-838F-14588A89D757}"/>
              </a:ext>
            </a:extLst>
          </p:cNvPr>
          <p:cNvSpPr/>
          <p:nvPr/>
        </p:nvSpPr>
        <p:spPr>
          <a:xfrm>
            <a:off x="9038973" y="3618844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BIGIP_ONBOARD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9CEA52-81E0-41B1-8AE8-D975D221DF2B}"/>
              </a:ext>
            </a:extLst>
          </p:cNvPr>
          <p:cNvSpPr/>
          <p:nvPr/>
        </p:nvSpPr>
        <p:spPr>
          <a:xfrm>
            <a:off x="9038972" y="5281635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AWS_NET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28D9BF1-7B64-45C4-A658-C50DEA54E628}"/>
              </a:ext>
            </a:extLst>
          </p:cNvPr>
          <p:cNvSpPr/>
          <p:nvPr/>
        </p:nvSpPr>
        <p:spPr>
          <a:xfrm>
            <a:off x="6810371" y="5281661"/>
            <a:ext cx="2057400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Yossi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2EDC0F9-C5BB-4572-8A33-0170DCEF0FE3}"/>
              </a:ext>
            </a:extLst>
          </p:cNvPr>
          <p:cNvSpPr/>
          <p:nvPr/>
        </p:nvSpPr>
        <p:spPr>
          <a:xfrm>
            <a:off x="6789144" y="4713699"/>
            <a:ext cx="2057400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chris</a:t>
            </a:r>
            <a:endParaRPr lang="en-US" sz="20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E7A2858-24CF-463F-A9C5-E6A6A635B9BE}"/>
              </a:ext>
            </a:extLst>
          </p:cNvPr>
          <p:cNvSpPr/>
          <p:nvPr/>
        </p:nvSpPr>
        <p:spPr>
          <a:xfrm>
            <a:off x="6789144" y="4138240"/>
            <a:ext cx="2057400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jon</a:t>
            </a:r>
            <a:endParaRPr lang="en-US" sz="20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52874AC-3192-4591-AB01-F664634C2EA5}"/>
              </a:ext>
            </a:extLst>
          </p:cNvPr>
          <p:cNvSpPr/>
          <p:nvPr/>
        </p:nvSpPr>
        <p:spPr>
          <a:xfrm>
            <a:off x="6818711" y="3589179"/>
            <a:ext cx="1940922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john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7DA0B72-C8B3-466B-90B3-65135665E97A}"/>
              </a:ext>
            </a:extLst>
          </p:cNvPr>
          <p:cNvSpPr/>
          <p:nvPr/>
        </p:nvSpPr>
        <p:spPr>
          <a:xfrm>
            <a:off x="6797484" y="3021217"/>
            <a:ext cx="1940922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alex</a:t>
            </a:r>
            <a:endParaRPr lang="en-US" sz="20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07AB143-DFF8-4A03-924D-CD9A60DDBF54}"/>
              </a:ext>
            </a:extLst>
          </p:cNvPr>
          <p:cNvSpPr/>
          <p:nvPr/>
        </p:nvSpPr>
        <p:spPr>
          <a:xfrm>
            <a:off x="6797484" y="2445758"/>
            <a:ext cx="1940922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jeff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4078FB-74BD-4D73-A83D-6A8430379147}"/>
              </a:ext>
            </a:extLst>
          </p:cNvPr>
          <p:cNvSpPr txBox="1"/>
          <p:nvPr/>
        </p:nvSpPr>
        <p:spPr>
          <a:xfrm>
            <a:off x="1185982" y="103562"/>
            <a:ext cx="4632951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– use cases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D1A661-0849-4EC8-AD58-5132E0CD7918}"/>
              </a:ext>
            </a:extLst>
          </p:cNvPr>
          <p:cNvSpPr/>
          <p:nvPr/>
        </p:nvSpPr>
        <p:spPr>
          <a:xfrm>
            <a:off x="761440" y="820376"/>
            <a:ext cx="4316598" cy="5613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4506BA-BB13-437E-B94E-61C01DEAE5DC}"/>
              </a:ext>
            </a:extLst>
          </p:cNvPr>
          <p:cNvSpPr/>
          <p:nvPr/>
        </p:nvSpPr>
        <p:spPr>
          <a:xfrm>
            <a:off x="2385883" y="2532489"/>
            <a:ext cx="2529017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 advanced </a:t>
            </a:r>
            <a:r>
              <a:rPr lang="en-US" sz="2000" dirty="0" err="1"/>
              <a:t>waf</a:t>
            </a:r>
            <a:endParaRPr lang="en-US" sz="2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A7D969-3F72-4D48-AFF8-1C74F2178D75}"/>
              </a:ext>
            </a:extLst>
          </p:cNvPr>
          <p:cNvSpPr/>
          <p:nvPr/>
        </p:nvSpPr>
        <p:spPr>
          <a:xfrm>
            <a:off x="2385883" y="3080434"/>
            <a:ext cx="2529017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Multi cloud </a:t>
            </a:r>
            <a:r>
              <a:rPr lang="en-US" sz="1400" dirty="0" err="1"/>
              <a:t>waf</a:t>
            </a:r>
            <a:r>
              <a:rPr lang="en-US" sz="1400" dirty="0"/>
              <a:t> with </a:t>
            </a:r>
            <a:r>
              <a:rPr lang="en-US" sz="1400" dirty="0" err="1"/>
              <a:t>splunk</a:t>
            </a:r>
            <a:endParaRPr lang="en-US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8B917E-84ED-458A-A244-AB5362F08712}"/>
              </a:ext>
            </a:extLst>
          </p:cNvPr>
          <p:cNvSpPr/>
          <p:nvPr/>
        </p:nvSpPr>
        <p:spPr>
          <a:xfrm>
            <a:off x="2385886" y="4719749"/>
            <a:ext cx="2529014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 </a:t>
            </a:r>
            <a:r>
              <a:rPr lang="en-US" sz="2000" dirty="0" err="1"/>
              <a:t>autoscale</a:t>
            </a:r>
            <a:r>
              <a:rPr lang="en-US" sz="2000" dirty="0"/>
              <a:t> </a:t>
            </a:r>
            <a:r>
              <a:rPr lang="en-US" sz="2000" dirty="0" err="1"/>
              <a:t>waf</a:t>
            </a:r>
            <a:endParaRPr lang="en-US" sz="2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2072849-B601-406F-8969-FE29BC7B5974}"/>
              </a:ext>
            </a:extLst>
          </p:cNvPr>
          <p:cNvSpPr/>
          <p:nvPr/>
        </p:nvSpPr>
        <p:spPr>
          <a:xfrm>
            <a:off x="2385885" y="4177640"/>
            <a:ext cx="2529015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 ftp LB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87214D-EF23-4F00-B31C-FBA2AA15BB3A}"/>
              </a:ext>
            </a:extLst>
          </p:cNvPr>
          <p:cNvSpPr/>
          <p:nvPr/>
        </p:nvSpPr>
        <p:spPr>
          <a:xfrm>
            <a:off x="2385884" y="3618844"/>
            <a:ext cx="2529016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Multi cloud </a:t>
            </a:r>
            <a:r>
              <a:rPr lang="en-US" sz="2000" dirty="0" err="1"/>
              <a:t>saml</a:t>
            </a:r>
            <a:r>
              <a:rPr lang="en-US" sz="2000" dirty="0"/>
              <a:t>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13302E-7732-4D9D-8C42-3A88F6574ECC}"/>
              </a:ext>
            </a:extLst>
          </p:cNvPr>
          <p:cNvSpPr/>
          <p:nvPr/>
        </p:nvSpPr>
        <p:spPr>
          <a:xfrm>
            <a:off x="2385883" y="5281635"/>
            <a:ext cx="2529014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/>
              <a:t>Secdevops</a:t>
            </a:r>
            <a:r>
              <a:rPr lang="en-US" sz="2000" dirty="0"/>
              <a:t>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8597DF8-9C2C-4CF9-A6FD-D588CD85E5A9}"/>
              </a:ext>
            </a:extLst>
          </p:cNvPr>
          <p:cNvSpPr/>
          <p:nvPr/>
        </p:nvSpPr>
        <p:spPr>
          <a:xfrm>
            <a:off x="157282" y="5281661"/>
            <a:ext cx="2057400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Yossi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D64A140-5ECD-417F-BCDF-DB24811A02F7}"/>
              </a:ext>
            </a:extLst>
          </p:cNvPr>
          <p:cNvSpPr/>
          <p:nvPr/>
        </p:nvSpPr>
        <p:spPr>
          <a:xfrm>
            <a:off x="136055" y="4713699"/>
            <a:ext cx="2057400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chris</a:t>
            </a:r>
            <a:endParaRPr lang="en-US" sz="20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26E0C68-17EF-4582-AE9A-7524F11A5406}"/>
              </a:ext>
            </a:extLst>
          </p:cNvPr>
          <p:cNvSpPr/>
          <p:nvPr/>
        </p:nvSpPr>
        <p:spPr>
          <a:xfrm>
            <a:off x="136055" y="4138240"/>
            <a:ext cx="2057400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justin</a:t>
            </a:r>
            <a:endParaRPr lang="en-US" sz="20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6888328-A32A-45AD-A576-27C424777914}"/>
              </a:ext>
            </a:extLst>
          </p:cNvPr>
          <p:cNvSpPr/>
          <p:nvPr/>
        </p:nvSpPr>
        <p:spPr>
          <a:xfrm>
            <a:off x="165622" y="3589179"/>
            <a:ext cx="1940922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yoni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8C418CF-4046-47AC-94D1-B75D6CD4C447}"/>
              </a:ext>
            </a:extLst>
          </p:cNvPr>
          <p:cNvSpPr/>
          <p:nvPr/>
        </p:nvSpPr>
        <p:spPr>
          <a:xfrm>
            <a:off x="144395" y="3021217"/>
            <a:ext cx="1940922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</a:t>
            </a:r>
            <a:r>
              <a:rPr lang="en-US" sz="2000" dirty="0" err="1"/>
              <a:t>artiom</a:t>
            </a:r>
            <a:endParaRPr lang="en-US" sz="20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0CEA2BA-153C-439A-A6BB-03C240DEF931}"/>
              </a:ext>
            </a:extLst>
          </p:cNvPr>
          <p:cNvSpPr/>
          <p:nvPr/>
        </p:nvSpPr>
        <p:spPr>
          <a:xfrm>
            <a:off x="144395" y="2445758"/>
            <a:ext cx="1940922" cy="4528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Owner: joe</a:t>
            </a:r>
          </a:p>
        </p:txBody>
      </p:sp>
    </p:spTree>
    <p:extLst>
      <p:ext uri="{BB962C8B-B14F-4D97-AF65-F5344CB8AC3E}">
        <p14:creationId xmlns:p14="http://schemas.microsoft.com/office/powerpoint/2010/main" val="428927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B99441F-6BE2-4B5D-8024-A09B4127E8A5}"/>
              </a:ext>
            </a:extLst>
          </p:cNvPr>
          <p:cNvGrpSpPr/>
          <p:nvPr/>
        </p:nvGrpSpPr>
        <p:grpSpPr>
          <a:xfrm>
            <a:off x="402696" y="1018536"/>
            <a:ext cx="10293532" cy="1879962"/>
            <a:chOff x="705394" y="4701361"/>
            <a:chExt cx="10293532" cy="187996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265A69D-A04D-48A9-A0F8-6E00A9313FCF}"/>
                </a:ext>
              </a:extLst>
            </p:cNvPr>
            <p:cNvSpPr/>
            <p:nvPr/>
          </p:nvSpPr>
          <p:spPr>
            <a:xfrm>
              <a:off x="7959634" y="4701361"/>
              <a:ext cx="3039292" cy="181265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F2C3F35-2451-466E-B094-4C8DFF2EAA6B}"/>
                </a:ext>
              </a:extLst>
            </p:cNvPr>
            <p:cNvSpPr/>
            <p:nvPr/>
          </p:nvSpPr>
          <p:spPr>
            <a:xfrm>
              <a:off x="8286206" y="5317861"/>
              <a:ext cx="2307767" cy="94959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/>
                <a:t>Ansible, F5, AWS, AZURE , </a:t>
              </a:r>
              <a:r>
                <a:rPr lang="en-US" sz="2000" dirty="0" err="1"/>
                <a:t>etcd</a:t>
              </a:r>
              <a:r>
                <a:rPr lang="en-US" sz="2000" dirty="0"/>
                <a:t>, Jenkins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C62A63-5753-48F9-A61C-97B545DE44B4}"/>
                </a:ext>
              </a:extLst>
            </p:cNvPr>
            <p:cNvSpPr txBox="1"/>
            <p:nvPr/>
          </p:nvSpPr>
          <p:spPr>
            <a:xfrm>
              <a:off x="8264437" y="4744906"/>
              <a:ext cx="2612572" cy="683264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DAC-container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5F5E2899-B827-442B-989A-4FB5282EDCB6}"/>
                </a:ext>
              </a:extLst>
            </p:cNvPr>
            <p:cNvSpPr/>
            <p:nvPr/>
          </p:nvSpPr>
          <p:spPr>
            <a:xfrm>
              <a:off x="4232367" y="4717333"/>
              <a:ext cx="3248297" cy="1245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/>
                <a:t>Docker run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727D370-83FD-452F-A82F-4D4CBFF32BC8}"/>
                </a:ext>
              </a:extLst>
            </p:cNvPr>
            <p:cNvSpPr/>
            <p:nvPr/>
          </p:nvSpPr>
          <p:spPr>
            <a:xfrm>
              <a:off x="705394" y="4963886"/>
              <a:ext cx="2821577" cy="161743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dirty="0"/>
                <a:t>SE runs on their laptop the dev container</a:t>
              </a:r>
            </a:p>
          </p:txBody>
        </p:sp>
      </p:grpSp>
      <p:sp>
        <p:nvSpPr>
          <p:cNvPr id="2" name="Arrow: Down 1">
            <a:extLst>
              <a:ext uri="{FF2B5EF4-FFF2-40B4-BE49-F238E27FC236}">
                <a16:creationId xmlns:a16="http://schemas.microsoft.com/office/drawing/2014/main" id="{31F7B369-D66D-439B-AA02-1135111F4590}"/>
              </a:ext>
            </a:extLst>
          </p:cNvPr>
          <p:cNvSpPr/>
          <p:nvPr/>
        </p:nvSpPr>
        <p:spPr>
          <a:xfrm>
            <a:off x="8662626" y="3008886"/>
            <a:ext cx="1027912" cy="76935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4C0BED8-28C2-43B9-900B-C4618BE920A7}"/>
              </a:ext>
            </a:extLst>
          </p:cNvPr>
          <p:cNvSpPr/>
          <p:nvPr/>
        </p:nvSpPr>
        <p:spPr>
          <a:xfrm>
            <a:off x="7765793" y="3869625"/>
            <a:ext cx="2821577" cy="10882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Auto download of the repo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D7BA09B-EDC5-41EA-B72C-1EF98915A248}"/>
              </a:ext>
            </a:extLst>
          </p:cNvPr>
          <p:cNvSpPr/>
          <p:nvPr/>
        </p:nvSpPr>
        <p:spPr>
          <a:xfrm>
            <a:off x="7790473" y="5548822"/>
            <a:ext cx="2821577" cy="10882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replaces one file with the SE parameters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Creds, se </a:t>
            </a:r>
            <a:r>
              <a:rPr lang="en-US" sz="2000" dirty="0" err="1"/>
              <a:t>prefrences</a:t>
            </a:r>
            <a:r>
              <a:rPr lang="en-US" sz="2000" dirty="0"/>
              <a:t>. 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9E8783D-C31E-418D-A763-9795317A9D14}"/>
              </a:ext>
            </a:extLst>
          </p:cNvPr>
          <p:cNvSpPr/>
          <p:nvPr/>
        </p:nvSpPr>
        <p:spPr>
          <a:xfrm>
            <a:off x="8814191" y="5057484"/>
            <a:ext cx="646400" cy="4261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74AA5C-156F-4583-A066-6DD8DDF7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95" y="3232225"/>
            <a:ext cx="6911605" cy="30885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E534A6-9F45-4F09-82A2-E3AEF3844B1C}"/>
              </a:ext>
            </a:extLst>
          </p:cNvPr>
          <p:cNvSpPr/>
          <p:nvPr/>
        </p:nvSpPr>
        <p:spPr>
          <a:xfrm>
            <a:off x="642184" y="1908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Product: F5-solutions-reference</a:t>
            </a:r>
          </a:p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Common Framework for solutions-</a:t>
            </a:r>
            <a:r>
              <a:rPr lang="fr-FR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reference</a:t>
            </a:r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as code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18619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FA3687-9444-433E-BC4D-54E5832DEF35}"/>
              </a:ext>
            </a:extLst>
          </p:cNvPr>
          <p:cNvSpPr/>
          <p:nvPr/>
        </p:nvSpPr>
        <p:spPr>
          <a:xfrm>
            <a:off x="8895805" y="541208"/>
            <a:ext cx="2827433" cy="5613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C5186-D2AF-455D-9F8C-51C4DFE31B1C}"/>
              </a:ext>
            </a:extLst>
          </p:cNvPr>
          <p:cNvSpPr txBox="1"/>
          <p:nvPr/>
        </p:nvSpPr>
        <p:spPr>
          <a:xfrm>
            <a:off x="124099" y="105771"/>
            <a:ext cx="8004602" cy="1052596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 demo to mdc 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‘micro-demo-component’ (start with ansible)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07FF16-26E8-4058-8C63-7B881695B173}"/>
              </a:ext>
            </a:extLst>
          </p:cNvPr>
          <p:cNvSpPr/>
          <p:nvPr/>
        </p:nvSpPr>
        <p:spPr>
          <a:xfrm>
            <a:off x="9031084" y="2253321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AWS_WAF_AS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248AC9-B4BE-4DC9-BAD9-E79EDF9309B4}"/>
              </a:ext>
            </a:extLst>
          </p:cNvPr>
          <p:cNvSpPr txBox="1"/>
          <p:nvPr/>
        </p:nvSpPr>
        <p:spPr>
          <a:xfrm>
            <a:off x="8895805" y="-106133"/>
            <a:ext cx="3235226" cy="683264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500C89-7A8B-40C8-82A2-58BF533EE1AC}"/>
              </a:ext>
            </a:extLst>
          </p:cNvPr>
          <p:cNvSpPr/>
          <p:nvPr/>
        </p:nvSpPr>
        <p:spPr>
          <a:xfrm>
            <a:off x="9031084" y="2801266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BIGIP_TAG_MASTER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FB49EB-899C-43A8-AEC4-97FD32F4D2C9}"/>
              </a:ext>
            </a:extLst>
          </p:cNvPr>
          <p:cNvSpPr/>
          <p:nvPr/>
        </p:nvSpPr>
        <p:spPr>
          <a:xfrm>
            <a:off x="1980565" y="3843100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AWS_APP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D0E4A3-7F1A-405B-8693-38E9B60A288C}"/>
              </a:ext>
            </a:extLst>
          </p:cNvPr>
          <p:cNvSpPr/>
          <p:nvPr/>
        </p:nvSpPr>
        <p:spPr>
          <a:xfrm>
            <a:off x="9031086" y="3898472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AWS_BIGIP_AS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C1D0D2-CCC1-4860-838F-14588A89D757}"/>
              </a:ext>
            </a:extLst>
          </p:cNvPr>
          <p:cNvSpPr/>
          <p:nvPr/>
        </p:nvSpPr>
        <p:spPr>
          <a:xfrm>
            <a:off x="9031085" y="3339676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BIGIP_ONBOARD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9CEA52-81E0-41B1-8AE8-D975D221DF2B}"/>
              </a:ext>
            </a:extLst>
          </p:cNvPr>
          <p:cNvSpPr/>
          <p:nvPr/>
        </p:nvSpPr>
        <p:spPr>
          <a:xfrm>
            <a:off x="9031084" y="5002467"/>
            <a:ext cx="2390501" cy="4528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AWS_NET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09F5ED8-0537-488B-A9CA-E0CD31044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40774"/>
              </p:ext>
            </p:extLst>
          </p:nvPr>
        </p:nvGraphicFramePr>
        <p:xfrm>
          <a:off x="1046834" y="1855918"/>
          <a:ext cx="44584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244">
                  <a:extLst>
                    <a:ext uri="{9D8B030D-6E8A-4147-A177-3AD203B41FA5}">
                      <a16:colId xmlns:a16="http://schemas.microsoft.com/office/drawing/2014/main" val="363473284"/>
                    </a:ext>
                  </a:extLst>
                </a:gridCol>
                <a:gridCol w="2229244">
                  <a:extLst>
                    <a:ext uri="{9D8B030D-6E8A-4147-A177-3AD203B41FA5}">
                      <a16:colId xmlns:a16="http://schemas.microsoft.com/office/drawing/2014/main" val="1636390481"/>
                    </a:ext>
                  </a:extLst>
                </a:gridCol>
              </a:tblGrid>
              <a:tr h="313544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69751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r>
                        <a:rPr lang="en-US" dirty="0" err="1"/>
                        <a:t>numberOfNodes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288077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r>
                        <a:rPr lang="en-US" dirty="0"/>
                        <a:t>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Ami-</a:t>
                      </a:r>
                      <a:r>
                        <a:rPr lang="en-US" dirty="0" err="1"/>
                        <a:t>sfsdf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01424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r>
                        <a:rPr lang="en-US" dirty="0" err="1"/>
                        <a:t>Vpc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Vpc-asdfd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47514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0A3F550-DB0E-4EE1-8558-7B167929B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76073"/>
              </p:ext>
            </p:extLst>
          </p:nvPr>
        </p:nvGraphicFramePr>
        <p:xfrm>
          <a:off x="1046834" y="4820088"/>
          <a:ext cx="44584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244">
                  <a:extLst>
                    <a:ext uri="{9D8B030D-6E8A-4147-A177-3AD203B41FA5}">
                      <a16:colId xmlns:a16="http://schemas.microsoft.com/office/drawing/2014/main" val="363473284"/>
                    </a:ext>
                  </a:extLst>
                </a:gridCol>
                <a:gridCol w="2229244">
                  <a:extLst>
                    <a:ext uri="{9D8B030D-6E8A-4147-A177-3AD203B41FA5}">
                      <a16:colId xmlns:a16="http://schemas.microsoft.com/office/drawing/2014/main" val="1636390481"/>
                    </a:ext>
                  </a:extLst>
                </a:gridCol>
              </a:tblGrid>
              <a:tr h="313544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69751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r>
                        <a:rPr lang="en-US" dirty="0" err="1"/>
                        <a:t>Autoscale_name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Autoscale1-adfsad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288077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r>
                        <a:rPr lang="en-US" dirty="0" err="1"/>
                        <a:t>PublicDnsName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Demo1-asdf.com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01424"/>
                  </a:ext>
                </a:extLst>
              </a:tr>
              <a:tr h="3135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47514"/>
                  </a:ext>
                </a:extLst>
              </a:tr>
            </a:tbl>
          </a:graphicData>
        </a:graphic>
      </p:graphicFrame>
      <p:sp>
        <p:nvSpPr>
          <p:cNvPr id="47" name="Arrow: Down 46">
            <a:extLst>
              <a:ext uri="{FF2B5EF4-FFF2-40B4-BE49-F238E27FC236}">
                <a16:creationId xmlns:a16="http://schemas.microsoft.com/office/drawing/2014/main" id="{6DBA2D7C-EF45-4153-BCEC-429A8FC169B1}"/>
              </a:ext>
            </a:extLst>
          </p:cNvPr>
          <p:cNvSpPr/>
          <p:nvPr/>
        </p:nvSpPr>
        <p:spPr>
          <a:xfrm>
            <a:off x="2844098" y="3429000"/>
            <a:ext cx="498190" cy="36352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FBB765D0-7F80-45EF-9437-8C39FB9C2430}"/>
              </a:ext>
            </a:extLst>
          </p:cNvPr>
          <p:cNvSpPr/>
          <p:nvPr/>
        </p:nvSpPr>
        <p:spPr>
          <a:xfrm>
            <a:off x="2844098" y="4376256"/>
            <a:ext cx="498190" cy="36352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CFA8F1C4-A0CD-4683-A251-FDEB91E0DCC6}"/>
              </a:ext>
            </a:extLst>
          </p:cNvPr>
          <p:cNvSpPr/>
          <p:nvPr/>
        </p:nvSpPr>
        <p:spPr>
          <a:xfrm>
            <a:off x="5700810" y="3064929"/>
            <a:ext cx="1964417" cy="20091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Automatic Test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B01768-0392-4624-882D-7847A4063161}"/>
              </a:ext>
            </a:extLst>
          </p:cNvPr>
          <p:cNvSpPr txBox="1"/>
          <p:nvPr/>
        </p:nvSpPr>
        <p:spPr>
          <a:xfrm>
            <a:off x="5709366" y="1605761"/>
            <a:ext cx="2419335" cy="142192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is built for each mdc by the creator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4A357E7-51D6-4FD5-8A18-8D7DF8EB8B11}"/>
              </a:ext>
            </a:extLst>
          </p:cNvPr>
          <p:cNvSpPr/>
          <p:nvPr/>
        </p:nvSpPr>
        <p:spPr>
          <a:xfrm>
            <a:off x="201337" y="3539043"/>
            <a:ext cx="1564406" cy="944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Use metrics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024337-238E-4EB0-8054-B9656C0732E9}"/>
              </a:ext>
            </a:extLst>
          </p:cNvPr>
          <p:cNvSpPr txBox="1"/>
          <p:nvPr/>
        </p:nvSpPr>
        <p:spPr>
          <a:xfrm>
            <a:off x="5667062" y="5111357"/>
            <a:ext cx="2419335" cy="142192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peer-reviewed and tested by CI </a:t>
            </a:r>
          </a:p>
        </p:txBody>
      </p:sp>
    </p:spTree>
    <p:extLst>
      <p:ext uri="{BB962C8B-B14F-4D97-AF65-F5344CB8AC3E}">
        <p14:creationId xmlns:p14="http://schemas.microsoft.com/office/powerpoint/2010/main" val="379433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5-Corporate-Template-2017_(Dark)">
  <a:themeElements>
    <a:clrScheme name="Custom 2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782E7F"/>
      </a:accent3>
      <a:accent4>
        <a:srgbClr val="004892"/>
      </a:accent4>
      <a:accent5>
        <a:srgbClr val="D60000"/>
      </a:accent5>
      <a:accent6>
        <a:srgbClr val="000000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PL-AGILITY-2017-0217" id="{9632795E-E7D5-5247-A637-E6626B21A384}" vid="{B9D9646A-ADC6-1944-ADAD-A37ACA7D74F7}"/>
    </a:ext>
  </a:extLst>
</a:theme>
</file>

<file path=ppt/theme/theme2.xml><?xml version="1.0" encoding="utf-8"?>
<a:theme xmlns:a="http://schemas.openxmlformats.org/drawingml/2006/main" name="F5-Corporate-Template-2017_(Light)">
  <a:themeElements>
    <a:clrScheme name="Custom 3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855FA8"/>
      </a:accent3>
      <a:accent4>
        <a:srgbClr val="004892"/>
      </a:accent4>
      <a:accent5>
        <a:srgbClr val="D60000"/>
      </a:accent5>
      <a:accent6>
        <a:srgbClr val="A0BF37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PL-AGILITY-2017-0217" id="{9632795E-E7D5-5247-A637-E6626B21A384}" vid="{90C0E584-3021-9940-A4EA-98A94D05A513}"/>
    </a:ext>
  </a:extLst>
</a:theme>
</file>

<file path=ppt/theme/theme3.xml><?xml version="1.0" encoding="utf-8"?>
<a:theme xmlns:a="http://schemas.openxmlformats.org/drawingml/2006/main" name="2_F5-Corporate-Template-2017_(Light)">
  <a:themeElements>
    <a:clrScheme name="Custom 3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855FA8"/>
      </a:accent3>
      <a:accent4>
        <a:srgbClr val="004892"/>
      </a:accent4>
      <a:accent5>
        <a:srgbClr val="D60000"/>
      </a:accent5>
      <a:accent6>
        <a:srgbClr val="A0BF37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PL-AGILITY-2017-0217" id="{9632795E-E7D5-5247-A637-E6626B21A384}" vid="{8BC6D693-0272-5149-B4BB-6976AC73C6C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TMPL-AGILITY-2017-0217 (1)</Template>
  <TotalTime>9906</TotalTime>
  <Words>1442</Words>
  <Application>Microsoft Office PowerPoint</Application>
  <PresentationFormat>Widescreen</PresentationFormat>
  <Paragraphs>397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F5-Corporate-Template-2017_(Dark)</vt:lpstr>
      <vt:lpstr>F5-Corporate-Template-2017_(Light)</vt:lpstr>
      <vt:lpstr>2_F5-Corporate-Template-2017_(Light)</vt:lpstr>
      <vt:lpstr>F5 reference solutions</vt:lpstr>
      <vt:lpstr>Challenges  </vt:lpstr>
      <vt:lpstr>Solution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&lt;Speech writer name goes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F5 Networks</dc:subject>
  <dc:creator>Chris Adrian</dc:creator>
  <cp:lastModifiedBy>Yossi Rosenboim</cp:lastModifiedBy>
  <cp:revision>136</cp:revision>
  <cp:lastPrinted>2016-08-10T19:03:55Z</cp:lastPrinted>
  <dcterms:created xsi:type="dcterms:W3CDTF">2017-06-01T22:07:23Z</dcterms:created>
  <dcterms:modified xsi:type="dcterms:W3CDTF">2018-03-15T17:12:12Z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80aaf2b8-eb1b-4702-ae2f-16174cae40bc</vt:lpwstr>
  </property>
  <property fmtid="{D5CDD505-2E9C-101B-9397-08002B2CF9AE}" pid="3" name="Jive_LatestUserAccountName">
    <vt:lpwstr>rosenboim</vt:lpwstr>
  </property>
  <property fmtid="{D5CDD505-2E9C-101B-9397-08002B2CF9AE}" pid="4" name="Offisync_UpdateToken">
    <vt:lpwstr>1</vt:lpwstr>
  </property>
  <property fmtid="{D5CDD505-2E9C-101B-9397-08002B2CF9AE}" pid="5" name="Offisync_ServerID">
    <vt:lpwstr>a7ce21b1-b0ad-4a12-a7c7-82490448801f</vt:lpwstr>
  </property>
  <property fmtid="{D5CDD505-2E9C-101B-9397-08002B2CF9AE}" pid="6" name="Offisync_ProviderInitializationData">
    <vt:lpwstr>https://hive.f5.com</vt:lpwstr>
  </property>
  <property fmtid="{D5CDD505-2E9C-101B-9397-08002B2CF9AE}" pid="7" name="Offisync_UniqueId">
    <vt:lpwstr>45247</vt:lpwstr>
  </property>
</Properties>
</file>