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4689" autoAdjust="0"/>
  </p:normalViewPr>
  <p:slideViewPr>
    <p:cSldViewPr snapToGrid="0">
      <p:cViewPr varScale="1">
        <p:scale>
          <a:sx n="89" d="100"/>
          <a:sy n="89" d="100"/>
        </p:scale>
        <p:origin x="6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4BA4-BB0A-4FBD-8737-B020E0F09938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69AD-941A-4CA7-811C-A9632DE4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5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4BA4-BB0A-4FBD-8737-B020E0F09938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69AD-941A-4CA7-811C-A9632DE4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4BA4-BB0A-4FBD-8737-B020E0F09938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69AD-941A-4CA7-811C-A9632DE4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4BA4-BB0A-4FBD-8737-B020E0F09938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69AD-941A-4CA7-811C-A9632DE4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4BA4-BB0A-4FBD-8737-B020E0F09938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69AD-941A-4CA7-811C-A9632DE4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3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4BA4-BB0A-4FBD-8737-B020E0F09938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69AD-941A-4CA7-811C-A9632DE4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1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4BA4-BB0A-4FBD-8737-B020E0F09938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69AD-941A-4CA7-811C-A9632DE4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4BA4-BB0A-4FBD-8737-B020E0F09938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69AD-941A-4CA7-811C-A9632DE4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4BA4-BB0A-4FBD-8737-B020E0F09938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69AD-941A-4CA7-811C-A9632DE4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2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4BA4-BB0A-4FBD-8737-B020E0F09938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69AD-941A-4CA7-811C-A9632DE4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4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4BA4-BB0A-4FBD-8737-B020E0F09938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69AD-941A-4CA7-811C-A9632DE4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E4BA4-BB0A-4FBD-8737-B020E0F09938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C69AD-941A-4CA7-811C-A9632DE4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8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erichurst/7882666" TargetMode="External"/><Relationship Id="rId2" Type="http://schemas.openxmlformats.org/officeDocument/2006/relationships/hyperlink" Target="https://www.ncdc.noaa.gov/cdo-web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cityofnewyork.u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Data Science Capstone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Predicting NYC Taxi Trip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Greg </a:t>
            </a:r>
            <a:r>
              <a:rPr lang="en-US" dirty="0" err="1" smtClean="0"/>
              <a:t>DeVore</a:t>
            </a:r>
            <a:r>
              <a:rPr lang="en-US" dirty="0" smtClean="0"/>
              <a:t> and Ryan Blosser</a:t>
            </a:r>
          </a:p>
          <a:p>
            <a:r>
              <a:rPr lang="en-US" dirty="0" smtClean="0"/>
              <a:t>Deriving Knowledge from Data at Scale, Fall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953"/>
            <a:ext cx="10515600" cy="74215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 we use data from various sources to predict the length of time for a taxi trip?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3044"/>
            <a:ext cx="10515600" cy="850106"/>
          </a:xfrm>
        </p:spPr>
        <p:txBody>
          <a:bodyPr>
            <a:normAutofit/>
          </a:bodyPr>
          <a:lstStyle/>
          <a:p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Significant impact in driver scheduling: Over 250,000 taxi trips a day in New York City</a:t>
            </a:r>
          </a:p>
          <a:p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Can be used to predict fare cost: Over $1 billion in fares paid per year in the city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402160"/>
            <a:ext cx="10515600" cy="74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sources used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122083"/>
            <a:ext cx="10515600" cy="1178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Class-provided set of taxi trips from 2013, 1.7 million trips from a larger set of 173 million</a:t>
            </a:r>
          </a:p>
          <a:p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Hourly climatological data from JFK airport found at NOAA’s site </a:t>
            </a:r>
            <a:r>
              <a:rPr lang="en-US" sz="15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https://www.ncdc.noaa.gov/cdo-web</a:t>
            </a:r>
            <a:r>
              <a:rPr lang="en-US" sz="1500" u="sng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15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Latitude and Longitude associated with NYC ZIP Codes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https://gist.github.com/erichurst/7882666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Data dictionary to understand some features in taxi dataset from class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https://data.cityofnewyork.us/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300413"/>
            <a:ext cx="10515600" cy="74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cleansing procedures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042568"/>
            <a:ext cx="10515600" cy="2057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Removing duplicate trips in data (“Medallion”, “License” and “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Pickup_Datetime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” was a composite key to join the two vertically-partitioned taxi trip datasets and had a small number of duplicates)</a:t>
            </a:r>
          </a:p>
          <a:p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Removing observations with extremely low or high values for both Trip Distance and a generated feature, Speed (we are given Trip Distance and Trip Times)</a:t>
            </a:r>
            <a:endParaRPr lang="en-US" sz="15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Cleansing to either swap Latitude and Longitude values if they were reversed or remove the observations that had impossible values</a:t>
            </a:r>
          </a:p>
          <a:p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Filling in blank observations for weather data based on values of nearby observations (hourly data given but some hours are blank but “sandwiched” in between hours with valid values)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78594"/>
            <a:ext cx="3561700" cy="2850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562" y="178593"/>
            <a:ext cx="3691744" cy="27704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025" y="3095922"/>
            <a:ext cx="33902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 heat map of all the pickups in the dataset (the drop-offs is very similar).  There are two heavy clusters in the center of Manhattan, with a few pockets to the north and south of them.  There is another pocket east of Manhattan, by the airports.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02561" y="3095922"/>
            <a:ext cx="3291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 plot of trip distance versus trip time, showing a strong correlation between the two variables.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337" y="1058034"/>
            <a:ext cx="3312162" cy="29766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76076" y="3949361"/>
            <a:ext cx="3390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Traffic distribution by hour; this observation was used to determine “rush hour”.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6" y="4164806"/>
            <a:ext cx="3561700" cy="14144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77" y="4164805"/>
            <a:ext cx="3756530" cy="14144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0038" y="5709433"/>
            <a:ext cx="3633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 of trip distance, modal around 1 mile with a long right tail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37777" y="5709432"/>
            <a:ext cx="3633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 of trip time, modal around 7 minutes with a long right tail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53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395"/>
            <a:ext cx="10515600" cy="74215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 selection and engineering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4394"/>
            <a:ext cx="10515600" cy="4764881"/>
          </a:xfrm>
        </p:spPr>
        <p:txBody>
          <a:bodyPr>
            <a:normAutofit/>
          </a:bodyPr>
          <a:lstStyle/>
          <a:p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We could only use data that would have been known to the driver at the time of pickup</a:t>
            </a:r>
          </a:p>
          <a:p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Date and Time engineering: splitting the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Pickup_DateTime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column into granular buckets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Day of week, Weekend Day or not, Holiday (US Federal) or not, Month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Time was split into single hours, as well 7 buckets per day and a binary Rush Hour value (based on observation of highest number of taxis per hour for dataset)</a:t>
            </a:r>
          </a:p>
          <a:p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Pickup and drop-off ZIP Code generated by choosing the one with the closest centroid to the coordinates of the observation</a:t>
            </a:r>
          </a:p>
          <a:p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Used k-means clustering for pickup and drop off locations</a:t>
            </a:r>
          </a:p>
          <a:p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Created direction (16-way) based on pickup to drop off location</a:t>
            </a:r>
          </a:p>
          <a:p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Created “traffic” by counting number of taxis with a pickup or drop off in a region over the last hour (drop off location was based on time at pick up)</a:t>
            </a:r>
          </a:p>
          <a:p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Binary feature for rain based on hourly weather data (used value of hour of pick up)</a:t>
            </a:r>
          </a:p>
          <a:p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Binary feature for the existence of a “toll” fee or “surcharge” fee</a:t>
            </a:r>
          </a:p>
          <a:p>
            <a:r>
              <a:rPr lang="en-US" sz="1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could not use money paid for the trip, this would have been target leakage</a:t>
            </a:r>
            <a:endParaRPr lang="en-US" sz="1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580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Science Capstone Project Predicting NYC Taxi Trip Times</vt:lpstr>
      <vt:lpstr>Can we use data from various sources to predict the length of time for a taxi trip?</vt:lpstr>
      <vt:lpstr>PowerPoint Presentation</vt:lpstr>
      <vt:lpstr>Feature selection and engineering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 Project Predicting NYC Taxi Trip Times</dc:title>
  <dc:creator>Ryan Blosser</dc:creator>
  <cp:lastModifiedBy>Ryan Blosser</cp:lastModifiedBy>
  <cp:revision>20</cp:revision>
  <dcterms:created xsi:type="dcterms:W3CDTF">2017-12-02T22:15:04Z</dcterms:created>
  <dcterms:modified xsi:type="dcterms:W3CDTF">2017-12-03T01:08:47Z</dcterms:modified>
</cp:coreProperties>
</file>