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053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0DB68-A9F0-42BB-ADF2-7A92AF0D83F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5DFBED-2EC8-413B-8711-8CABC69D3EF1}">
      <dgm:prSet phldrT="[Text]" custT="1"/>
      <dgm:spPr/>
      <dgm:t>
        <a:bodyPr/>
        <a:lstStyle/>
        <a:p>
          <a:pPr algn="ctr"/>
          <a:r>
            <a:rPr lang="en-US" sz="1400" b="1" dirty="0" smtClean="0"/>
            <a:t>Phase I: Document Review Process</a:t>
          </a:r>
          <a:endParaRPr lang="en-US" sz="1400" b="1" dirty="0"/>
        </a:p>
      </dgm:t>
    </dgm:pt>
    <dgm:pt modelId="{7F5F3932-D05A-4D8C-9BFC-C2FB67FB0A73}" type="parTrans" cxnId="{739E6F09-1A4D-4A12-A9DA-6E6A2A360170}">
      <dgm:prSet/>
      <dgm:spPr/>
      <dgm:t>
        <a:bodyPr/>
        <a:lstStyle/>
        <a:p>
          <a:endParaRPr lang="en-US"/>
        </a:p>
      </dgm:t>
    </dgm:pt>
    <dgm:pt modelId="{65EA8A88-0C84-4216-8CB3-A6ED8BBE0876}" type="sibTrans" cxnId="{739E6F09-1A4D-4A12-A9DA-6E6A2A360170}">
      <dgm:prSet/>
      <dgm:spPr/>
      <dgm:t>
        <a:bodyPr/>
        <a:lstStyle/>
        <a:p>
          <a:endParaRPr lang="en-US" dirty="0"/>
        </a:p>
      </dgm:t>
    </dgm:pt>
    <dgm:pt modelId="{C21B0D33-C2BB-4BC3-A806-D38465925864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 Ensure documents are fully complete, proofread and approved by PEO leadership for general review (Fred Mingo will act as primary POC for all drafts) . </a:t>
          </a:r>
          <a:endParaRPr lang="en-US" dirty="0"/>
        </a:p>
      </dgm:t>
    </dgm:pt>
    <dgm:pt modelId="{D05169CE-23BF-440B-BAC1-C200F78A37FE}" type="parTrans" cxnId="{3E2170F8-1580-485A-BDDC-ECF23CE71CB1}">
      <dgm:prSet/>
      <dgm:spPr/>
      <dgm:t>
        <a:bodyPr/>
        <a:lstStyle/>
        <a:p>
          <a:endParaRPr lang="en-US"/>
        </a:p>
      </dgm:t>
    </dgm:pt>
    <dgm:pt modelId="{AC1516E8-8687-4E7F-B72A-105AEFAF00E6}" type="sibTrans" cxnId="{3E2170F8-1580-485A-BDDC-ECF23CE71CB1}">
      <dgm:prSet/>
      <dgm:spPr/>
      <dgm:t>
        <a:bodyPr/>
        <a:lstStyle/>
        <a:p>
          <a:endParaRPr lang="en-US"/>
        </a:p>
      </dgm:t>
    </dgm:pt>
    <dgm:pt modelId="{73BE616B-9889-4AAB-867B-DA0C637FEFCA}">
      <dgm:prSet phldrT="[Text]" custT="1"/>
      <dgm:spPr/>
      <dgm:t>
        <a:bodyPr/>
        <a:lstStyle/>
        <a:p>
          <a:pPr algn="ctr"/>
          <a:r>
            <a:rPr lang="en-US" sz="1400" b="1" dirty="0" smtClean="0"/>
            <a:t>Phase II: Pre-VAIQ Preparation (in tandem with Phase I if possible)</a:t>
          </a:r>
        </a:p>
      </dgm:t>
    </dgm:pt>
    <dgm:pt modelId="{044268F8-EDF6-4EC0-BC95-99384A815FD3}" type="parTrans" cxnId="{717FC6FA-9EAF-469A-B2C7-92185854F8FF}">
      <dgm:prSet/>
      <dgm:spPr/>
      <dgm:t>
        <a:bodyPr/>
        <a:lstStyle/>
        <a:p>
          <a:endParaRPr lang="en-US"/>
        </a:p>
      </dgm:t>
    </dgm:pt>
    <dgm:pt modelId="{66A0C6FC-BCF8-47FA-9494-8008F1DE1D0D}" type="sibTrans" cxnId="{717FC6FA-9EAF-469A-B2C7-92185854F8FF}">
      <dgm:prSet/>
      <dgm:spPr/>
      <dgm:t>
        <a:bodyPr/>
        <a:lstStyle/>
        <a:p>
          <a:endParaRPr lang="en-US" dirty="0"/>
        </a:p>
      </dgm:t>
    </dgm:pt>
    <dgm:pt modelId="{ECD1AF98-D74A-4381-AEC8-7977A0AB1331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Prepare VAIQ forms and templates needed for processing. (Concurrence and summary sheets, briefing notes, etc.)</a:t>
          </a:r>
          <a:endParaRPr lang="en-US" dirty="0"/>
        </a:p>
      </dgm:t>
    </dgm:pt>
    <dgm:pt modelId="{98550191-3741-4E98-BD86-E662E99D2816}" type="parTrans" cxnId="{7E11AFB3-82B2-43F2-B2CF-95ACAFB8066D}">
      <dgm:prSet/>
      <dgm:spPr/>
      <dgm:t>
        <a:bodyPr/>
        <a:lstStyle/>
        <a:p>
          <a:endParaRPr lang="en-US"/>
        </a:p>
      </dgm:t>
    </dgm:pt>
    <dgm:pt modelId="{CF7084A7-B4C0-41C0-A1CC-62996068980E}" type="sibTrans" cxnId="{7E11AFB3-82B2-43F2-B2CF-95ACAFB8066D}">
      <dgm:prSet/>
      <dgm:spPr/>
      <dgm:t>
        <a:bodyPr/>
        <a:lstStyle/>
        <a:p>
          <a:endParaRPr lang="en-US"/>
        </a:p>
      </dgm:t>
    </dgm:pt>
    <dgm:pt modelId="{F5EC6E5D-40A1-4484-866A-EFE79767B2F4}">
      <dgm:prSet phldrT="[Text]" custT="1"/>
      <dgm:spPr/>
      <dgm:t>
        <a:bodyPr/>
        <a:lstStyle/>
        <a:p>
          <a:pPr algn="ctr"/>
          <a:r>
            <a:rPr lang="en-US" sz="1400" b="1" dirty="0" smtClean="0"/>
            <a:t>Phase III: VAIQ Tracking and Adjudication</a:t>
          </a:r>
          <a:endParaRPr lang="en-US" sz="1400" b="1" dirty="0"/>
        </a:p>
      </dgm:t>
    </dgm:pt>
    <dgm:pt modelId="{B899D60C-4B18-42F1-AF4C-D980F98BD486}" type="parTrans" cxnId="{FCBF94EF-74F2-4D9D-8ED3-3087421E91E3}">
      <dgm:prSet/>
      <dgm:spPr/>
      <dgm:t>
        <a:bodyPr/>
        <a:lstStyle/>
        <a:p>
          <a:endParaRPr lang="en-US"/>
        </a:p>
      </dgm:t>
    </dgm:pt>
    <dgm:pt modelId="{4B737B2B-D147-4B8D-9E6F-685BE701D6E6}" type="sibTrans" cxnId="{FCBF94EF-74F2-4D9D-8ED3-3087421E91E3}">
      <dgm:prSet/>
      <dgm:spPr/>
      <dgm:t>
        <a:bodyPr/>
        <a:lstStyle/>
        <a:p>
          <a:endParaRPr lang="en-US"/>
        </a:p>
      </dgm:t>
    </dgm:pt>
    <dgm:pt modelId="{E24E9F54-7225-4735-8EBF-9B1B2C0A19DF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Submit documents in batches or on rolling basis to VAIQ and notify EHRM PEO, EHRM Comms, etc. with VAIQ </a:t>
          </a:r>
          <a:r>
            <a:rPr lang="en-US" smtClean="0"/>
            <a:t>workflow </a:t>
          </a:r>
          <a:r>
            <a:rPr lang="en-US" smtClean="0"/>
            <a:t>numbers </a:t>
          </a:r>
          <a:r>
            <a:rPr lang="en-US" dirty="0" smtClean="0"/>
            <a:t>for tracking purposes</a:t>
          </a:r>
          <a:endParaRPr lang="en-US" dirty="0"/>
        </a:p>
      </dgm:t>
    </dgm:pt>
    <dgm:pt modelId="{941304B7-E418-41DE-BE90-471187CB0A92}" type="parTrans" cxnId="{6224D87B-490D-4D08-9F17-8246C89D2730}">
      <dgm:prSet/>
      <dgm:spPr/>
      <dgm:t>
        <a:bodyPr/>
        <a:lstStyle/>
        <a:p>
          <a:endParaRPr lang="en-US"/>
        </a:p>
      </dgm:t>
    </dgm:pt>
    <dgm:pt modelId="{E6F9EB87-A9F6-4DA9-9DF9-4E1BFC791E9E}" type="sibTrans" cxnId="{6224D87B-490D-4D08-9F17-8246C89D2730}">
      <dgm:prSet/>
      <dgm:spPr/>
      <dgm:t>
        <a:bodyPr/>
        <a:lstStyle/>
        <a:p>
          <a:endParaRPr lang="en-US"/>
        </a:p>
      </dgm:t>
    </dgm:pt>
    <dgm:pt modelId="{FD52B09D-D071-4E37-B2EE-9C789CB2B9C8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TAC/Legal approve, flow to PEO leadership again for formal approval (Mingo, Windom).  If significant changes are needed, adjudicate and flow back to TAC/Legal for approval.</a:t>
          </a:r>
          <a:endParaRPr lang="en-US" dirty="0"/>
        </a:p>
      </dgm:t>
    </dgm:pt>
    <dgm:pt modelId="{01B2C72F-3794-4735-AB8D-4D322D71DACF}" type="parTrans" cxnId="{B24A4B7A-111B-47F9-85CA-115046046221}">
      <dgm:prSet/>
      <dgm:spPr/>
      <dgm:t>
        <a:bodyPr/>
        <a:lstStyle/>
        <a:p>
          <a:endParaRPr lang="en-US"/>
        </a:p>
      </dgm:t>
    </dgm:pt>
    <dgm:pt modelId="{E04FE3F2-7265-4555-8A12-AE476B24926C}" type="sibTrans" cxnId="{B24A4B7A-111B-47F9-85CA-115046046221}">
      <dgm:prSet/>
      <dgm:spPr/>
      <dgm:t>
        <a:bodyPr/>
        <a:lstStyle/>
        <a:p>
          <a:endParaRPr lang="en-US"/>
        </a:p>
      </dgm:t>
    </dgm:pt>
    <dgm:pt modelId="{80E40820-E47B-443E-9643-4FFBF2C9E7B7}">
      <dgm:prSet/>
      <dgm:spPr/>
      <dgm:t>
        <a:bodyPr/>
        <a:lstStyle/>
        <a:p>
          <a:pPr>
            <a:spcAft>
              <a:spcPct val="15000"/>
            </a:spcAft>
          </a:pPr>
          <a:endParaRPr lang="en-US" dirty="0"/>
        </a:p>
      </dgm:t>
    </dgm:pt>
    <dgm:pt modelId="{C8DB1436-7EB5-4447-AC32-847A645A33F9}" type="parTrans" cxnId="{7134F246-CE7D-4A1E-A0B6-C286FE06094D}">
      <dgm:prSet/>
      <dgm:spPr/>
      <dgm:t>
        <a:bodyPr/>
        <a:lstStyle/>
        <a:p>
          <a:endParaRPr lang="en-US"/>
        </a:p>
      </dgm:t>
    </dgm:pt>
    <dgm:pt modelId="{55579472-25C6-41E5-B521-99FA55E0858C}" type="sibTrans" cxnId="{7134F246-CE7D-4A1E-A0B6-C286FE06094D}">
      <dgm:prSet/>
      <dgm:spPr/>
      <dgm:t>
        <a:bodyPr/>
        <a:lstStyle/>
        <a:p>
          <a:endParaRPr lang="en-US"/>
        </a:p>
      </dgm:t>
    </dgm:pt>
    <dgm:pt modelId="{7D9D23DA-6A98-4AED-B038-AF9F3094FEA0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 Once generally approved, EHRM Comms flows to TAC/Legal for review and concurrence.</a:t>
          </a:r>
          <a:endParaRPr lang="en-US" dirty="0"/>
        </a:p>
      </dgm:t>
    </dgm:pt>
    <dgm:pt modelId="{58EDA600-925C-44AA-8D7B-2A0536A4BD47}" type="sibTrans" cxnId="{9B05F5E6-CCA1-4290-B367-606D75A92B95}">
      <dgm:prSet/>
      <dgm:spPr/>
      <dgm:t>
        <a:bodyPr/>
        <a:lstStyle/>
        <a:p>
          <a:endParaRPr lang="en-US"/>
        </a:p>
      </dgm:t>
    </dgm:pt>
    <dgm:pt modelId="{01FD984D-6FFC-4AAC-BF97-F221F41590FA}" type="parTrans" cxnId="{9B05F5E6-CCA1-4290-B367-606D75A92B95}">
      <dgm:prSet/>
      <dgm:spPr/>
      <dgm:t>
        <a:bodyPr/>
        <a:lstStyle/>
        <a:p>
          <a:endParaRPr lang="en-US"/>
        </a:p>
      </dgm:t>
    </dgm:pt>
    <dgm:pt modelId="{193DDBA9-840B-4746-AE7F-BC22306CB480}">
      <dgm:prSet/>
      <dgm:spPr/>
      <dgm:t>
        <a:bodyPr/>
        <a:lstStyle/>
        <a:p>
          <a:pPr>
            <a:spcAft>
              <a:spcPct val="15000"/>
            </a:spcAft>
          </a:pPr>
          <a:endParaRPr lang="en-US" dirty="0"/>
        </a:p>
      </dgm:t>
    </dgm:pt>
    <dgm:pt modelId="{359C8614-560A-47AE-BEC5-133E2F4EEE5C}" type="parTrans" cxnId="{9872EEC4-AD62-4DDF-B634-37DAFC953F8F}">
      <dgm:prSet/>
      <dgm:spPr/>
      <dgm:t>
        <a:bodyPr/>
        <a:lstStyle/>
        <a:p>
          <a:endParaRPr lang="en-US"/>
        </a:p>
      </dgm:t>
    </dgm:pt>
    <dgm:pt modelId="{B11F0687-0727-45D5-B230-D76EC8898EE3}" type="sibTrans" cxnId="{9872EEC4-AD62-4DDF-B634-37DAFC953F8F}">
      <dgm:prSet/>
      <dgm:spPr/>
      <dgm:t>
        <a:bodyPr/>
        <a:lstStyle/>
        <a:p>
          <a:endParaRPr lang="en-US"/>
        </a:p>
      </dgm:t>
    </dgm:pt>
    <dgm:pt modelId="{987CB5CB-5A29-4C77-BD6D-E179DFB9A07C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Utilize additional contract staff and some internal OIT staff to help adjudicate comments, follow-up with offices and track general progress.</a:t>
          </a:r>
          <a:endParaRPr lang="en-US" dirty="0"/>
        </a:p>
      </dgm:t>
    </dgm:pt>
    <dgm:pt modelId="{51574FC1-B52D-4A1B-843F-5A7A528A172E}" type="parTrans" cxnId="{43CEF18A-7E41-4C59-94A7-3686D5947CA8}">
      <dgm:prSet/>
      <dgm:spPr/>
      <dgm:t>
        <a:bodyPr/>
        <a:lstStyle/>
        <a:p>
          <a:endParaRPr lang="en-US"/>
        </a:p>
      </dgm:t>
    </dgm:pt>
    <dgm:pt modelId="{0BD15AAD-56EC-4F14-A330-B68BAC4E2A01}" type="sibTrans" cxnId="{43CEF18A-7E41-4C59-94A7-3686D5947CA8}">
      <dgm:prSet/>
      <dgm:spPr/>
      <dgm:t>
        <a:bodyPr/>
        <a:lstStyle/>
        <a:p>
          <a:endParaRPr lang="en-US"/>
        </a:p>
      </dgm:t>
    </dgm:pt>
    <dgm:pt modelId="{2B69A453-1ECB-49B0-8AF8-925604E10DAB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Supply daily status updates and weekly wrap-up report to EHRM Comms and PEO Leadership</a:t>
          </a:r>
          <a:endParaRPr lang="en-US" dirty="0"/>
        </a:p>
      </dgm:t>
    </dgm:pt>
    <dgm:pt modelId="{8206120D-AE32-4EEF-9BA6-4D319B1DD8DE}" type="parTrans" cxnId="{26C68D97-AE17-4148-B5EB-1CFAAD89E836}">
      <dgm:prSet/>
      <dgm:spPr/>
      <dgm:t>
        <a:bodyPr/>
        <a:lstStyle/>
        <a:p>
          <a:endParaRPr lang="en-US"/>
        </a:p>
      </dgm:t>
    </dgm:pt>
    <dgm:pt modelId="{BBE0646F-1036-4D94-AA6D-3DA05B7F6FDC}" type="sibTrans" cxnId="{26C68D97-AE17-4148-B5EB-1CFAAD89E836}">
      <dgm:prSet/>
      <dgm:spPr/>
      <dgm:t>
        <a:bodyPr/>
        <a:lstStyle/>
        <a:p>
          <a:endParaRPr lang="en-US"/>
        </a:p>
      </dgm:t>
    </dgm:pt>
    <dgm:pt modelId="{44E3B731-9702-4614-9E0B-A095D09CC6E3}">
      <dgm:prSet/>
      <dgm:spPr/>
      <dgm:t>
        <a:bodyPr/>
        <a:lstStyle/>
        <a:p>
          <a:pPr>
            <a:spcAft>
              <a:spcPct val="15000"/>
            </a:spcAft>
          </a:pPr>
          <a:endParaRPr lang="en-US" dirty="0"/>
        </a:p>
      </dgm:t>
    </dgm:pt>
    <dgm:pt modelId="{CA3422A3-1F33-4956-AAEA-DA63BB3A625E}" type="parTrans" cxnId="{0B182ED7-C1FA-4FC6-85ED-6AB8CE71185E}">
      <dgm:prSet/>
      <dgm:spPr/>
      <dgm:t>
        <a:bodyPr/>
        <a:lstStyle/>
        <a:p>
          <a:endParaRPr lang="en-US"/>
        </a:p>
      </dgm:t>
    </dgm:pt>
    <dgm:pt modelId="{92275B79-0CB4-4222-AA26-2229C2F76308}" type="sibTrans" cxnId="{0B182ED7-C1FA-4FC6-85ED-6AB8CE71185E}">
      <dgm:prSet/>
      <dgm:spPr/>
      <dgm:t>
        <a:bodyPr/>
        <a:lstStyle/>
        <a:p>
          <a:endParaRPr lang="en-US"/>
        </a:p>
      </dgm:t>
    </dgm:pt>
    <dgm:pt modelId="{48CDF415-B626-4CCA-A3FE-CCC66C02ACE3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Once official approval is given by PEO and TAC/Legal, batch documents into workflows by due date first, then as they become available.</a:t>
          </a:r>
          <a:endParaRPr lang="en-US" dirty="0"/>
        </a:p>
      </dgm:t>
    </dgm:pt>
    <dgm:pt modelId="{CD5B9C4E-C2D7-4566-95A9-12D88BFBCF32}" type="parTrans" cxnId="{33CF9A9C-7DA1-41FB-BEA1-C5A3766F85B6}">
      <dgm:prSet/>
      <dgm:spPr/>
      <dgm:t>
        <a:bodyPr/>
        <a:lstStyle/>
        <a:p>
          <a:endParaRPr lang="en-US"/>
        </a:p>
      </dgm:t>
    </dgm:pt>
    <dgm:pt modelId="{D1C86E0C-379E-48EF-8352-E5EAE700C8B2}" type="sibTrans" cxnId="{33CF9A9C-7DA1-41FB-BEA1-C5A3766F85B6}">
      <dgm:prSet/>
      <dgm:spPr/>
      <dgm:t>
        <a:bodyPr/>
        <a:lstStyle/>
        <a:p>
          <a:endParaRPr lang="en-US"/>
        </a:p>
      </dgm:t>
    </dgm:pt>
    <dgm:pt modelId="{AFA94098-BE16-4763-9905-0FAC8444052D}">
      <dgm:prSet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Pass documents to Congress as they clear VAIQ on rolling basis  </a:t>
          </a:r>
          <a:endParaRPr lang="en-US" dirty="0"/>
        </a:p>
      </dgm:t>
    </dgm:pt>
    <dgm:pt modelId="{C3BCB2B3-4FE2-43FD-8AA2-FA3136E80BE6}" type="parTrans" cxnId="{457D26AD-D766-424C-B9D4-CA3796B75ACF}">
      <dgm:prSet/>
      <dgm:spPr/>
      <dgm:t>
        <a:bodyPr/>
        <a:lstStyle/>
        <a:p>
          <a:endParaRPr lang="en-US"/>
        </a:p>
      </dgm:t>
    </dgm:pt>
    <dgm:pt modelId="{5606E70E-D3ED-454D-BD5B-60F61741CED5}" type="sibTrans" cxnId="{457D26AD-D766-424C-B9D4-CA3796B75ACF}">
      <dgm:prSet/>
      <dgm:spPr/>
      <dgm:t>
        <a:bodyPr/>
        <a:lstStyle/>
        <a:p>
          <a:endParaRPr lang="en-US"/>
        </a:p>
      </dgm:t>
    </dgm:pt>
    <dgm:pt modelId="{C6DFD67B-5731-4E90-BDD8-EDB59F55952A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Work with OIT and VHA correspondence staff to establish the necessary internal coordination (routing, handling). </a:t>
          </a:r>
          <a:endParaRPr lang="en-US" dirty="0"/>
        </a:p>
      </dgm:t>
    </dgm:pt>
    <dgm:pt modelId="{7B80A005-D3C7-4082-A5E1-CF22AA180E1D}" type="parTrans" cxnId="{EE20341C-B188-4A09-9F97-962EDF46862A}">
      <dgm:prSet/>
      <dgm:spPr/>
      <dgm:t>
        <a:bodyPr/>
        <a:lstStyle/>
        <a:p>
          <a:endParaRPr lang="en-US"/>
        </a:p>
      </dgm:t>
    </dgm:pt>
    <dgm:pt modelId="{B64CA7BA-6B97-44CE-8E42-AABD336146C6}" type="sibTrans" cxnId="{EE20341C-B188-4A09-9F97-962EDF46862A}">
      <dgm:prSet/>
      <dgm:spPr/>
      <dgm:t>
        <a:bodyPr/>
        <a:lstStyle/>
        <a:p>
          <a:endParaRPr lang="en-US"/>
        </a:p>
      </dgm:t>
    </dgm:pt>
    <dgm:pt modelId="{FB089392-4CE0-46EB-91E5-EFE67208DEEC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Just before workflows are created, Fred Mingo reminder email will go to reviewing offices with instructions to review and concur expeditiously.  </a:t>
          </a:r>
          <a:endParaRPr lang="en-US" dirty="0"/>
        </a:p>
      </dgm:t>
    </dgm:pt>
    <dgm:pt modelId="{9DFA297A-41BE-40E4-97F4-C1CC8E7590F4}" type="parTrans" cxnId="{12CF9B1E-FEAA-4721-96D8-197D03FD0EB7}">
      <dgm:prSet/>
      <dgm:spPr/>
      <dgm:t>
        <a:bodyPr/>
        <a:lstStyle/>
        <a:p>
          <a:endParaRPr lang="en-US"/>
        </a:p>
      </dgm:t>
    </dgm:pt>
    <dgm:pt modelId="{084BFBFE-3124-425B-B9E7-AD8913B475F7}" type="sibTrans" cxnId="{12CF9B1E-FEAA-4721-96D8-197D03FD0EB7}">
      <dgm:prSet/>
      <dgm:spPr/>
      <dgm:t>
        <a:bodyPr/>
        <a:lstStyle/>
        <a:p>
          <a:endParaRPr lang="en-US"/>
        </a:p>
      </dgm:t>
    </dgm:pt>
    <dgm:pt modelId="{C991AC0F-093E-4148-BADC-AD361FBB30C4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dirty="0" smtClean="0"/>
            <a:t>Memo signed by Dr. LaPuz will be distributed via VAIQ notifying offices that documents are time-sensitive and should be given highest priority.  </a:t>
          </a:r>
          <a:endParaRPr lang="en-US" dirty="0"/>
        </a:p>
      </dgm:t>
    </dgm:pt>
    <dgm:pt modelId="{604614AB-40E8-4469-A15F-B1940F3D7416}" type="parTrans" cxnId="{074D78B4-B9A7-4A72-BB57-65CF89893FA7}">
      <dgm:prSet/>
      <dgm:spPr/>
      <dgm:t>
        <a:bodyPr/>
        <a:lstStyle/>
        <a:p>
          <a:endParaRPr lang="en-US"/>
        </a:p>
      </dgm:t>
    </dgm:pt>
    <dgm:pt modelId="{D09E829B-310A-4F0B-865C-FD8D5262E0F1}" type="sibTrans" cxnId="{074D78B4-B9A7-4A72-BB57-65CF89893FA7}">
      <dgm:prSet/>
      <dgm:spPr/>
      <dgm:t>
        <a:bodyPr/>
        <a:lstStyle/>
        <a:p>
          <a:endParaRPr lang="en-US"/>
        </a:p>
      </dgm:t>
    </dgm:pt>
    <dgm:pt modelId="{DCB79898-4E67-466C-BA0F-3592B041DE93}" type="pres">
      <dgm:prSet presAssocID="{7840DB68-A9F0-42BB-ADF2-7A92AF0D83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C383C2-8457-40D3-A443-0F900294EBB2}" type="pres">
      <dgm:prSet presAssocID="{FC5DFBED-2EC8-413B-8711-8CABC69D3EF1}" presName="composite" presStyleCnt="0"/>
      <dgm:spPr/>
    </dgm:pt>
    <dgm:pt modelId="{66E29FD4-03D7-4B0C-B502-5CC7F191D9F7}" type="pres">
      <dgm:prSet presAssocID="{FC5DFBED-2EC8-413B-8711-8CABC69D3EF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76624-77D5-4774-AEA4-56530A9DBFC9}" type="pres">
      <dgm:prSet presAssocID="{FC5DFBED-2EC8-413B-8711-8CABC69D3EF1}" presName="parSh" presStyleLbl="node1" presStyleIdx="0" presStyleCnt="3"/>
      <dgm:spPr/>
      <dgm:t>
        <a:bodyPr/>
        <a:lstStyle/>
        <a:p>
          <a:endParaRPr lang="en-US"/>
        </a:p>
      </dgm:t>
    </dgm:pt>
    <dgm:pt modelId="{807FC46E-929F-4F44-95B6-2D97C7303861}" type="pres">
      <dgm:prSet presAssocID="{FC5DFBED-2EC8-413B-8711-8CABC69D3EF1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8841F-DAEE-4E7F-8BB3-E623755EF499}" type="pres">
      <dgm:prSet presAssocID="{65EA8A88-0C84-4216-8CB3-A6ED8BBE08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2495F8F-EDB5-46D0-918D-53EAC84A2B57}" type="pres">
      <dgm:prSet presAssocID="{65EA8A88-0C84-4216-8CB3-A6ED8BBE0876}" presName="connTx" presStyleLbl="sibTrans2D1" presStyleIdx="0" presStyleCnt="2"/>
      <dgm:spPr/>
      <dgm:t>
        <a:bodyPr/>
        <a:lstStyle/>
        <a:p>
          <a:endParaRPr lang="en-US"/>
        </a:p>
      </dgm:t>
    </dgm:pt>
    <dgm:pt modelId="{323E6859-90E4-4945-BCEE-D9CB4E5439AF}" type="pres">
      <dgm:prSet presAssocID="{73BE616B-9889-4AAB-867B-DA0C637FEFCA}" presName="composite" presStyleCnt="0"/>
      <dgm:spPr/>
    </dgm:pt>
    <dgm:pt modelId="{CC505989-7682-4239-AC8A-7FE0E587527D}" type="pres">
      <dgm:prSet presAssocID="{73BE616B-9889-4AAB-867B-DA0C637FEF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4C0A6-D194-4C7F-A44A-A9869DB9DA5A}" type="pres">
      <dgm:prSet presAssocID="{73BE616B-9889-4AAB-867B-DA0C637FEFCA}" presName="parSh" presStyleLbl="node1" presStyleIdx="1" presStyleCnt="3"/>
      <dgm:spPr/>
      <dgm:t>
        <a:bodyPr/>
        <a:lstStyle/>
        <a:p>
          <a:endParaRPr lang="en-US"/>
        </a:p>
      </dgm:t>
    </dgm:pt>
    <dgm:pt modelId="{4D8CE248-CA49-4151-B626-A64DE3661C9A}" type="pres">
      <dgm:prSet presAssocID="{73BE616B-9889-4AAB-867B-DA0C637FEFC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E19E4-0F98-4978-B26A-93548502ADB1}" type="pres">
      <dgm:prSet presAssocID="{66A0C6FC-BCF8-47FA-9494-8008F1DE1D0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EA35E02-1AE3-4831-9D2C-5DF1CD7B3583}" type="pres">
      <dgm:prSet presAssocID="{66A0C6FC-BCF8-47FA-9494-8008F1DE1D0D}" presName="connTx" presStyleLbl="sibTrans2D1" presStyleIdx="1" presStyleCnt="2"/>
      <dgm:spPr/>
      <dgm:t>
        <a:bodyPr/>
        <a:lstStyle/>
        <a:p>
          <a:endParaRPr lang="en-US"/>
        </a:p>
      </dgm:t>
    </dgm:pt>
    <dgm:pt modelId="{CB72D0F4-FECC-47AA-8841-1245BFFF52EE}" type="pres">
      <dgm:prSet presAssocID="{F5EC6E5D-40A1-4484-866A-EFE79767B2F4}" presName="composite" presStyleCnt="0"/>
      <dgm:spPr/>
    </dgm:pt>
    <dgm:pt modelId="{5BC68B72-7A80-465C-82F0-DD9B9712E10C}" type="pres">
      <dgm:prSet presAssocID="{F5EC6E5D-40A1-4484-866A-EFE79767B2F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D34CC-47BE-4C78-8A8E-74D6E0AA8980}" type="pres">
      <dgm:prSet presAssocID="{F5EC6E5D-40A1-4484-866A-EFE79767B2F4}" presName="parSh" presStyleLbl="node1" presStyleIdx="2" presStyleCnt="3"/>
      <dgm:spPr/>
      <dgm:t>
        <a:bodyPr/>
        <a:lstStyle/>
        <a:p>
          <a:endParaRPr lang="en-US"/>
        </a:p>
      </dgm:t>
    </dgm:pt>
    <dgm:pt modelId="{0D503D43-9DE8-47F2-A762-1EABE406C174}" type="pres">
      <dgm:prSet presAssocID="{F5EC6E5D-40A1-4484-866A-EFE79767B2F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795CA-0D3A-4B3D-8B65-23CEECB50822}" type="presOf" srcId="{48CDF415-B626-4CCA-A3FE-CCC66C02ACE3}" destId="{807FC46E-929F-4F44-95B6-2D97C7303861}" srcOrd="0" destOrd="3" presId="urn:microsoft.com/office/officeart/2005/8/layout/process3"/>
    <dgm:cxn modelId="{886DC58E-0034-4E85-8CD9-A108706D0BC8}" type="presOf" srcId="{7840DB68-A9F0-42BB-ADF2-7A92AF0D83F7}" destId="{DCB79898-4E67-466C-BA0F-3592B041DE93}" srcOrd="0" destOrd="0" presId="urn:microsoft.com/office/officeart/2005/8/layout/process3"/>
    <dgm:cxn modelId="{7134F246-CE7D-4A1E-A0B6-C286FE06094D}" srcId="{FC5DFBED-2EC8-413B-8711-8CABC69D3EF1}" destId="{80E40820-E47B-443E-9643-4FFBF2C9E7B7}" srcOrd="4" destOrd="0" parTransId="{C8DB1436-7EB5-4447-AC32-847A645A33F9}" sibTransId="{55579472-25C6-41E5-B521-99FA55E0858C}"/>
    <dgm:cxn modelId="{78F00F80-D8B3-429B-B2FB-A1ABE713EE60}" type="presOf" srcId="{FC5DFBED-2EC8-413B-8711-8CABC69D3EF1}" destId="{68276624-77D5-4774-AEA4-56530A9DBFC9}" srcOrd="1" destOrd="0" presId="urn:microsoft.com/office/officeart/2005/8/layout/process3"/>
    <dgm:cxn modelId="{35C06B85-212C-4AE4-A6A3-A2E60F7ABB14}" type="presOf" srcId="{F5EC6E5D-40A1-4484-866A-EFE79767B2F4}" destId="{459D34CC-47BE-4C78-8A8E-74D6E0AA8980}" srcOrd="1" destOrd="0" presId="urn:microsoft.com/office/officeart/2005/8/layout/process3"/>
    <dgm:cxn modelId="{457D26AD-D766-424C-B9D4-CA3796B75ACF}" srcId="{F5EC6E5D-40A1-4484-866A-EFE79767B2F4}" destId="{AFA94098-BE16-4763-9905-0FAC8444052D}" srcOrd="3" destOrd="0" parTransId="{C3BCB2B3-4FE2-43FD-8AA2-FA3136E80BE6}" sibTransId="{5606E70E-D3ED-454D-BD5B-60F61741CED5}"/>
    <dgm:cxn modelId="{717FC6FA-9EAF-469A-B2C7-92185854F8FF}" srcId="{7840DB68-A9F0-42BB-ADF2-7A92AF0D83F7}" destId="{73BE616B-9889-4AAB-867B-DA0C637FEFCA}" srcOrd="1" destOrd="0" parTransId="{044268F8-EDF6-4EC0-BC95-99384A815FD3}" sibTransId="{66A0C6FC-BCF8-47FA-9494-8008F1DE1D0D}"/>
    <dgm:cxn modelId="{6224D87B-490D-4D08-9F17-8246C89D2730}" srcId="{F5EC6E5D-40A1-4484-866A-EFE79767B2F4}" destId="{E24E9F54-7225-4735-8EBF-9B1B2C0A19DF}" srcOrd="0" destOrd="0" parTransId="{941304B7-E418-41DE-BE90-471187CB0A92}" sibTransId="{E6F9EB87-A9F6-4DA9-9DF9-4E1BFC791E9E}"/>
    <dgm:cxn modelId="{7E11AFB3-82B2-43F2-B2CF-95ACAFB8066D}" srcId="{73BE616B-9889-4AAB-867B-DA0C637FEFCA}" destId="{ECD1AF98-D74A-4381-AEC8-7977A0AB1331}" srcOrd="0" destOrd="0" parTransId="{98550191-3741-4E98-BD86-E662E99D2816}" sibTransId="{CF7084A7-B4C0-41C0-A1CC-62996068980E}"/>
    <dgm:cxn modelId="{4E0B3B58-52B6-4149-A204-1D3F71E77017}" type="presOf" srcId="{66A0C6FC-BCF8-47FA-9494-8008F1DE1D0D}" destId="{AEA35E02-1AE3-4831-9D2C-5DF1CD7B3583}" srcOrd="1" destOrd="0" presId="urn:microsoft.com/office/officeart/2005/8/layout/process3"/>
    <dgm:cxn modelId="{944E5E04-E6EE-471E-9507-310F42D13D34}" type="presOf" srcId="{65EA8A88-0C84-4216-8CB3-A6ED8BBE0876}" destId="{DE28841F-DAEE-4E7F-8BB3-E623755EF499}" srcOrd="0" destOrd="0" presId="urn:microsoft.com/office/officeart/2005/8/layout/process3"/>
    <dgm:cxn modelId="{074D78B4-B9A7-4A72-BB57-65CF89893FA7}" srcId="{73BE616B-9889-4AAB-867B-DA0C637FEFCA}" destId="{C991AC0F-093E-4148-BADC-AD361FBB30C4}" srcOrd="2" destOrd="0" parTransId="{604614AB-40E8-4469-A15F-B1940F3D7416}" sibTransId="{D09E829B-310A-4F0B-865C-FD8D5262E0F1}"/>
    <dgm:cxn modelId="{1BB4776C-4221-48E0-AA2F-0365950B0CB1}" type="presOf" srcId="{E24E9F54-7225-4735-8EBF-9B1B2C0A19DF}" destId="{0D503D43-9DE8-47F2-A762-1EABE406C174}" srcOrd="0" destOrd="0" presId="urn:microsoft.com/office/officeart/2005/8/layout/process3"/>
    <dgm:cxn modelId="{C364FB38-9AA9-45AA-8DA9-8A37939957AF}" type="presOf" srcId="{F5EC6E5D-40A1-4484-866A-EFE79767B2F4}" destId="{5BC68B72-7A80-465C-82F0-DD9B9712E10C}" srcOrd="0" destOrd="0" presId="urn:microsoft.com/office/officeart/2005/8/layout/process3"/>
    <dgm:cxn modelId="{5916F0A7-B632-4416-9D28-EEB795B64EDE}" type="presOf" srcId="{AFA94098-BE16-4763-9905-0FAC8444052D}" destId="{0D503D43-9DE8-47F2-A762-1EABE406C174}" srcOrd="0" destOrd="3" presId="urn:microsoft.com/office/officeart/2005/8/layout/process3"/>
    <dgm:cxn modelId="{1AF3D801-ECE8-4467-82AF-56F2AF4AF09A}" type="presOf" srcId="{65EA8A88-0C84-4216-8CB3-A6ED8BBE0876}" destId="{72495F8F-EDB5-46D0-918D-53EAC84A2B57}" srcOrd="1" destOrd="0" presId="urn:microsoft.com/office/officeart/2005/8/layout/process3"/>
    <dgm:cxn modelId="{43CEF18A-7E41-4C59-94A7-3686D5947CA8}" srcId="{F5EC6E5D-40A1-4484-866A-EFE79767B2F4}" destId="{987CB5CB-5A29-4C77-BD6D-E179DFB9A07C}" srcOrd="1" destOrd="0" parTransId="{51574FC1-B52D-4A1B-843F-5A7A528A172E}" sibTransId="{0BD15AAD-56EC-4F14-A330-B68BAC4E2A01}"/>
    <dgm:cxn modelId="{CF8B0D6A-D924-4BDB-A7EF-3E151575FCA7}" type="presOf" srcId="{FD52B09D-D071-4E37-B2EE-9C789CB2B9C8}" destId="{807FC46E-929F-4F44-95B6-2D97C7303861}" srcOrd="0" destOrd="2" presId="urn:microsoft.com/office/officeart/2005/8/layout/process3"/>
    <dgm:cxn modelId="{3F6FD4C7-8B45-4FC2-8E79-37BCDE118F1B}" type="presOf" srcId="{C991AC0F-093E-4148-BADC-AD361FBB30C4}" destId="{4D8CE248-CA49-4151-B626-A64DE3661C9A}" srcOrd="0" destOrd="2" presId="urn:microsoft.com/office/officeart/2005/8/layout/process3"/>
    <dgm:cxn modelId="{3E2170F8-1580-485A-BDDC-ECF23CE71CB1}" srcId="{FC5DFBED-2EC8-413B-8711-8CABC69D3EF1}" destId="{C21B0D33-C2BB-4BC3-A806-D38465925864}" srcOrd="0" destOrd="0" parTransId="{D05169CE-23BF-440B-BAC1-C200F78A37FE}" sibTransId="{AC1516E8-8687-4E7F-B72A-105AEFAF00E6}"/>
    <dgm:cxn modelId="{BB2EF3FA-8CE0-46DC-B894-E2FAC525BF2C}" type="presOf" srcId="{FB089392-4CE0-46EB-91E5-EFE67208DEEC}" destId="{4D8CE248-CA49-4151-B626-A64DE3661C9A}" srcOrd="0" destOrd="3" presId="urn:microsoft.com/office/officeart/2005/8/layout/process3"/>
    <dgm:cxn modelId="{9B05F5E6-CCA1-4290-B367-606D75A92B95}" srcId="{FC5DFBED-2EC8-413B-8711-8CABC69D3EF1}" destId="{7D9D23DA-6A98-4AED-B038-AF9F3094FEA0}" srcOrd="1" destOrd="0" parTransId="{01FD984D-6FFC-4AAC-BF97-F221F41590FA}" sibTransId="{58EDA600-925C-44AA-8D7B-2A0536A4BD47}"/>
    <dgm:cxn modelId="{1261B61F-4D11-413F-AD17-E96E23BADD14}" type="presOf" srcId="{7D9D23DA-6A98-4AED-B038-AF9F3094FEA0}" destId="{807FC46E-929F-4F44-95B6-2D97C7303861}" srcOrd="0" destOrd="1" presId="urn:microsoft.com/office/officeart/2005/8/layout/process3"/>
    <dgm:cxn modelId="{EA65549E-64AE-48AA-AFD8-71382FF8AA2F}" type="presOf" srcId="{C6DFD67B-5731-4E90-BDD8-EDB59F55952A}" destId="{4D8CE248-CA49-4151-B626-A64DE3661C9A}" srcOrd="0" destOrd="1" presId="urn:microsoft.com/office/officeart/2005/8/layout/process3"/>
    <dgm:cxn modelId="{D000E9B9-93C7-425D-9BF0-BDBD179A206B}" type="presOf" srcId="{66A0C6FC-BCF8-47FA-9494-8008F1DE1D0D}" destId="{D80E19E4-0F98-4978-B26A-93548502ADB1}" srcOrd="0" destOrd="0" presId="urn:microsoft.com/office/officeart/2005/8/layout/process3"/>
    <dgm:cxn modelId="{EE20341C-B188-4A09-9F97-962EDF46862A}" srcId="{73BE616B-9889-4AAB-867B-DA0C637FEFCA}" destId="{C6DFD67B-5731-4E90-BDD8-EDB59F55952A}" srcOrd="1" destOrd="0" parTransId="{7B80A005-D3C7-4082-A5E1-CF22AA180E1D}" sibTransId="{B64CA7BA-6B97-44CE-8E42-AABD336146C6}"/>
    <dgm:cxn modelId="{B24A4B7A-111B-47F9-85CA-115046046221}" srcId="{FC5DFBED-2EC8-413B-8711-8CABC69D3EF1}" destId="{FD52B09D-D071-4E37-B2EE-9C789CB2B9C8}" srcOrd="2" destOrd="0" parTransId="{01B2C72F-3794-4735-AB8D-4D322D71DACF}" sibTransId="{E04FE3F2-7265-4555-8A12-AE476B24926C}"/>
    <dgm:cxn modelId="{9B315524-9B72-42C9-908B-2A8E970B6191}" type="presOf" srcId="{C21B0D33-C2BB-4BC3-A806-D38465925864}" destId="{807FC46E-929F-4F44-95B6-2D97C7303861}" srcOrd="0" destOrd="0" presId="urn:microsoft.com/office/officeart/2005/8/layout/process3"/>
    <dgm:cxn modelId="{87FDC873-B8AE-487B-AA3D-5E31177F0595}" type="presOf" srcId="{80E40820-E47B-443E-9643-4FFBF2C9E7B7}" destId="{807FC46E-929F-4F44-95B6-2D97C7303861}" srcOrd="0" destOrd="4" presId="urn:microsoft.com/office/officeart/2005/8/layout/process3"/>
    <dgm:cxn modelId="{CFEA26C2-04B7-462A-A869-927E14B9C949}" type="presOf" srcId="{193DDBA9-840B-4746-AE7F-BC22306CB480}" destId="{4D8CE248-CA49-4151-B626-A64DE3661C9A}" srcOrd="0" destOrd="4" presId="urn:microsoft.com/office/officeart/2005/8/layout/process3"/>
    <dgm:cxn modelId="{12CF9B1E-FEAA-4721-96D8-197D03FD0EB7}" srcId="{73BE616B-9889-4AAB-867B-DA0C637FEFCA}" destId="{FB089392-4CE0-46EB-91E5-EFE67208DEEC}" srcOrd="3" destOrd="0" parTransId="{9DFA297A-41BE-40E4-97F4-C1CC8E7590F4}" sibTransId="{084BFBFE-3124-425B-B9E7-AD8913B475F7}"/>
    <dgm:cxn modelId="{530B3A19-C929-4D32-8CD5-21B899A5D884}" type="presOf" srcId="{73BE616B-9889-4AAB-867B-DA0C637FEFCA}" destId="{2AC4C0A6-D194-4C7F-A44A-A9869DB9DA5A}" srcOrd="1" destOrd="0" presId="urn:microsoft.com/office/officeart/2005/8/layout/process3"/>
    <dgm:cxn modelId="{40161FC6-BF93-4A8D-990E-0BC2A67C546C}" type="presOf" srcId="{44E3B731-9702-4614-9E0B-A095D09CC6E3}" destId="{0D503D43-9DE8-47F2-A762-1EABE406C174}" srcOrd="0" destOrd="4" presId="urn:microsoft.com/office/officeart/2005/8/layout/process3"/>
    <dgm:cxn modelId="{C0E4DA14-F6D3-462E-BBD4-4E98EE6EDBC2}" type="presOf" srcId="{ECD1AF98-D74A-4381-AEC8-7977A0AB1331}" destId="{4D8CE248-CA49-4151-B626-A64DE3661C9A}" srcOrd="0" destOrd="0" presId="urn:microsoft.com/office/officeart/2005/8/layout/process3"/>
    <dgm:cxn modelId="{33CF9A9C-7DA1-41FB-BEA1-C5A3766F85B6}" srcId="{FC5DFBED-2EC8-413B-8711-8CABC69D3EF1}" destId="{48CDF415-B626-4CCA-A3FE-CCC66C02ACE3}" srcOrd="3" destOrd="0" parTransId="{CD5B9C4E-C2D7-4566-95A9-12D88BFBCF32}" sibTransId="{D1C86E0C-379E-48EF-8352-E5EAE700C8B2}"/>
    <dgm:cxn modelId="{7422AE15-E484-4D8C-AE38-7E9BED1C3872}" type="presOf" srcId="{FC5DFBED-2EC8-413B-8711-8CABC69D3EF1}" destId="{66E29FD4-03D7-4B0C-B502-5CC7F191D9F7}" srcOrd="0" destOrd="0" presId="urn:microsoft.com/office/officeart/2005/8/layout/process3"/>
    <dgm:cxn modelId="{0B182ED7-C1FA-4FC6-85ED-6AB8CE71185E}" srcId="{F5EC6E5D-40A1-4484-866A-EFE79767B2F4}" destId="{44E3B731-9702-4614-9E0B-A095D09CC6E3}" srcOrd="4" destOrd="0" parTransId="{CA3422A3-1F33-4956-AAEA-DA63BB3A625E}" sibTransId="{92275B79-0CB4-4222-AA26-2229C2F76308}"/>
    <dgm:cxn modelId="{9872EEC4-AD62-4DDF-B634-37DAFC953F8F}" srcId="{73BE616B-9889-4AAB-867B-DA0C637FEFCA}" destId="{193DDBA9-840B-4746-AE7F-BC22306CB480}" srcOrd="4" destOrd="0" parTransId="{359C8614-560A-47AE-BEC5-133E2F4EEE5C}" sibTransId="{B11F0687-0727-45D5-B230-D76EC8898EE3}"/>
    <dgm:cxn modelId="{26C68D97-AE17-4148-B5EB-1CFAAD89E836}" srcId="{F5EC6E5D-40A1-4484-866A-EFE79767B2F4}" destId="{2B69A453-1ECB-49B0-8AF8-925604E10DAB}" srcOrd="2" destOrd="0" parTransId="{8206120D-AE32-4EEF-9BA6-4D319B1DD8DE}" sibTransId="{BBE0646F-1036-4D94-AA6D-3DA05B7F6FDC}"/>
    <dgm:cxn modelId="{EA434436-DB73-45A3-9F92-4019FA4349DD}" type="presOf" srcId="{2B69A453-1ECB-49B0-8AF8-925604E10DAB}" destId="{0D503D43-9DE8-47F2-A762-1EABE406C174}" srcOrd="0" destOrd="2" presId="urn:microsoft.com/office/officeart/2005/8/layout/process3"/>
    <dgm:cxn modelId="{FCBF94EF-74F2-4D9D-8ED3-3087421E91E3}" srcId="{7840DB68-A9F0-42BB-ADF2-7A92AF0D83F7}" destId="{F5EC6E5D-40A1-4484-866A-EFE79767B2F4}" srcOrd="2" destOrd="0" parTransId="{B899D60C-4B18-42F1-AF4C-D980F98BD486}" sibTransId="{4B737B2B-D147-4B8D-9E6F-685BE701D6E6}"/>
    <dgm:cxn modelId="{C8EB0E0D-B6B7-4444-BF8D-A7BD7AEEB2EB}" type="presOf" srcId="{73BE616B-9889-4AAB-867B-DA0C637FEFCA}" destId="{CC505989-7682-4239-AC8A-7FE0E587527D}" srcOrd="0" destOrd="0" presId="urn:microsoft.com/office/officeart/2005/8/layout/process3"/>
    <dgm:cxn modelId="{3781E922-6894-44B8-9B23-8A48410599F2}" type="presOf" srcId="{987CB5CB-5A29-4C77-BD6D-E179DFB9A07C}" destId="{0D503D43-9DE8-47F2-A762-1EABE406C174}" srcOrd="0" destOrd="1" presId="urn:microsoft.com/office/officeart/2005/8/layout/process3"/>
    <dgm:cxn modelId="{739E6F09-1A4D-4A12-A9DA-6E6A2A360170}" srcId="{7840DB68-A9F0-42BB-ADF2-7A92AF0D83F7}" destId="{FC5DFBED-2EC8-413B-8711-8CABC69D3EF1}" srcOrd="0" destOrd="0" parTransId="{7F5F3932-D05A-4D8C-9BFC-C2FB67FB0A73}" sibTransId="{65EA8A88-0C84-4216-8CB3-A6ED8BBE0876}"/>
    <dgm:cxn modelId="{6EE6F2A7-F7DB-4846-A884-A3F93C47E8F7}" type="presParOf" srcId="{DCB79898-4E67-466C-BA0F-3592B041DE93}" destId="{40C383C2-8457-40D3-A443-0F900294EBB2}" srcOrd="0" destOrd="0" presId="urn:microsoft.com/office/officeart/2005/8/layout/process3"/>
    <dgm:cxn modelId="{4647819B-7286-44BA-85F6-F032C69A2C86}" type="presParOf" srcId="{40C383C2-8457-40D3-A443-0F900294EBB2}" destId="{66E29FD4-03D7-4B0C-B502-5CC7F191D9F7}" srcOrd="0" destOrd="0" presId="urn:microsoft.com/office/officeart/2005/8/layout/process3"/>
    <dgm:cxn modelId="{8D7708D6-06B0-4370-822D-0E54CD2FC128}" type="presParOf" srcId="{40C383C2-8457-40D3-A443-0F900294EBB2}" destId="{68276624-77D5-4774-AEA4-56530A9DBFC9}" srcOrd="1" destOrd="0" presId="urn:microsoft.com/office/officeart/2005/8/layout/process3"/>
    <dgm:cxn modelId="{F29F03D3-FECA-47EE-875F-3857E39EC07D}" type="presParOf" srcId="{40C383C2-8457-40D3-A443-0F900294EBB2}" destId="{807FC46E-929F-4F44-95B6-2D97C7303861}" srcOrd="2" destOrd="0" presId="urn:microsoft.com/office/officeart/2005/8/layout/process3"/>
    <dgm:cxn modelId="{A7D83356-4F68-44C9-AA58-F500D00827B5}" type="presParOf" srcId="{DCB79898-4E67-466C-BA0F-3592B041DE93}" destId="{DE28841F-DAEE-4E7F-8BB3-E623755EF499}" srcOrd="1" destOrd="0" presId="urn:microsoft.com/office/officeart/2005/8/layout/process3"/>
    <dgm:cxn modelId="{2B1042B0-B55E-4E43-9BD4-4CD9FC62986C}" type="presParOf" srcId="{DE28841F-DAEE-4E7F-8BB3-E623755EF499}" destId="{72495F8F-EDB5-46D0-918D-53EAC84A2B57}" srcOrd="0" destOrd="0" presId="urn:microsoft.com/office/officeart/2005/8/layout/process3"/>
    <dgm:cxn modelId="{314A0672-0670-4D38-9F5F-EC963B24055E}" type="presParOf" srcId="{DCB79898-4E67-466C-BA0F-3592B041DE93}" destId="{323E6859-90E4-4945-BCEE-D9CB4E5439AF}" srcOrd="2" destOrd="0" presId="urn:microsoft.com/office/officeart/2005/8/layout/process3"/>
    <dgm:cxn modelId="{4C35E8AB-8CC9-4E1B-8E79-20A556CFA086}" type="presParOf" srcId="{323E6859-90E4-4945-BCEE-D9CB4E5439AF}" destId="{CC505989-7682-4239-AC8A-7FE0E587527D}" srcOrd="0" destOrd="0" presId="urn:microsoft.com/office/officeart/2005/8/layout/process3"/>
    <dgm:cxn modelId="{6B676950-592E-45BC-B2CB-A8298B609467}" type="presParOf" srcId="{323E6859-90E4-4945-BCEE-D9CB4E5439AF}" destId="{2AC4C0A6-D194-4C7F-A44A-A9869DB9DA5A}" srcOrd="1" destOrd="0" presId="urn:microsoft.com/office/officeart/2005/8/layout/process3"/>
    <dgm:cxn modelId="{FC218F33-4BD5-4EAD-B593-947F2C7A9430}" type="presParOf" srcId="{323E6859-90E4-4945-BCEE-D9CB4E5439AF}" destId="{4D8CE248-CA49-4151-B626-A64DE3661C9A}" srcOrd="2" destOrd="0" presId="urn:microsoft.com/office/officeart/2005/8/layout/process3"/>
    <dgm:cxn modelId="{F22D1F0B-07FB-4FED-9DE7-06E7C1A20435}" type="presParOf" srcId="{DCB79898-4E67-466C-BA0F-3592B041DE93}" destId="{D80E19E4-0F98-4978-B26A-93548502ADB1}" srcOrd="3" destOrd="0" presId="urn:microsoft.com/office/officeart/2005/8/layout/process3"/>
    <dgm:cxn modelId="{1E1388C1-9607-4127-AA76-DC918FD1D4B9}" type="presParOf" srcId="{D80E19E4-0F98-4978-B26A-93548502ADB1}" destId="{AEA35E02-1AE3-4831-9D2C-5DF1CD7B3583}" srcOrd="0" destOrd="0" presId="urn:microsoft.com/office/officeart/2005/8/layout/process3"/>
    <dgm:cxn modelId="{A080925D-BBB9-4641-83BD-9BF6E7818442}" type="presParOf" srcId="{DCB79898-4E67-466C-BA0F-3592B041DE93}" destId="{CB72D0F4-FECC-47AA-8841-1245BFFF52EE}" srcOrd="4" destOrd="0" presId="urn:microsoft.com/office/officeart/2005/8/layout/process3"/>
    <dgm:cxn modelId="{495270AC-16B3-47DC-AB09-1A1AAEB41DD6}" type="presParOf" srcId="{CB72D0F4-FECC-47AA-8841-1245BFFF52EE}" destId="{5BC68B72-7A80-465C-82F0-DD9B9712E10C}" srcOrd="0" destOrd="0" presId="urn:microsoft.com/office/officeart/2005/8/layout/process3"/>
    <dgm:cxn modelId="{9222EF24-285E-47B8-9660-F1A8E110583C}" type="presParOf" srcId="{CB72D0F4-FECC-47AA-8841-1245BFFF52EE}" destId="{459D34CC-47BE-4C78-8A8E-74D6E0AA8980}" srcOrd="1" destOrd="0" presId="urn:microsoft.com/office/officeart/2005/8/layout/process3"/>
    <dgm:cxn modelId="{1F881DFE-9975-4BDC-BF8B-68B45A8BC604}" type="presParOf" srcId="{CB72D0F4-FECC-47AA-8841-1245BFFF52EE}" destId="{0D503D43-9DE8-47F2-A762-1EABE406C17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76624-77D5-4774-AEA4-56530A9DBFC9}">
      <dsp:nvSpPr>
        <dsp:cNvPr id="0" name=""/>
        <dsp:cNvSpPr/>
      </dsp:nvSpPr>
      <dsp:spPr>
        <a:xfrm>
          <a:off x="4434" y="69744"/>
          <a:ext cx="2016151" cy="111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I: Document Review Process</a:t>
          </a:r>
          <a:endParaRPr lang="en-US" sz="1400" b="1" kern="1200" dirty="0"/>
        </a:p>
      </dsp:txBody>
      <dsp:txXfrm>
        <a:off x="4434" y="69744"/>
        <a:ext cx="2016151" cy="741652"/>
      </dsp:txXfrm>
    </dsp:sp>
    <dsp:sp modelId="{807FC46E-929F-4F44-95B6-2D97C7303861}">
      <dsp:nvSpPr>
        <dsp:cNvPr id="0" name=""/>
        <dsp:cNvSpPr/>
      </dsp:nvSpPr>
      <dsp:spPr>
        <a:xfrm>
          <a:off x="417380" y="811397"/>
          <a:ext cx="2016151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 Ensure documents are fully complete, proofread and approved by PEO leadership for general review (Fred Mingo will act as primary POC for all drafts) 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 Once generally approved, EHRM Comms flows to TAC/Legal for review and concurrence.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TAC/Legal approve, flow to PEO leadership again for formal approval (Mingo, Windom).  If significant changes are needed, adjudicate and flow back to TAC/Legal for approval.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Once official approval is given by PEO and TAC/Legal, batch documents into workflows by due date first, then as they become available.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476431" y="870448"/>
        <a:ext cx="1898049" cy="5065898"/>
      </dsp:txXfrm>
    </dsp:sp>
    <dsp:sp modelId="{DE28841F-DAEE-4E7F-8BB3-E623755EF499}">
      <dsp:nvSpPr>
        <dsp:cNvPr id="0" name=""/>
        <dsp:cNvSpPr/>
      </dsp:nvSpPr>
      <dsp:spPr>
        <a:xfrm>
          <a:off x="2326227" y="189589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326227" y="289982"/>
        <a:ext cx="497370" cy="301177"/>
      </dsp:txXfrm>
    </dsp:sp>
    <dsp:sp modelId="{2AC4C0A6-D194-4C7F-A44A-A9869DB9DA5A}">
      <dsp:nvSpPr>
        <dsp:cNvPr id="0" name=""/>
        <dsp:cNvSpPr/>
      </dsp:nvSpPr>
      <dsp:spPr>
        <a:xfrm>
          <a:off x="3243150" y="69744"/>
          <a:ext cx="2016151" cy="111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II: Pre-VAIQ Preparation (in tandem with Phase I if possible)</a:t>
          </a:r>
        </a:p>
      </dsp:txBody>
      <dsp:txXfrm>
        <a:off x="3243150" y="69744"/>
        <a:ext cx="2016151" cy="741652"/>
      </dsp:txXfrm>
    </dsp:sp>
    <dsp:sp modelId="{4D8CE248-CA49-4151-B626-A64DE3661C9A}">
      <dsp:nvSpPr>
        <dsp:cNvPr id="0" name=""/>
        <dsp:cNvSpPr/>
      </dsp:nvSpPr>
      <dsp:spPr>
        <a:xfrm>
          <a:off x="3656097" y="811397"/>
          <a:ext cx="2016151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Prepare VAIQ forms and templates needed for processing. (Concurrence and summary sheets, briefing notes, etc.)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Work with OIT and VHA correspondence staff to establish the necessary internal coordination (routing, handling).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Memo signed by Dr. LaPuz will be distributed via VAIQ notifying offices that documents are time-sensitive and should be given highest priority.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Just before workflows are created, Fred Mingo reminder email will go to reviewing offices with instructions to review and concur expeditiously.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3715148" y="870448"/>
        <a:ext cx="1898049" cy="5065898"/>
      </dsp:txXfrm>
    </dsp:sp>
    <dsp:sp modelId="{D80E19E4-0F98-4978-B26A-93548502ADB1}">
      <dsp:nvSpPr>
        <dsp:cNvPr id="0" name=""/>
        <dsp:cNvSpPr/>
      </dsp:nvSpPr>
      <dsp:spPr>
        <a:xfrm>
          <a:off x="5564943" y="189589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5564943" y="289982"/>
        <a:ext cx="497370" cy="301177"/>
      </dsp:txXfrm>
    </dsp:sp>
    <dsp:sp modelId="{459D34CC-47BE-4C78-8A8E-74D6E0AA8980}">
      <dsp:nvSpPr>
        <dsp:cNvPr id="0" name=""/>
        <dsp:cNvSpPr/>
      </dsp:nvSpPr>
      <dsp:spPr>
        <a:xfrm>
          <a:off x="6481867" y="69744"/>
          <a:ext cx="2016151" cy="1112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III: VAIQ Tracking and Adjudication</a:t>
          </a:r>
          <a:endParaRPr lang="en-US" sz="1400" b="1" kern="1200" dirty="0"/>
        </a:p>
      </dsp:txBody>
      <dsp:txXfrm>
        <a:off x="6481867" y="69744"/>
        <a:ext cx="2016151" cy="741652"/>
      </dsp:txXfrm>
    </dsp:sp>
    <dsp:sp modelId="{0D503D43-9DE8-47F2-A762-1EABE406C174}">
      <dsp:nvSpPr>
        <dsp:cNvPr id="0" name=""/>
        <dsp:cNvSpPr/>
      </dsp:nvSpPr>
      <dsp:spPr>
        <a:xfrm>
          <a:off x="6894814" y="811397"/>
          <a:ext cx="2016151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Submit documents in batches or on rolling basis to VAIQ and notify EHRM PEO, EHRM Comms, etc. with VAIQ </a:t>
          </a:r>
          <a:r>
            <a:rPr lang="en-US" sz="1200" kern="1200" smtClean="0"/>
            <a:t>workflow </a:t>
          </a:r>
          <a:r>
            <a:rPr lang="en-US" sz="1200" kern="1200" smtClean="0"/>
            <a:t>numbers </a:t>
          </a:r>
          <a:r>
            <a:rPr lang="en-US" sz="1200" kern="1200" dirty="0" smtClean="0"/>
            <a:t>for tracking purposes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Utilize additional contract staff and some internal OIT staff to help adjudicate comments, follow-up with offices and track general progress.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Supply daily status updates and weekly wrap-up report to EHRM Comms and PEO Leadership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200" kern="1200" dirty="0" smtClean="0"/>
            <a:t>Pass documents to Congress as they clear VAIQ on rolling basis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6953865" y="870448"/>
        <a:ext cx="1898049" cy="506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FE5DA-991C-4126-AF0F-F109A9FFA86F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3B0B3-D21B-45EB-939F-EBBD06ED2B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Ensure reviewing offices</a:t>
            </a:r>
            <a:r>
              <a:rPr lang="en-US" baseline="0" dirty="0" smtClean="0"/>
              <a:t> </a:t>
            </a:r>
            <a:r>
              <a:rPr lang="en-US" dirty="0" smtClean="0"/>
              <a:t>understand it has been reviewed and vetted by PEO leadership and we must transmit to Congress within 30 days (stated in Briefing</a:t>
            </a:r>
            <a:r>
              <a:rPr lang="en-US" baseline="0" dirty="0" smtClean="0"/>
              <a:t> Note)</a:t>
            </a:r>
            <a:r>
              <a:rPr lang="en-US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During adjudication of comments, PEO will need to review major comments/edits made by offices and approve/deny </a:t>
            </a:r>
            <a:r>
              <a:rPr lang="en-US" dirty="0" smtClean="0"/>
              <a:t>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If OSVA-level</a:t>
            </a:r>
            <a:r>
              <a:rPr lang="en-US" baseline="0" dirty="0" smtClean="0"/>
              <a:t> review is needed, alert executive secretariat staff in plenty of time that they will be receiving a large number of documents for review and concurrence.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3B0B3-D21B-45EB-939F-EBBD06ED2B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6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9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E84E-866C-4E73-9DF5-217CA44B0A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C359-1BED-454F-AE11-A83B5A6491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55786473"/>
              </p:ext>
            </p:extLst>
          </p:nvPr>
        </p:nvGraphicFramePr>
        <p:xfrm>
          <a:off x="114300" y="609600"/>
          <a:ext cx="8915400" cy="606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0002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EHRM Program Documents: VAIQ Submission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VA Correspondence Contacts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VAIQ Staff Contacts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Charles </a:t>
            </a:r>
            <a:r>
              <a:rPr lang="en-US" sz="2000" dirty="0"/>
              <a:t>Ainsworth – EPMO Actions Manager, 005Q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Carl </a:t>
            </a:r>
            <a:r>
              <a:rPr lang="en-US" sz="2000" dirty="0"/>
              <a:t>Pullian – OIT,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Kim Tart – OIT VAIQ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Carol </a:t>
            </a:r>
            <a:r>
              <a:rPr lang="en-US" sz="2000" dirty="0"/>
              <a:t>Om – 10B1, Correspondence Analyst VHA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Katrice </a:t>
            </a:r>
            <a:r>
              <a:rPr lang="en-US" sz="2000" dirty="0"/>
              <a:t>Pasteur – Director, VHA Office of Executive Correspondence, 10B1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Jennifer </a:t>
            </a:r>
            <a:r>
              <a:rPr lang="en-US" sz="2000" dirty="0"/>
              <a:t>Adams – EA, 10A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Jerry </a:t>
            </a:r>
            <a:r>
              <a:rPr lang="en-US" sz="2000" dirty="0"/>
              <a:t>Johnson </a:t>
            </a:r>
            <a:r>
              <a:rPr lang="en-US" sz="2000" dirty="0" smtClean="0"/>
              <a:t>– 10N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Jerry </a:t>
            </a:r>
            <a:r>
              <a:rPr lang="en-US" sz="2000" dirty="0"/>
              <a:t>Griffin, Jr. – 10A </a:t>
            </a:r>
            <a:r>
              <a:rPr lang="en-US" sz="2000" dirty="0" smtClean="0"/>
              <a:t>PDUSH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Louise </a:t>
            </a:r>
            <a:r>
              <a:rPr lang="en-US" sz="2000" dirty="0"/>
              <a:t>Fricker – 10B1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Kristy </a:t>
            </a:r>
            <a:r>
              <a:rPr lang="en-US" sz="2000" dirty="0"/>
              <a:t>Shea – Congressional Appropriations Coordinator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Bridget </a:t>
            </a:r>
            <a:r>
              <a:rPr lang="en-US" sz="2000" dirty="0"/>
              <a:t>L. Turner - OIT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Bill </a:t>
            </a:r>
            <a:r>
              <a:rPr lang="en-US" sz="2000" dirty="0"/>
              <a:t>Walsh – Director, 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Jennifer </a:t>
            </a:r>
            <a:r>
              <a:rPr lang="en-US" sz="2000" dirty="0"/>
              <a:t>Jessup-Smith – 00, Deputy Executive Secretary </a:t>
            </a:r>
            <a:r>
              <a:rPr lang="en-US" sz="2000" dirty="0" smtClean="0"/>
              <a:t>SEC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Kathy </a:t>
            </a:r>
            <a:r>
              <a:rPr lang="en-US" sz="2000" dirty="0" err="1" smtClean="0"/>
              <a:t>Lipido</a:t>
            </a:r>
            <a:r>
              <a:rPr lang="en-US" sz="2000" dirty="0" smtClean="0"/>
              <a:t> – 00, Executive Writer, Office of Executive Secretary</a:t>
            </a:r>
          </a:p>
        </p:txBody>
      </p:sp>
    </p:spTree>
    <p:extLst>
      <p:ext uri="{BB962C8B-B14F-4D97-AF65-F5344CB8AC3E}">
        <p14:creationId xmlns:p14="http://schemas.microsoft.com/office/powerpoint/2010/main" val="16009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476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Key VA Correspondence Contacts</vt:lpstr>
    </vt:vector>
  </TitlesOfParts>
  <Company>Veteran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Veterans Affairs</dc:creator>
  <cp:lastModifiedBy>Department of Veterans Affairs</cp:lastModifiedBy>
  <cp:revision>36</cp:revision>
  <dcterms:created xsi:type="dcterms:W3CDTF">2017-12-13T16:03:06Z</dcterms:created>
  <dcterms:modified xsi:type="dcterms:W3CDTF">2018-01-03T17:50:03Z</dcterms:modified>
</cp:coreProperties>
</file>