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sldIdLst>
    <p:sldId id="256" r:id="rId2"/>
    <p:sldId id="260" r:id="rId3"/>
    <p:sldId id="262" r:id="rId4"/>
    <p:sldId id="261" r:id="rId5"/>
    <p:sldId id="257" r:id="rId6"/>
    <p:sldId id="259" r:id="rId7"/>
    <p:sldId id="258" r:id="rId8"/>
    <p:sldId id="269" r:id="rId9"/>
    <p:sldId id="265" r:id="rId10"/>
    <p:sldId id="267" r:id="rId11"/>
    <p:sldId id="268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6516"/>
            <a:ext cx="7770813" cy="463964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15804" y="126133"/>
            <a:ext cx="1192270" cy="905770"/>
            <a:chOff x="3376597" y="2962059"/>
            <a:chExt cx="3018467" cy="2293136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3376597" y="3589654"/>
              <a:ext cx="2699757" cy="1665541"/>
            </a:xfrm>
            <a:prstGeom prst="round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77719" y="3772179"/>
              <a:ext cx="2415418" cy="134887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34163" y="2962059"/>
              <a:ext cx="1260901" cy="145292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3906" y="121023"/>
            <a:ext cx="5353993" cy="11995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57652"/>
            <a:ext cx="7770813" cy="466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376597" y="3589654"/>
            <a:ext cx="2699757" cy="166554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1763"/>
            <a:ext cx="7772400" cy="978408"/>
          </a:xfrm>
        </p:spPr>
        <p:txBody>
          <a:bodyPr/>
          <a:lstStyle/>
          <a:p>
            <a:r>
              <a:rPr lang="en-US" dirty="0" err="1" smtClean="0"/>
              <a:t>Caltrain</a:t>
            </a:r>
            <a:r>
              <a:rPr lang="en-US" dirty="0" smtClean="0"/>
              <a:t> iPhone App Concept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19" y="3772179"/>
            <a:ext cx="2415418" cy="134887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4163" y="2962059"/>
            <a:ext cx="1260901" cy="14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4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by searching for known aliases</a:t>
            </a:r>
          </a:p>
          <a:p>
            <a:r>
              <a:rPr lang="en-US" dirty="0" smtClean="0"/>
              <a:t>Ranking of search results based on location in string, length of search term, capitalization, etc.</a:t>
            </a:r>
          </a:p>
          <a:p>
            <a:r>
              <a:rPr lang="en-US" dirty="0" smtClean="0"/>
              <a:t>Numeric and character association (train no./dir., x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Removing specific parts of a string</a:t>
            </a:r>
          </a:p>
          <a:p>
            <a:r>
              <a:rPr lang="en-US" dirty="0" smtClean="0"/>
              <a:t>Scoring</a:t>
            </a:r>
          </a:p>
          <a:p>
            <a:r>
              <a:rPr lang="en-US" dirty="0" smtClean="0"/>
              <a:t>Support multiple matches within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2760" y="1213327"/>
            <a:ext cx="3685591" cy="3509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Tweet (Class)</a:t>
            </a:r>
            <a:endParaRPr lang="en-US" sz="1200" u="sng" dirty="0"/>
          </a:p>
        </p:txBody>
      </p:sp>
      <p:sp>
        <p:nvSpPr>
          <p:cNvPr id="5" name="Rectangle 4"/>
          <p:cNvSpPr/>
          <p:nvPr/>
        </p:nvSpPr>
        <p:spPr>
          <a:xfrm>
            <a:off x="709696" y="1539606"/>
            <a:ext cx="3366556" cy="1365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Properties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Raw tweet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Unique tweet ID?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Extracted information (time, date, etc.)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Minor delay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Major delay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Predicted meaning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True meaning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702392" y="3011733"/>
            <a:ext cx="3373860" cy="1543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Methods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Initialize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Extract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Process minor delay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Process major delay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Predict meaning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Display meaning (true or predicted)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Write to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Take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0573" y="1145183"/>
            <a:ext cx="3685591" cy="2269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Train (Class)</a:t>
            </a:r>
            <a:endParaRPr lang="en-US" sz="1200" dirty="0" smtClean="0"/>
          </a:p>
          <a:p>
            <a:pPr algn="ctr"/>
            <a:endParaRPr lang="en-US" sz="1000" u="sng" dirty="0"/>
          </a:p>
        </p:txBody>
      </p:sp>
      <p:sp>
        <p:nvSpPr>
          <p:cNvPr id="9" name="Rectangle 8"/>
          <p:cNvSpPr/>
          <p:nvPr/>
        </p:nvSpPr>
        <p:spPr>
          <a:xfrm>
            <a:off x="4869904" y="1463855"/>
            <a:ext cx="3366556" cy="901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Properties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Train name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Direction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Stations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Times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869904" y="2517633"/>
            <a:ext cx="3366556" cy="752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Methods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Initialize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Get station (what stops, times?)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Match (given string/direction, is it this train?)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786419" y="4493083"/>
            <a:ext cx="3685591" cy="2290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Station (Class)</a:t>
            </a:r>
            <a:endParaRPr lang="en-US" sz="1200" dirty="0" smtClean="0"/>
          </a:p>
          <a:p>
            <a:pPr algn="ctr"/>
            <a:endParaRPr lang="en-US" sz="1000" u="sng" dirty="0"/>
          </a:p>
        </p:txBody>
      </p:sp>
      <p:sp>
        <p:nvSpPr>
          <p:cNvPr id="12" name="Rectangle 11"/>
          <p:cNvSpPr/>
          <p:nvPr/>
        </p:nvSpPr>
        <p:spPr>
          <a:xfrm>
            <a:off x="945750" y="4811756"/>
            <a:ext cx="3366556" cy="892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Properties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Station name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Station aliases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Trains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Times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945750" y="5819896"/>
            <a:ext cx="3366556" cy="789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Methods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Initialize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Get times (what trains, times?)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Match (given name, time, train, is it this station?)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869904" y="3577155"/>
            <a:ext cx="3685591" cy="2739482"/>
            <a:chOff x="-795109" y="3935542"/>
            <a:chExt cx="3685591" cy="2739482"/>
          </a:xfrm>
        </p:grpSpPr>
        <p:sp>
          <p:nvSpPr>
            <p:cNvPr id="14" name="Rectangle 13"/>
            <p:cNvSpPr/>
            <p:nvPr/>
          </p:nvSpPr>
          <p:spPr>
            <a:xfrm>
              <a:off x="-795109" y="3935542"/>
              <a:ext cx="3685591" cy="2739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u="sng" dirty="0" smtClean="0"/>
                <a:t>User (Class)</a:t>
              </a:r>
              <a:endParaRPr lang="en-US" sz="1200" dirty="0" smtClean="0"/>
            </a:p>
            <a:p>
              <a:pPr algn="ctr"/>
              <a:endParaRPr lang="en-US" sz="1000" u="sn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635778" y="4254214"/>
              <a:ext cx="3366556" cy="10610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u="sng" dirty="0" smtClean="0"/>
                <a:t>Properties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User name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User address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Notification preference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Commute details</a:t>
              </a:r>
            </a:p>
            <a:p>
              <a:pPr marL="171450" indent="-171450">
                <a:buFont typeface="Arial"/>
                <a:buChar char="•"/>
              </a:pP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635778" y="5467696"/>
              <a:ext cx="3366556" cy="10476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u="sng" dirty="0" smtClean="0"/>
                <a:t>Methods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Initialize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Update device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Change notification preferences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Change commute details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Notify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78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Notification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what users could be impacted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Optional administrator confirmation of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notification through Apple Push Notification (APN) Service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information database:</a:t>
            </a:r>
          </a:p>
          <a:p>
            <a:pPr>
              <a:buFont typeface="Arial"/>
              <a:buChar char="•"/>
            </a:pPr>
            <a:r>
              <a:rPr lang="en-US" dirty="0" smtClean="0"/>
              <a:t>Device ID</a:t>
            </a:r>
          </a:p>
          <a:p>
            <a:pPr>
              <a:buFont typeface="Arial"/>
              <a:buChar char="•"/>
            </a:pPr>
            <a:r>
              <a:rPr lang="en-US" dirty="0" smtClean="0"/>
              <a:t>Home station(s)</a:t>
            </a:r>
          </a:p>
          <a:p>
            <a:pPr>
              <a:buFont typeface="Arial"/>
              <a:buChar char="•"/>
            </a:pPr>
            <a:r>
              <a:rPr lang="en-US" dirty="0" smtClean="0"/>
              <a:t>Work station(s)</a:t>
            </a:r>
          </a:p>
          <a:p>
            <a:pPr>
              <a:buFont typeface="Arial"/>
              <a:buChar char="•"/>
            </a:pPr>
            <a:r>
              <a:rPr lang="en-US" dirty="0" smtClean="0"/>
              <a:t>Commute hours</a:t>
            </a:r>
          </a:p>
          <a:p>
            <a:pPr>
              <a:buFont typeface="Arial"/>
              <a:buChar char="•"/>
            </a:pPr>
            <a:r>
              <a:rPr lang="en-US" dirty="0" smtClean="0"/>
              <a:t>Notification options (all delays, only major delays,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transit systems</a:t>
            </a:r>
          </a:p>
          <a:p>
            <a:pPr lvl="1"/>
            <a:r>
              <a:rPr lang="en-US" dirty="0" smtClean="0"/>
              <a:t>Twitter and/or system advisories via RSS feeds</a:t>
            </a:r>
          </a:p>
          <a:p>
            <a:pPr lvl="1"/>
            <a:r>
              <a:rPr lang="en-US" dirty="0"/>
              <a:t>BART(http://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 smtClean="0"/>
              <a:t>sfbart</a:t>
            </a:r>
            <a:r>
              <a:rPr lang="en-US" dirty="0" smtClean="0"/>
              <a:t>), many other national systems </a:t>
            </a:r>
          </a:p>
          <a:p>
            <a:r>
              <a:rPr lang="en-US" dirty="0" smtClean="0"/>
              <a:t>Freeway traffic updates via Caltrans or other Twitter accounts</a:t>
            </a:r>
          </a:p>
          <a:p>
            <a:r>
              <a:rPr lang="en-US" dirty="0" smtClean="0"/>
              <a:t>License or develop software that generates actions by processing Twitter data</a:t>
            </a:r>
          </a:p>
          <a:p>
            <a:r>
              <a:rPr lang="en-US" dirty="0" smtClean="0"/>
              <a:t>Addition of more mature machine learning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Concept:  An iPhone application for </a:t>
            </a:r>
            <a:r>
              <a:rPr lang="en-US" dirty="0" err="1" smtClean="0"/>
              <a:t>Caltrain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/>
              <a:t>About 15 apps currently exist</a:t>
            </a:r>
          </a:p>
          <a:p>
            <a:r>
              <a:rPr lang="en-US" dirty="0" smtClean="0"/>
              <a:t>Standard features:</a:t>
            </a:r>
          </a:p>
          <a:p>
            <a:pPr lvl="1"/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Fare information</a:t>
            </a:r>
          </a:p>
          <a:p>
            <a:r>
              <a:rPr lang="en-US" dirty="0" smtClean="0"/>
              <a:t>Distinguishing features:</a:t>
            </a:r>
          </a:p>
          <a:p>
            <a:pPr lvl="1"/>
            <a:r>
              <a:rPr lang="en-US" dirty="0" smtClean="0"/>
              <a:t>Push notifications of delays impacting trains based on crowd-sourced Twitter feed</a:t>
            </a:r>
          </a:p>
          <a:p>
            <a:r>
              <a:rPr lang="en-US" dirty="0" smtClean="0"/>
              <a:t>Significant possible extensions of Twitter processing capability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71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Options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82051"/>
              </p:ext>
            </p:extLst>
          </p:nvPr>
        </p:nvGraphicFramePr>
        <p:xfrm>
          <a:off x="1726585" y="1320546"/>
          <a:ext cx="578154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3" imgW="7607300" imgH="3810000" progId="Excel.Sheet.12">
                  <p:embed/>
                </p:oleObj>
              </mc:Choice>
              <mc:Fallback>
                <p:oleObj name="Worksheet" r:id="rId3" imgW="7607300" imgH="3810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585" y="1320546"/>
                        <a:ext cx="578154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9187" y="4456660"/>
            <a:ext cx="34906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users desire: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Simplicity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Realtime</a:t>
            </a:r>
            <a:r>
              <a:rPr lang="en-US" dirty="0" smtClean="0"/>
              <a:t> updates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Up-to-date schedules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Connections to other systems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9445" y="4472170"/>
            <a:ext cx="3140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users don’t desire: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Geo-location services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Trackers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6585" y="3787396"/>
            <a:ext cx="5781548" cy="174920"/>
          </a:xfrm>
          <a:prstGeom prst="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@</a:t>
            </a:r>
            <a:r>
              <a:rPr lang="en-US" dirty="0" err="1" smtClean="0"/>
              <a:t>caltrain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Crowd-sourced updates to </a:t>
            </a:r>
            <a:r>
              <a:rPr lang="en-US" dirty="0" err="1" smtClean="0"/>
              <a:t>Caltrain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Email to </a:t>
            </a:r>
            <a:r>
              <a:rPr lang="en-US" dirty="0" err="1" smtClean="0"/>
              <a:t>cow.org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Twitter @</a:t>
            </a:r>
            <a:r>
              <a:rPr lang="en-US" dirty="0" err="1" smtClean="0">
                <a:sym typeface="Wingdings"/>
              </a:rPr>
              <a:t>Caltrain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“SB 280 departed Cal Ave 8 min late T18:51”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“NB221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8min late @ San Mateo T08: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15”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“SB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422 cancelled per announcement at Millbrae. No word on replacement train. T08: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45”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“SB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422 mechanical problems at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Bayshore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. At least 13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mins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down at this point. T08: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40”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“Fatality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at Cal Ave about an hour ago, trains stopped in both directions T11: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46”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Caltrain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considering fare increase http://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holierthanyou.blogspot.com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…”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8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Notification Processing</a:t>
            </a:r>
            <a:endParaRPr lang="en-US" dirty="0"/>
          </a:p>
        </p:txBody>
      </p:sp>
      <p:sp>
        <p:nvSpPr>
          <p:cNvPr id="4" name="Decision 3"/>
          <p:cNvSpPr/>
          <p:nvPr/>
        </p:nvSpPr>
        <p:spPr>
          <a:xfrm>
            <a:off x="3969783" y="2156079"/>
            <a:ext cx="1391706" cy="95065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New Tweet?</a:t>
            </a:r>
            <a:endParaRPr lang="en-US" sz="1100" dirty="0"/>
          </a:p>
        </p:txBody>
      </p:sp>
      <p:sp>
        <p:nvSpPr>
          <p:cNvPr id="6" name="Delay 5"/>
          <p:cNvSpPr/>
          <p:nvPr/>
        </p:nvSpPr>
        <p:spPr>
          <a:xfrm>
            <a:off x="2555264" y="1543856"/>
            <a:ext cx="981038" cy="31941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Poll Timer</a:t>
            </a:r>
            <a:endParaRPr lang="en-US" sz="1100" dirty="0"/>
          </a:p>
        </p:txBody>
      </p:sp>
      <p:sp>
        <p:nvSpPr>
          <p:cNvPr id="7" name="Process 6"/>
          <p:cNvSpPr/>
          <p:nvPr/>
        </p:nvSpPr>
        <p:spPr>
          <a:xfrm>
            <a:off x="4038228" y="1513435"/>
            <a:ext cx="1262421" cy="3878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Poll @</a:t>
            </a:r>
            <a:r>
              <a:rPr lang="en-US" sz="1100" dirty="0" err="1" smtClean="0"/>
              <a:t>Caltrain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36302" y="1703566"/>
            <a:ext cx="501926" cy="3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 flipH="1">
            <a:off x="4665636" y="1901300"/>
            <a:ext cx="3803" cy="254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cess 12"/>
          <p:cNvSpPr/>
          <p:nvPr/>
        </p:nvSpPr>
        <p:spPr>
          <a:xfrm>
            <a:off x="4038228" y="3491086"/>
            <a:ext cx="1262421" cy="3878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Process Data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4665636" y="3106731"/>
            <a:ext cx="3803" cy="384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39018" y="3076311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2" name="Decision 21"/>
          <p:cNvSpPr/>
          <p:nvPr/>
        </p:nvSpPr>
        <p:spPr>
          <a:xfrm>
            <a:off x="3969783" y="4186967"/>
            <a:ext cx="1391706" cy="95065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Notify?</a:t>
            </a:r>
            <a:endParaRPr lang="en-US" sz="1100" dirty="0"/>
          </a:p>
        </p:txBody>
      </p:sp>
      <p:cxnSp>
        <p:nvCxnSpPr>
          <p:cNvPr id="24" name="Elbow Connector 23"/>
          <p:cNvCxnSpPr>
            <a:stCxn id="4" idx="1"/>
            <a:endCxn id="6" idx="2"/>
          </p:cNvCxnSpPr>
          <p:nvPr/>
        </p:nvCxnSpPr>
        <p:spPr>
          <a:xfrm rot="10800000">
            <a:off x="3045783" y="1863275"/>
            <a:ext cx="924000" cy="7681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1"/>
            <a:endCxn id="6" idx="2"/>
          </p:cNvCxnSpPr>
          <p:nvPr/>
        </p:nvCxnSpPr>
        <p:spPr>
          <a:xfrm rot="10800000">
            <a:off x="3045783" y="1863275"/>
            <a:ext cx="924000" cy="2799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Magnetic Disk 28"/>
          <p:cNvSpPr/>
          <p:nvPr/>
        </p:nvSpPr>
        <p:spPr>
          <a:xfrm>
            <a:off x="5794970" y="3406545"/>
            <a:ext cx="1102718" cy="54757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Database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467857" y="2354407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475462" y="4385295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6" name="Straight Arrow Connector 35"/>
          <p:cNvCxnSpPr>
            <a:stCxn id="13" idx="2"/>
            <a:endCxn id="22" idx="0"/>
          </p:cNvCxnSpPr>
          <p:nvPr/>
        </p:nvCxnSpPr>
        <p:spPr>
          <a:xfrm flipH="1">
            <a:off x="4665636" y="3878951"/>
            <a:ext cx="3803" cy="308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2"/>
            <a:endCxn id="13" idx="3"/>
          </p:cNvCxnSpPr>
          <p:nvPr/>
        </p:nvCxnSpPr>
        <p:spPr>
          <a:xfrm flipH="1">
            <a:off x="5300649" y="3680333"/>
            <a:ext cx="494321" cy="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rocess 44"/>
          <p:cNvSpPr/>
          <p:nvPr/>
        </p:nvSpPr>
        <p:spPr>
          <a:xfrm>
            <a:off x="4030623" y="5476340"/>
            <a:ext cx="1262421" cy="3878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Push Notification to APN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stCxn id="22" idx="2"/>
            <a:endCxn id="45" idx="0"/>
          </p:cNvCxnSpPr>
          <p:nvPr/>
        </p:nvCxnSpPr>
        <p:spPr>
          <a:xfrm flipH="1">
            <a:off x="4661834" y="5137619"/>
            <a:ext cx="3802" cy="33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4647" y="5137619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45" idx="2"/>
            <a:endCxn id="6" idx="2"/>
          </p:cNvCxnSpPr>
          <p:nvPr/>
        </p:nvCxnSpPr>
        <p:spPr>
          <a:xfrm rot="5400000" flipH="1">
            <a:off x="1853344" y="3055715"/>
            <a:ext cx="4000930" cy="1616051"/>
          </a:xfrm>
          <a:prstGeom prst="bentConnector3">
            <a:avLst>
              <a:gd name="adj1" fmla="val -5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9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0622"/>
            <a:ext cx="7770813" cy="4635541"/>
          </a:xfrm>
        </p:spPr>
        <p:txBody>
          <a:bodyPr/>
          <a:lstStyle/>
          <a:p>
            <a:r>
              <a:rPr lang="en-US" dirty="0" smtClean="0"/>
              <a:t>Three major categories of tweets</a:t>
            </a:r>
          </a:p>
          <a:p>
            <a:pPr lvl="1"/>
            <a:r>
              <a:rPr lang="en-US" dirty="0" smtClean="0"/>
              <a:t>Informational</a:t>
            </a:r>
          </a:p>
          <a:p>
            <a:pPr lvl="2"/>
            <a:r>
              <a:rPr lang="en-US" dirty="0" smtClean="0"/>
              <a:t>Links, fare or schedule changes, discussions</a:t>
            </a:r>
          </a:p>
          <a:p>
            <a:pPr lvl="1"/>
            <a:r>
              <a:rPr lang="en-US" dirty="0" smtClean="0"/>
              <a:t>Minor Delays or Advisories</a:t>
            </a:r>
          </a:p>
          <a:p>
            <a:pPr lvl="2"/>
            <a:r>
              <a:rPr lang="en-US" dirty="0" smtClean="0"/>
              <a:t>General or train-specific</a:t>
            </a:r>
          </a:p>
          <a:p>
            <a:pPr lvl="1"/>
            <a:r>
              <a:rPr lang="en-US" dirty="0" smtClean="0"/>
              <a:t>Major Delays</a:t>
            </a:r>
          </a:p>
          <a:p>
            <a:pPr lvl="2"/>
            <a:r>
              <a:rPr lang="en-US" dirty="0" smtClean="0"/>
              <a:t>Fatalities, incidents, broken down trains</a:t>
            </a:r>
          </a:p>
          <a:p>
            <a:r>
              <a:rPr lang="en-US" dirty="0" smtClean="0"/>
              <a:t>Common formatting on most tweets</a:t>
            </a:r>
          </a:p>
          <a:p>
            <a:pPr lvl="1"/>
            <a:r>
              <a:rPr lang="en-US" dirty="0"/>
              <a:t>“XB NNN is arrived at ABC station Y minutes </a:t>
            </a:r>
            <a:r>
              <a:rPr lang="en-US" dirty="0" smtClean="0"/>
              <a:t>late. THH:MM”</a:t>
            </a:r>
          </a:p>
          <a:p>
            <a:r>
              <a:rPr lang="en-US" dirty="0" smtClean="0"/>
              <a:t>Narrow categories and consistent formatting allow for automated processing and user notification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93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Data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1332" y="2810420"/>
            <a:ext cx="2692151" cy="14477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Minor Delay Processing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815085" y="3086969"/>
            <a:ext cx="1094813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Posting Time &amp; Date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25988" y="4463511"/>
            <a:ext cx="1657879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Major Delay  Processing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395568" y="1703706"/>
            <a:ext cx="1657879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Informational Processing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041638" y="3258379"/>
            <a:ext cx="1094210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Station Identification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308163" y="3258379"/>
            <a:ext cx="1101514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Quantify Delay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236216" y="3091514"/>
            <a:ext cx="1094210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 Identification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207101" y="3094574"/>
            <a:ext cx="1028967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Categorize Event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13" idx="3"/>
            <a:endCxn id="10" idx="1"/>
          </p:cNvCxnSpPr>
          <p:nvPr/>
        </p:nvCxnSpPr>
        <p:spPr>
          <a:xfrm flipV="1">
            <a:off x="3330426" y="2141006"/>
            <a:ext cx="1065142" cy="1387808"/>
          </a:xfrm>
          <a:prstGeom prst="bentConnector3">
            <a:avLst>
              <a:gd name="adj1" fmla="val 242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3"/>
            <a:endCxn id="9" idx="1"/>
          </p:cNvCxnSpPr>
          <p:nvPr/>
        </p:nvCxnSpPr>
        <p:spPr>
          <a:xfrm>
            <a:off x="3330426" y="3528814"/>
            <a:ext cx="1095562" cy="1371997"/>
          </a:xfrm>
          <a:prstGeom prst="bentConnector3">
            <a:avLst>
              <a:gd name="adj1" fmla="val 236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14" idx="1"/>
          </p:cNvCxnSpPr>
          <p:nvPr/>
        </p:nvCxnSpPr>
        <p:spPr>
          <a:xfrm>
            <a:off x="6053447" y="2141006"/>
            <a:ext cx="1153654" cy="1390868"/>
          </a:xfrm>
          <a:prstGeom prst="bentConnector3">
            <a:avLst>
              <a:gd name="adj1" fmla="val 710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3"/>
            <a:endCxn id="14" idx="1"/>
          </p:cNvCxnSpPr>
          <p:nvPr/>
        </p:nvCxnSpPr>
        <p:spPr>
          <a:xfrm flipV="1">
            <a:off x="6083867" y="3531874"/>
            <a:ext cx="1123234" cy="1368937"/>
          </a:xfrm>
          <a:prstGeom prst="bentConnector3">
            <a:avLst>
              <a:gd name="adj1" fmla="val 703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8418498" y="3293057"/>
            <a:ext cx="425877" cy="4258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37010" y="3315868"/>
            <a:ext cx="425877" cy="4258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8" idx="3"/>
            <a:endCxn id="13" idx="1"/>
          </p:cNvCxnSpPr>
          <p:nvPr/>
        </p:nvCxnSpPr>
        <p:spPr>
          <a:xfrm>
            <a:off x="1909898" y="3524269"/>
            <a:ext cx="326318" cy="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5" idx="1"/>
          </p:cNvCxnSpPr>
          <p:nvPr/>
        </p:nvCxnSpPr>
        <p:spPr>
          <a:xfrm>
            <a:off x="3330426" y="3528814"/>
            <a:ext cx="550906" cy="5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6573483" y="3531874"/>
            <a:ext cx="633618" cy="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9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42979" y="2999150"/>
            <a:ext cx="1094210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Bayesian Classifier for Incident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15" idx="3"/>
            <a:endCxn id="4" idx="1"/>
          </p:cNvCxnSpPr>
          <p:nvPr/>
        </p:nvCxnSpPr>
        <p:spPr>
          <a:xfrm flipV="1">
            <a:off x="1953915" y="3436450"/>
            <a:ext cx="589064" cy="8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53915" y="3169879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637189" y="3436450"/>
            <a:ext cx="659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72067" y="2163781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CI Notification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859705" y="3007481"/>
            <a:ext cx="1094210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Extract Tweet Information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4" idx="0"/>
          </p:cNvCxnSpPr>
          <p:nvPr/>
        </p:nvCxnSpPr>
        <p:spPr>
          <a:xfrm flipV="1">
            <a:off x="3090084" y="2576172"/>
            <a:ext cx="0" cy="42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4834" y="3300684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Action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2542979" y="2032000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Redundant Incident?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70975" y="1295848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 Action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3090084" y="1609022"/>
            <a:ext cx="0" cy="42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</p:cNvCxnSpPr>
          <p:nvPr/>
        </p:nvCxnSpPr>
        <p:spPr>
          <a:xfrm>
            <a:off x="3637189" y="2293238"/>
            <a:ext cx="6976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97780" y="2662544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CI identified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913039" y="4277976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Extract MI Meaning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5566349" y="4283215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Redundant Incident?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4" idx="2"/>
            <a:endCxn id="33" idx="1"/>
          </p:cNvCxnSpPr>
          <p:nvPr/>
        </p:nvCxnSpPr>
        <p:spPr>
          <a:xfrm rot="16200000" flipH="1">
            <a:off x="3168829" y="3795003"/>
            <a:ext cx="665465" cy="8229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5007249" y="4539214"/>
            <a:ext cx="559100" cy="5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</p:cNvCxnSpPr>
          <p:nvPr/>
        </p:nvCxnSpPr>
        <p:spPr>
          <a:xfrm>
            <a:off x="6660559" y="4544453"/>
            <a:ext cx="6732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33814" y="4413648"/>
            <a:ext cx="855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Action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502526" y="5471938"/>
            <a:ext cx="121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</a:t>
            </a:r>
            <a:r>
              <a:rPr lang="en-US" sz="1100" dirty="0" smtClean="0"/>
              <a:t>I Notification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34" idx="2"/>
            <a:endCxn id="46" idx="0"/>
          </p:cNvCxnSpPr>
          <p:nvPr/>
        </p:nvCxnSpPr>
        <p:spPr>
          <a:xfrm flipH="1">
            <a:off x="6109817" y="4805690"/>
            <a:ext cx="3637" cy="666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13039" y="5161588"/>
            <a:ext cx="1094210" cy="880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Bayesian Classifier of Ambiguous MI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33" idx="2"/>
            <a:endCxn id="50" idx="0"/>
          </p:cNvCxnSpPr>
          <p:nvPr/>
        </p:nvCxnSpPr>
        <p:spPr>
          <a:xfrm>
            <a:off x="4460144" y="4800451"/>
            <a:ext cx="0" cy="36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46" idx="1"/>
          </p:cNvCxnSpPr>
          <p:nvPr/>
        </p:nvCxnSpPr>
        <p:spPr>
          <a:xfrm>
            <a:off x="5007249" y="5601855"/>
            <a:ext cx="495277" cy="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0084" y="3962487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  <a:r>
              <a:rPr lang="en-US" sz="1100" dirty="0" smtClean="0"/>
              <a:t>I identified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032262" y="6367138"/>
            <a:ext cx="855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Action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0" idx="2"/>
            <a:endCxn id="62" idx="0"/>
          </p:cNvCxnSpPr>
          <p:nvPr/>
        </p:nvCxnSpPr>
        <p:spPr>
          <a:xfrm>
            <a:off x="4460144" y="6042121"/>
            <a:ext cx="0" cy="325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17107" y="4277603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113454" y="4899978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460144" y="4808769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Ambiguous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007249" y="4283215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Valid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7189" y="2031628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3090084" y="1697579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6660559" y="1086547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Single Station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6660559" y="1742577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Single Train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6660559" y="2425391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Delay Found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7877325" y="1086547"/>
            <a:ext cx="1094210" cy="65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 Broken/Cancelled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5435846" y="1089609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 Cancelled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007249" y="2265053"/>
            <a:ext cx="1211903" cy="1959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1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Processing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date and time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if a specific train was tagged in the post (i.e. SBXXX)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keywords associated with each category and assign a score of confidence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meaning of the tweet and pertinent information based on score/threshold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20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311</TotalTime>
  <Words>734</Words>
  <Application>Microsoft Macintosh PowerPoint</Application>
  <PresentationFormat>On-screen Show (4:3)</PresentationFormat>
  <Paragraphs>173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Story</vt:lpstr>
      <vt:lpstr>Worksheet</vt:lpstr>
      <vt:lpstr>Caltrain iPhone App Concept</vt:lpstr>
      <vt:lpstr>Concept Overview</vt:lpstr>
      <vt:lpstr>Current Options</vt:lpstr>
      <vt:lpstr>Twitter @caltrain</vt:lpstr>
      <vt:lpstr>Notification Processing</vt:lpstr>
      <vt:lpstr>Tweet Formatting</vt:lpstr>
      <vt:lpstr>Twitter Data Processing</vt:lpstr>
      <vt:lpstr>Processing</vt:lpstr>
      <vt:lpstr>Twitter Processing Cont.</vt:lpstr>
      <vt:lpstr>Processing Tools</vt:lpstr>
      <vt:lpstr>Object Oriented Approach</vt:lpstr>
      <vt:lpstr>User Notification Action</vt:lpstr>
      <vt:lpstr>Potential Extensions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Fiore</dc:creator>
  <cp:lastModifiedBy>Greg Fiore</cp:lastModifiedBy>
  <cp:revision>25</cp:revision>
  <dcterms:created xsi:type="dcterms:W3CDTF">2011-12-23T20:40:11Z</dcterms:created>
  <dcterms:modified xsi:type="dcterms:W3CDTF">2012-02-25T03:43:19Z</dcterms:modified>
</cp:coreProperties>
</file>