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62" r:id="rId3"/>
    <p:sldId id="257" r:id="rId4"/>
    <p:sldId id="260" r:id="rId5"/>
    <p:sldId id="258" r:id="rId6"/>
    <p:sldId id="259" r:id="rId7"/>
    <p:sldId id="261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 varScale="1">
        <p:scale>
          <a:sx n="167" d="100"/>
          <a:sy n="167" d="100"/>
        </p:scale>
        <p:origin x="-15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59280"/>
            <a:ext cx="64008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8" name="Picture 7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801112"/>
            <a:ext cx="9144000" cy="932688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29000"/>
            <a:ext cx="6400800" cy="762000"/>
          </a:xfrm>
        </p:spPr>
        <p:txBody>
          <a:bodyPr>
            <a:normAutofit/>
          </a:bodyPr>
          <a:lstStyle>
            <a:lvl1pPr marL="0" indent="0" algn="ctr">
              <a:buNone/>
              <a:defRPr sz="2000" i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/>
          <a:p>
            <a:fld id="{DB32461A-250E-4A29-9E9B-599CA3838FA1}" type="datetime1">
              <a:rPr lang="en-US" smtClean="0"/>
              <a:pPr/>
              <a:t>6/19/12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B41D-FD10-4A38-B39B-626510BD49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81099-48EC-46A3-9530-F58EB96AF77C}" type="datetime1">
              <a:rPr lang="en-US" smtClean="0"/>
              <a:pPr/>
              <a:t>6/19/12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B41D-FD10-4A38-B39B-626510BD49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09041"/>
            <a:ext cx="1295400" cy="4318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1219199"/>
            <a:ext cx="5181600" cy="4267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97E24-FFB9-4C73-8C6D-E02A7AD33DB8}" type="datetime1">
              <a:rPr lang="en-US" smtClean="0"/>
              <a:pPr/>
              <a:t>6/19/12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B41D-FD10-4A38-B39B-626510BD49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438400"/>
            <a:ext cx="6400800" cy="30480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AD66C-382E-48AD-8F4C-E87C4D4A8B28}" type="datetime1">
              <a:rPr lang="en-US" smtClean="0"/>
              <a:pPr/>
              <a:t>6/19/12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B41D-FD10-4A38-B39B-626510BD49B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4ADA4-35DF-4BD1-8C53-4246F035229A}" type="datetime1">
              <a:rPr lang="en-US" smtClean="0"/>
              <a:pPr/>
              <a:t>6/19/12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B41D-FD10-4A38-B39B-626510BD49B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684462"/>
            <a:ext cx="9144000" cy="9326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410267"/>
            <a:ext cx="6248400" cy="1456373"/>
          </a:xfrm>
        </p:spPr>
        <p:txBody>
          <a:bodyPr anchor="t">
            <a:normAutofit/>
          </a:bodyPr>
          <a:lstStyle>
            <a:lvl1pPr algn="ctr">
              <a:defRPr sz="36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800" y="1503680"/>
            <a:ext cx="6248400" cy="1566862"/>
          </a:xfrm>
        </p:spPr>
        <p:txBody>
          <a:bodyPr anchor="b"/>
          <a:lstStyle>
            <a:lvl1pPr marL="0" indent="0" algn="ctr">
              <a:buNone/>
              <a:defRPr sz="2000" b="0" i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8" name="Picture 7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684462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371600" y="2438400"/>
            <a:ext cx="3124200" cy="3124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F63ED-02B1-490A-8EAD-E0CB136D5388}" type="datetime1">
              <a:rPr lang="en-US" smtClean="0"/>
              <a:pPr/>
              <a:t>6/19/12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B41D-FD10-4A38-B39B-626510BD49B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4"/>
          </p:nvPr>
        </p:nvSpPr>
        <p:spPr>
          <a:xfrm>
            <a:off x="4648200" y="2438400"/>
            <a:ext cx="3124200" cy="3124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9" name="Picture 8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flourish2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371600" y="2819400"/>
            <a:ext cx="3124200" cy="2743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8200" y="2819400"/>
            <a:ext cx="3124200" cy="2743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62201"/>
            <a:ext cx="3125788" cy="451338"/>
          </a:xfrm>
        </p:spPr>
        <p:txBody>
          <a:bodyPr anchor="b"/>
          <a:lstStyle>
            <a:lvl1pPr marL="0" indent="0" algn="ctr">
              <a:buNone/>
              <a:defRPr sz="18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2359152"/>
            <a:ext cx="3127375" cy="448056"/>
          </a:xfrm>
        </p:spPr>
        <p:txBody>
          <a:bodyPr anchor="b"/>
          <a:lstStyle>
            <a:lvl1pPr marL="0" indent="0" algn="ctr">
              <a:buNone/>
              <a:defRPr sz="18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71BB6-685D-4518-8FAD-1882B9671546}" type="datetime1">
              <a:rPr lang="en-US" smtClean="0"/>
              <a:pPr/>
              <a:t>6/19/12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B41D-FD10-4A38-B39B-626510BD49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FFBFE-5C08-4E0E-AF38-FB925F0B4D71}" type="datetime1">
              <a:rPr lang="en-US" smtClean="0"/>
              <a:pPr/>
              <a:t>6/19/12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B41D-FD10-4A38-B39B-626510BD49B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3242C-D747-4ADD-80D8-99421268E3A8}" type="datetime1">
              <a:rPr lang="en-US" smtClean="0"/>
              <a:pPr/>
              <a:t>6/19/12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B41D-FD10-4A38-B39B-626510BD49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1" y="1676400"/>
            <a:ext cx="2819399" cy="599440"/>
          </a:xfrm>
        </p:spPr>
        <p:txBody>
          <a:bodyPr anchor="b">
            <a:noAutofit/>
          </a:bodyPr>
          <a:lstStyle>
            <a:lvl1pPr algn="ctr">
              <a:defRPr sz="1700" b="1" cap="all" spc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1" y="2275840"/>
            <a:ext cx="2819399" cy="290576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82007-CDD1-4BCF-B9F4-9D458EFEEFE1}" type="datetime1">
              <a:rPr lang="en-US" smtClean="0"/>
              <a:pPr/>
              <a:t>6/19/12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B41D-FD10-4A38-B39B-626510BD49B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371600" y="1676400"/>
            <a:ext cx="3276600" cy="3505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que 9"/>
          <p:cNvSpPr/>
          <p:nvPr/>
        </p:nvSpPr>
        <p:spPr>
          <a:xfrm>
            <a:off x="1463040" y="1847088"/>
            <a:ext cx="3090672" cy="3090672"/>
          </a:xfrm>
          <a:prstGeom prst="plaque">
            <a:avLst>
              <a:gd name="adj" fmla="val 8438"/>
            </a:avLst>
          </a:prstGeom>
          <a:noFill/>
          <a:ln w="9525">
            <a:solidFill>
              <a:schemeClr val="tx2">
                <a:alpha val="17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1676400"/>
            <a:ext cx="2819400" cy="599440"/>
          </a:xfrm>
        </p:spPr>
        <p:txBody>
          <a:bodyPr anchor="b">
            <a:noAutofit/>
          </a:bodyPr>
          <a:lstStyle>
            <a:lvl1pPr algn="ctr">
              <a:defRPr sz="1700" b="1" cap="all" spc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0" y="1905000"/>
            <a:ext cx="2971800" cy="2971800"/>
          </a:xfrm>
          <a:prstGeom prst="plaque">
            <a:avLst>
              <a:gd name="adj" fmla="val 8341"/>
            </a:avLst>
          </a:prstGeom>
          <a:solidFill>
            <a:schemeClr val="bg1">
              <a:lumMod val="95000"/>
              <a:alpha val="35000"/>
            </a:schemeClr>
          </a:solidFill>
          <a:ln w="98425" cmpd="thinThick">
            <a:noFill/>
            <a:bevel/>
          </a:ln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2276856"/>
            <a:ext cx="2819400" cy="287528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4F265-CA88-4C30-A9AD-02E6A5184734}" type="datetime1">
              <a:rPr lang="en-US" smtClean="0"/>
              <a:pPr/>
              <a:t>6/19/12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B41D-FD10-4A38-B39B-626510BD49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indow3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1295400"/>
            <a:ext cx="6400800" cy="685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6400800" cy="3429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304800" y="6356350"/>
            <a:ext cx="2133600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sz="1100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823242C-D747-4ADD-80D8-99421268E3A8}" type="datetime1">
              <a:rPr lang="en-US" smtClean="0"/>
              <a:pPr/>
              <a:t>6/19/12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2971800" y="6356350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6675120" y="636422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CF40B41D-FD10-4A38-B39B-626510BD49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3600" kern="1200" cap="all" spc="30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0" indent="-274320" algn="l" defTabSz="914400" rtl="0" eaLnBrk="1" latinLnBrk="0" hangingPunct="1">
        <a:lnSpc>
          <a:spcPct val="150000"/>
        </a:lnSpc>
        <a:spcBef>
          <a:spcPct val="20000"/>
        </a:spcBef>
        <a:buClrTx/>
        <a:buFont typeface="Wingdings" pitchFamily="2" charset="2"/>
        <a:buChar char="v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Sebastopol historical weather data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July and August</a:t>
            </a:r>
          </a:p>
          <a:p>
            <a:r>
              <a:rPr lang="en-US" dirty="0" smtClean="0"/>
              <a:t>1980 to 2011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363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August highs and lows</a:t>
            </a:r>
            <a:endParaRPr lang="en-US" dirty="0"/>
          </a:p>
        </p:txBody>
      </p:sp>
      <p:pic>
        <p:nvPicPr>
          <p:cNvPr id="7" name="Content Placeholder 6" descr="hist_high.png"/>
          <p:cNvPicPr>
            <a:picLocks noGrp="1" noChangeAspect="1"/>
          </p:cNvPicPr>
          <p:nvPr>
            <p:ph sz="quarter" idx="13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6667" b="-16667"/>
          <a:stretch>
            <a:fillRect/>
          </a:stretch>
        </p:blipFill>
        <p:spPr>
          <a:xfrm>
            <a:off x="873349" y="2330642"/>
            <a:ext cx="3698651" cy="3698669"/>
          </a:xfrm>
        </p:spPr>
      </p:pic>
      <p:pic>
        <p:nvPicPr>
          <p:cNvPr id="10" name="Content Placeholder 9" descr="hist_low.png"/>
          <p:cNvPicPr>
            <a:picLocks noGrp="1" noChangeAspect="1"/>
          </p:cNvPicPr>
          <p:nvPr>
            <p:ph sz="quarter" idx="14"/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6667" b="-16667"/>
          <a:stretch>
            <a:fillRect/>
          </a:stretch>
        </p:blipFill>
        <p:spPr>
          <a:xfrm>
            <a:off x="4572000" y="2330642"/>
            <a:ext cx="3698651" cy="3698669"/>
          </a:xfrm>
        </p:spPr>
      </p:pic>
    </p:spTree>
    <p:extLst>
      <p:ext uri="{BB962C8B-B14F-4D97-AF65-F5344CB8AC3E}">
        <p14:creationId xmlns:p14="http://schemas.microsoft.com/office/powerpoint/2010/main" val="3183578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August Time vs. Temp</a:t>
            </a:r>
            <a:endParaRPr lang="en-US" dirty="0"/>
          </a:p>
        </p:txBody>
      </p:sp>
      <p:pic>
        <p:nvPicPr>
          <p:cNvPr id="5" name="Content Placeholder 4" descr="timeofday.png"/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3957" r="-4395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9833585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August precipitation</a:t>
            </a:r>
            <a:endParaRPr lang="en-US" dirty="0"/>
          </a:p>
        </p:txBody>
      </p:sp>
      <p:pic>
        <p:nvPicPr>
          <p:cNvPr id="5" name="Content Placeholder 4" descr="rain.png"/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533" r="-853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1070190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August general weather conditions</a:t>
            </a:r>
            <a:endParaRPr lang="en-US" dirty="0"/>
          </a:p>
        </p:txBody>
      </p:sp>
      <p:pic>
        <p:nvPicPr>
          <p:cNvPr id="5" name="Content Placeholder 4" descr="weatherconditions.png"/>
          <p:cNvPicPr>
            <a:picLocks noGrp="1" noChangeAspect="1"/>
          </p:cNvPicPr>
          <p:nvPr>
            <p:ph sz="quarter" idx="13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35" b="2635"/>
          <a:stretch>
            <a:fillRect/>
          </a:stretch>
        </p:blipFill>
        <p:spPr>
          <a:xfrm>
            <a:off x="907473" y="2224425"/>
            <a:ext cx="3802302" cy="3802302"/>
          </a:xfrm>
        </p:spPr>
      </p:pic>
      <p:pic>
        <p:nvPicPr>
          <p:cNvPr id="10" name="Content Placeholder 9" descr="conditions4pmto10pm.png"/>
          <p:cNvPicPr>
            <a:picLocks noGrp="1" noChangeAspect="1"/>
          </p:cNvPicPr>
          <p:nvPr>
            <p:ph sz="quarter" idx="14"/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09" b="2709"/>
          <a:stretch>
            <a:fillRect/>
          </a:stretch>
        </p:blipFill>
        <p:spPr>
          <a:xfrm>
            <a:off x="4578928" y="2224425"/>
            <a:ext cx="3807172" cy="3807143"/>
          </a:xfrm>
        </p:spPr>
      </p:pic>
    </p:spTree>
    <p:extLst>
      <p:ext uri="{BB962C8B-B14F-4D97-AF65-F5344CB8AC3E}">
        <p14:creationId xmlns:p14="http://schemas.microsoft.com/office/powerpoint/2010/main" val="3115965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July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389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highinjuly.png"/>
          <p:cNvPicPr>
            <a:picLocks noGrp="1" noChangeAspect="1"/>
          </p:cNvPicPr>
          <p:nvPr>
            <p:ph sz="quarter" idx="13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6667" b="-16667"/>
          <a:stretch>
            <a:fillRect/>
          </a:stretch>
        </p:blipFill>
        <p:spPr>
          <a:xfrm>
            <a:off x="873349" y="2130521"/>
            <a:ext cx="3698651" cy="3698669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July high and low</a:t>
            </a:r>
            <a:endParaRPr lang="en-US" dirty="0"/>
          </a:p>
        </p:txBody>
      </p:sp>
      <p:pic>
        <p:nvPicPr>
          <p:cNvPr id="7" name="Content Placeholder 6" descr="lowinjuly.png"/>
          <p:cNvPicPr>
            <a:picLocks noGrp="1" noChangeAspect="1"/>
          </p:cNvPicPr>
          <p:nvPr>
            <p:ph sz="quarter" idx="14"/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6667" b="-16667"/>
          <a:stretch>
            <a:fillRect/>
          </a:stretch>
        </p:blipFill>
        <p:spPr>
          <a:xfrm>
            <a:off x="4572000" y="2130521"/>
            <a:ext cx="3698651" cy="3698669"/>
          </a:xfrm>
        </p:spPr>
      </p:pic>
      <p:sp>
        <p:nvSpPr>
          <p:cNvPr id="8" name="Oval 7"/>
          <p:cNvSpPr/>
          <p:nvPr/>
        </p:nvSpPr>
        <p:spPr>
          <a:xfrm>
            <a:off x="6278633" y="2725501"/>
            <a:ext cx="277091" cy="21551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>
            <a:stCxn id="8" idx="7"/>
          </p:cNvCxnSpPr>
          <p:nvPr/>
        </p:nvCxnSpPr>
        <p:spPr>
          <a:xfrm flipV="1">
            <a:off x="6515145" y="2486895"/>
            <a:ext cx="309973" cy="27016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278633" y="2276802"/>
            <a:ext cx="192633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No data before 12 noon recorded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38049037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hist_high_temp.png"/>
          <p:cNvPicPr>
            <a:picLocks noGrp="1" noChangeAspect="1"/>
          </p:cNvPicPr>
          <p:nvPr>
            <p:ph sz="quarter" idx="13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6667" b="-16667"/>
          <a:stretch>
            <a:fillRect/>
          </a:stretch>
        </p:blipFill>
        <p:spPr>
          <a:xfrm>
            <a:off x="873349" y="2161309"/>
            <a:ext cx="3698651" cy="3698669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July highs and lows</a:t>
            </a:r>
            <a:endParaRPr lang="en-US" dirty="0"/>
          </a:p>
        </p:txBody>
      </p:sp>
      <p:pic>
        <p:nvPicPr>
          <p:cNvPr id="6" name="Content Placeholder 5" descr="hist_low_temp.png"/>
          <p:cNvPicPr>
            <a:picLocks noGrp="1" noChangeAspect="1"/>
          </p:cNvPicPr>
          <p:nvPr>
            <p:ph sz="quarter" idx="14"/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6667" b="-16667"/>
          <a:stretch>
            <a:fillRect/>
          </a:stretch>
        </p:blipFill>
        <p:spPr>
          <a:xfrm>
            <a:off x="4572000" y="2161309"/>
            <a:ext cx="3698651" cy="3698669"/>
          </a:xfrm>
        </p:spPr>
      </p:pic>
    </p:spTree>
    <p:extLst>
      <p:ext uri="{BB962C8B-B14F-4D97-AF65-F5344CB8AC3E}">
        <p14:creationId xmlns:p14="http://schemas.microsoft.com/office/powerpoint/2010/main" val="1087771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July Time vs. Temp</a:t>
            </a:r>
            <a:endParaRPr lang="en-US" dirty="0"/>
          </a:p>
        </p:txBody>
      </p:sp>
      <p:pic>
        <p:nvPicPr>
          <p:cNvPr id="4" name="Content Placeholder 3" descr="tempvstimeofday.png"/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3957" r="-4395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97913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July precipitation</a:t>
            </a:r>
            <a:endParaRPr lang="en-US" dirty="0"/>
          </a:p>
        </p:txBody>
      </p:sp>
      <p:pic>
        <p:nvPicPr>
          <p:cNvPr id="4" name="Content Placeholder 3" descr="raininstances.png"/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533" r="-853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161332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conditions.png"/>
          <p:cNvPicPr>
            <a:picLocks noGrp="1" noChangeAspect="1"/>
          </p:cNvPicPr>
          <p:nvPr>
            <p:ph sz="quarter" idx="13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35" b="2635"/>
          <a:stretch>
            <a:fillRect/>
          </a:stretch>
        </p:blipFill>
        <p:spPr>
          <a:xfrm>
            <a:off x="758934" y="2169006"/>
            <a:ext cx="3813066" cy="38131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July general weather conditions</a:t>
            </a:r>
            <a:endParaRPr lang="en-US" dirty="0"/>
          </a:p>
        </p:txBody>
      </p:sp>
      <p:pic>
        <p:nvPicPr>
          <p:cNvPr id="7" name="Content Placeholder 6" descr="conditions4pmto10pm.png"/>
          <p:cNvPicPr>
            <a:picLocks noGrp="1" noChangeAspect="1"/>
          </p:cNvPicPr>
          <p:nvPr>
            <p:ph sz="quarter" idx="14"/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09" b="2709"/>
          <a:stretch>
            <a:fillRect/>
          </a:stretch>
        </p:blipFill>
        <p:spPr>
          <a:xfrm>
            <a:off x="4572000" y="2174963"/>
            <a:ext cx="3807172" cy="3807143"/>
          </a:xfrm>
        </p:spPr>
      </p:pic>
    </p:spTree>
    <p:extLst>
      <p:ext uri="{BB962C8B-B14F-4D97-AF65-F5344CB8AC3E}">
        <p14:creationId xmlns:p14="http://schemas.microsoft.com/office/powerpoint/2010/main" val="308629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august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0356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August high and low</a:t>
            </a:r>
            <a:endParaRPr lang="en-US" dirty="0"/>
          </a:p>
        </p:txBody>
      </p:sp>
      <p:pic>
        <p:nvPicPr>
          <p:cNvPr id="5" name="Content Placeholder 4" descr="hightemp.png"/>
          <p:cNvPicPr>
            <a:picLocks noGrp="1" noChangeAspect="1"/>
          </p:cNvPicPr>
          <p:nvPr>
            <p:ph sz="quarter" idx="13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6667" b="-16667"/>
          <a:stretch>
            <a:fillRect/>
          </a:stretch>
        </p:blipFill>
        <p:spPr>
          <a:xfrm>
            <a:off x="873349" y="2199794"/>
            <a:ext cx="3698651" cy="3698669"/>
          </a:xfrm>
        </p:spPr>
      </p:pic>
      <p:pic>
        <p:nvPicPr>
          <p:cNvPr id="8" name="Content Placeholder 7" descr="lowtemp.png"/>
          <p:cNvPicPr>
            <a:picLocks noGrp="1" noChangeAspect="1"/>
          </p:cNvPicPr>
          <p:nvPr>
            <p:ph sz="quarter" idx="14"/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6667" b="-16667"/>
          <a:stretch>
            <a:fillRect/>
          </a:stretch>
        </p:blipFill>
        <p:spPr>
          <a:xfrm>
            <a:off x="4572000" y="2199794"/>
            <a:ext cx="3698651" cy="3698669"/>
          </a:xfrm>
        </p:spPr>
      </p:pic>
    </p:spTree>
    <p:extLst>
      <p:ext uri="{BB962C8B-B14F-4D97-AF65-F5344CB8AC3E}">
        <p14:creationId xmlns:p14="http://schemas.microsoft.com/office/powerpoint/2010/main" val="21208107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uture">
  <a:themeElements>
    <a:clrScheme name="Couture">
      <a:dk1>
        <a:sysClr val="windowText" lastClr="000000"/>
      </a:dk1>
      <a:lt1>
        <a:sysClr val="window" lastClr="FFFFFF"/>
      </a:lt1>
      <a:dk2>
        <a:srgbClr val="37302A"/>
      </a:dk2>
      <a:lt2>
        <a:srgbClr val="D0CCB9"/>
      </a:lt2>
      <a:accent1>
        <a:srgbClr val="9E8E5C"/>
      </a:accent1>
      <a:accent2>
        <a:srgbClr val="A09781"/>
      </a:accent2>
      <a:accent3>
        <a:srgbClr val="85776D"/>
      </a:accent3>
      <a:accent4>
        <a:srgbClr val="AEAFA9"/>
      </a:accent4>
      <a:accent5>
        <a:srgbClr val="8D878B"/>
      </a:accent5>
      <a:accent6>
        <a:srgbClr val="6B6149"/>
      </a:accent6>
      <a:hlink>
        <a:srgbClr val="B6A272"/>
      </a:hlink>
      <a:folHlink>
        <a:srgbClr val="8A784F"/>
      </a:folHlink>
    </a:clrScheme>
    <a:fontScheme name="Black Tie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0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100000" r="100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200000"/>
              </a:schemeClr>
              <a:schemeClr val="phClr">
                <a:tint val="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Couture.thmx</Template>
  <TotalTime>26</TotalTime>
  <Words>56</Words>
  <Application>Microsoft Macintosh PowerPoint</Application>
  <PresentationFormat>On-screen Show (4:3)</PresentationFormat>
  <Paragraphs>16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Couture</vt:lpstr>
      <vt:lpstr>Sebastopol historical weather data</vt:lpstr>
      <vt:lpstr>July</vt:lpstr>
      <vt:lpstr>July high and low</vt:lpstr>
      <vt:lpstr>July highs and lows</vt:lpstr>
      <vt:lpstr>July Time vs. Temp</vt:lpstr>
      <vt:lpstr>July precipitation</vt:lpstr>
      <vt:lpstr>July general weather conditions</vt:lpstr>
      <vt:lpstr>august</vt:lpstr>
      <vt:lpstr>August high and low</vt:lpstr>
      <vt:lpstr>August highs and lows</vt:lpstr>
      <vt:lpstr>August Time vs. Temp</vt:lpstr>
      <vt:lpstr>August precipitation</vt:lpstr>
      <vt:lpstr>August general weather conditions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Sebastopol historical weather data</dc:title>
  <dc:creator>Greg Fiore</dc:creator>
  <cp:lastModifiedBy>Greg Fiore</cp:lastModifiedBy>
  <cp:revision>5</cp:revision>
  <dcterms:created xsi:type="dcterms:W3CDTF">2012-02-19T18:09:30Z</dcterms:created>
  <dcterms:modified xsi:type="dcterms:W3CDTF">2012-06-20T04:27:39Z</dcterms:modified>
</cp:coreProperties>
</file>