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63" r:id="rId3"/>
    <p:sldId id="262" r:id="rId4"/>
    <p:sldId id="283" r:id="rId5"/>
    <p:sldId id="284" r:id="rId6"/>
    <p:sldId id="265" r:id="rId7"/>
    <p:sldId id="279" r:id="rId8"/>
    <p:sldId id="280" r:id="rId9"/>
    <p:sldId id="281" r:id="rId10"/>
    <p:sldId id="282" r:id="rId11"/>
    <p:sldId id="285" r:id="rId12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7622" cy="460620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5295" y="0"/>
            <a:ext cx="2987622" cy="460620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0EE44E5B-2B90-466E-9095-2CBA6186D76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25" y="1147763"/>
            <a:ext cx="4132263" cy="3098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452" y="4418122"/>
            <a:ext cx="5515610" cy="3614827"/>
          </a:xfrm>
          <a:prstGeom prst="rect">
            <a:avLst/>
          </a:prstGeom>
        </p:spPr>
        <p:txBody>
          <a:bodyPr vert="horz" lIns="91851" tIns="45926" rIns="91851" bIns="4592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19895"/>
            <a:ext cx="2987622" cy="460619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5295" y="8719895"/>
            <a:ext cx="2987622" cy="460619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378E7E1E-3AA9-4BFA-B32D-56B047DAA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483360"/>
            <a:ext cx="8229600" cy="440944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baseline="0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400"/>
            <a:ext cx="8229600" cy="22352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sz="2000" b="1" baseline="0">
                <a:solidFill>
                  <a:schemeClr val="accent1">
                    <a:lumMod val="90000"/>
                    <a:lumOff val="10000"/>
                  </a:schemeClr>
                </a:solidFill>
                <a:latin typeface="Century Gothic" pitchFamily="34" charset="0"/>
                <a:cs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799"/>
            <a:ext cx="8229600" cy="4846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552202"/>
            <a:ext cx="8229600" cy="3106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BE9D-EE8E-40B1-95DB-744A6CA39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F6E40C-92AA-4144-B224-3E796776A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57E059-C674-49C4-B584-ED2783136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483360"/>
            <a:ext cx="8229600" cy="440944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baseline="0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400"/>
            <a:ext cx="8229600" cy="22352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sz="2000" b="1" baseline="0">
                <a:solidFill>
                  <a:schemeClr val="accent1">
                    <a:lumMod val="90000"/>
                    <a:lumOff val="10000"/>
                  </a:schemeClr>
                </a:solidFill>
                <a:latin typeface="Century Gothic" pitchFamily="34" charset="0"/>
                <a:cs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3E37-8CA0-422A-944C-094FB83CA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799"/>
            <a:ext cx="8229600" cy="4846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552202"/>
            <a:ext cx="8229600" cy="3106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3FDB3-F36F-4401-9C9C-4A7B9CD80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 b="0">
                <a:solidFill>
                  <a:schemeClr val="accent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676-C1E7-4921-8EAE-E5813489B7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5245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CAPS SLIDE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30950"/>
            <a:ext cx="12049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5E72CC02-B25B-455D-8EAB-266315284F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923925"/>
            <a:ext cx="8229600" cy="0"/>
          </a:xfrm>
          <a:prstGeom prst="line">
            <a:avLst/>
          </a:prstGeom>
          <a:ln w="3175" cmpd="sng"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7" name="Content Placeholder 3" descr="Buxton Logo.pn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39063" y="6429375"/>
            <a:ext cx="7667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30950"/>
            <a:ext cx="8229600" cy="0"/>
          </a:xfrm>
          <a:prstGeom prst="line">
            <a:avLst/>
          </a:prstGeom>
          <a:ln w="3175" cmpd="sng"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1E6948"/>
          </a:solidFill>
          <a:latin typeface="Century Gothic" pitchFamily="34" charset="0"/>
          <a:ea typeface="ＭＳ Ｐゴシック" charset="0"/>
          <a:cs typeface="Century Gothic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rgbClr val="454745"/>
          </a:solidFill>
          <a:latin typeface="DIN-Regular"/>
          <a:ea typeface="ＭＳ Ｐゴシック" charset="0"/>
          <a:cs typeface="DIN-Regular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US" dirty="0"/>
              <a:t>Release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5975"/>
            <a:ext cx="6400800" cy="1752600"/>
          </a:xfrm>
        </p:spPr>
        <p:txBody>
          <a:bodyPr/>
          <a:lstStyle/>
          <a:p>
            <a:r>
              <a:rPr lang="en-US" sz="2400" dirty="0"/>
              <a:t>Release 4.000.04</a:t>
            </a:r>
          </a:p>
          <a:p>
            <a:r>
              <a:rPr lang="en-US" sz="2400" dirty="0"/>
              <a:t>June 1,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676-C1E7-4921-8EAE-E5813489B79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Areas of Interest Icons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18795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Icons for Results and Areas of Interest are now more varied than on initial launch.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60755"/>
            <a:ext cx="3110489" cy="47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Areas of Interest Icons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187950"/>
          </a:xfrm>
        </p:spPr>
        <p:txBody>
          <a:bodyPr/>
          <a:lstStyle/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When importing data through My Data, choices of icons are now presented to the client to choose.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Choose a 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Choose an icon</a:t>
            </a:r>
          </a:p>
          <a:p>
            <a:pPr marL="0" indent="0"/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clients to order profiles according to their desires.</a:t>
            </a: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312" y="4372232"/>
            <a:ext cx="3581400" cy="1834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312" y="2057400"/>
            <a:ext cx="1495634" cy="150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745397"/>
            <a:ext cx="1705213" cy="2200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914400"/>
            <a:ext cx="16002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0" i="0" dirty="0">
                <a:latin typeface="DIN-Bold"/>
                <a:cs typeface="DIN-Bold"/>
              </a:rPr>
              <a:t>Results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latin typeface="DIN-Bold"/>
                <a:cs typeface="DIN-Bold"/>
              </a:rPr>
              <a:t>(geography)</a:t>
            </a:r>
          </a:p>
          <a:p>
            <a:pPr algn="ctr">
              <a:spcBef>
                <a:spcPts val="0"/>
              </a:spcBef>
            </a:pPr>
            <a:endParaRPr lang="en-US" b="0" i="0" dirty="0">
              <a:latin typeface="DIN-Bold"/>
              <a:cs typeface="DIN-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2312" y="1077149"/>
            <a:ext cx="168368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0" i="0" dirty="0">
                <a:latin typeface="DIN-Bold"/>
                <a:cs typeface="DIN-Bold"/>
              </a:rPr>
              <a:t>Areas of Interest (point)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7491" y="3668980"/>
            <a:ext cx="168368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0" i="0" dirty="0">
                <a:latin typeface="DIN-Bold"/>
                <a:cs typeface="DIN-Bold"/>
              </a:rPr>
              <a:t>Areas of Interest (point)</a:t>
            </a:r>
          </a:p>
        </p:txBody>
      </p:sp>
    </p:spTree>
    <p:extLst>
      <p:ext uri="{BB962C8B-B14F-4D97-AF65-F5344CB8AC3E}">
        <p14:creationId xmlns:p14="http://schemas.microsoft.com/office/powerpoint/2010/main" val="62047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58755" y="1863567"/>
            <a:ext cx="8077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l"/>
                <a:tab pos="5937250" algn="r"/>
              </a:tabLs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kumimoji="0" lang="en-US" altLang="en-US" sz="2000" b="1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Territories to location	3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Territory Labels	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 Windows	6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Locations	7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Profiles	8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icons	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Territories to locations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495300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clients to add territories (either free drawn or selected from geographies) to be added to pushpins or stores.</a:t>
            </a:r>
          </a:p>
          <a:p>
            <a:endParaRPr lang="en-US" b="1" dirty="0"/>
          </a:p>
          <a:p>
            <a:r>
              <a:rPr lang="en-US" b="1" dirty="0"/>
              <a:t>How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a pushpin or store, select Add Territory.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there, either free draw a territory, or choose existing geographies (like a zip code as an example).</a:t>
            </a:r>
          </a:p>
          <a:p>
            <a:endParaRPr lang="en-US" b="1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clients to give locations more context by attaching related items.</a:t>
            </a: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995664" y="1155577"/>
            <a:ext cx="26955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Territory Labels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18795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can now name give territories a display label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When adding a territory, populate the field for Display Label.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Go to more options and populate Data Value.</a:t>
            </a:r>
          </a:p>
          <a:p>
            <a:pPr marL="0" indent="0"/>
            <a:endParaRPr lang="en-US" sz="1000" b="1" dirty="0"/>
          </a:p>
          <a:p>
            <a:endParaRPr lang="en-US" sz="1400" dirty="0"/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66" y="1004977"/>
            <a:ext cx="4154934" cy="2271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42" y="3581400"/>
            <a:ext cx="2370040" cy="8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Territory Labels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187950"/>
          </a:xfrm>
        </p:spPr>
        <p:txBody>
          <a:bodyPr/>
          <a:lstStyle/>
          <a:p>
            <a:r>
              <a:rPr lang="en-US" sz="1400" b="1" dirty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can now easily see and present their territory data on the map.</a:t>
            </a:r>
          </a:p>
          <a:p>
            <a:pPr marL="0" indent="0"/>
            <a:endParaRPr lang="en-US" sz="1000" b="1" dirty="0"/>
          </a:p>
          <a:p>
            <a:endParaRPr lang="en-US" sz="1400" dirty="0"/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74" y="4724400"/>
            <a:ext cx="3410426" cy="1114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374" y="1066800"/>
            <a:ext cx="341042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Window Changes - Before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18795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Info windows have been given a face lift and functionality increase that will allow us to display more information while maintaining a readable info window.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1371600"/>
            <a:ext cx="4267200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200" y="1004500"/>
            <a:ext cx="685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0" i="0" dirty="0">
                <a:latin typeface="DIN-Bold"/>
                <a:cs typeface="DIN-Bold"/>
              </a:rPr>
              <a:t>Before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369511" y="3810000"/>
            <a:ext cx="331728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2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Window Changes - After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18795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the left side with the street view image, the bottom bar has been added that contains the major functionality for the new info windows.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(from left to right)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/>
              <a:t>Explore</a:t>
            </a:r>
            <a:r>
              <a:rPr lang="en-US" sz="1400" dirty="0"/>
              <a:t> – launches the explore window for that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/>
              <a:t>Pin</a:t>
            </a:r>
            <a:r>
              <a:rPr lang="en-US" sz="1400" dirty="0"/>
              <a:t> – pins the ‘tail’ of the info window that points to the point from which it came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/>
              <a:t>Expand / Collapse</a:t>
            </a:r>
            <a:r>
              <a:rPr lang="en-US" sz="1400" dirty="0"/>
              <a:t> – changes between large and small info windows as desired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/>
              <a:t>Edit</a:t>
            </a:r>
            <a:r>
              <a:rPr lang="en-US" sz="1400" dirty="0"/>
              <a:t> – launches the dialog to change the data that the info window displays</a:t>
            </a:r>
          </a:p>
          <a:p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for a more readable and more customizable info window</a:t>
            </a: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4191000" cy="19812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3429493"/>
            <a:ext cx="2743200" cy="99695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943600" y="4689136"/>
            <a:ext cx="274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7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Locations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18795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can now determine the order in which they see their locations.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Under the Data Bar, select Stores, then drag and drop your locations to the order you desire.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 the screenshot, I’m moving the “End Cap” store to be at the top.</a:t>
            </a:r>
          </a:p>
          <a:p>
            <a:pPr marL="0" indent="0"/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clients to order locations according to their desires.</a:t>
            </a: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92" y="1121546"/>
            <a:ext cx="330563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2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Profiles - Potential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18795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can now determine the order in which they see their Potential profiles.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Under the Data Bar, select Customers, then drag and drop your profiles to the order you desire.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 the screenshot, I’m moving the “Tertiary” profile to be at the top.</a:t>
            </a:r>
          </a:p>
          <a:p>
            <a:pPr marL="0" indent="0"/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clients to order profiles according to their desires.</a:t>
            </a: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1" y="1066800"/>
            <a:ext cx="2895600" cy="51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9025"/>
      </p:ext>
    </p:extLst>
  </p:cSld>
  <p:clrMapOvr>
    <a:masterClrMapping/>
  </p:clrMapOvr>
</p:sld>
</file>

<file path=ppt/theme/theme1.xml><?xml version="1.0" encoding="utf-8"?>
<a:theme xmlns:a="http://schemas.openxmlformats.org/drawingml/2006/main" name="buxton-cbre">
  <a:themeElements>
    <a:clrScheme name="Buxton 1">
      <a:dk1>
        <a:srgbClr val="313231"/>
      </a:dk1>
      <a:lt1>
        <a:sysClr val="window" lastClr="FFFFFF"/>
      </a:lt1>
      <a:dk2>
        <a:srgbClr val="154932"/>
      </a:dk2>
      <a:lt2>
        <a:srgbClr val="EEECE1"/>
      </a:lt2>
      <a:accent1>
        <a:srgbClr val="154932"/>
      </a:accent1>
      <a:accent2>
        <a:srgbClr val="1A948E"/>
      </a:accent2>
      <a:accent3>
        <a:srgbClr val="99BE2D"/>
      </a:accent3>
      <a:accent4>
        <a:srgbClr val="4B3B2A"/>
      </a:accent4>
      <a:accent5>
        <a:srgbClr val="DC9D22"/>
      </a:accent5>
      <a:accent6>
        <a:srgbClr val="94959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0"/>
          </a:spcBef>
          <a:defRPr b="0" i="0" dirty="0" smtClean="0">
            <a:latin typeface="DIN-Bold"/>
            <a:cs typeface="DIN-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6113</TotalTime>
  <Words>519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Calibri</vt:lpstr>
      <vt:lpstr>Century Gothic</vt:lpstr>
      <vt:lpstr>Courier New</vt:lpstr>
      <vt:lpstr>DIN-Bold</vt:lpstr>
      <vt:lpstr>DIN-Light</vt:lpstr>
      <vt:lpstr>DIN-Regular</vt:lpstr>
      <vt:lpstr>Gotham HTF Light</vt:lpstr>
      <vt:lpstr>Times New Roman</vt:lpstr>
      <vt:lpstr>buxton-cbre</vt:lpstr>
      <vt:lpstr>Release Notes</vt:lpstr>
      <vt:lpstr>Table of Contents</vt:lpstr>
      <vt:lpstr>Adding Territories to locations</vt:lpstr>
      <vt:lpstr>Territory Labels</vt:lpstr>
      <vt:lpstr>Territory Labels</vt:lpstr>
      <vt:lpstr>Info Window Changes - Before</vt:lpstr>
      <vt:lpstr>Info Window Changes - After</vt:lpstr>
      <vt:lpstr>Order Locations</vt:lpstr>
      <vt:lpstr>Order Profiles - Potential</vt:lpstr>
      <vt:lpstr>Results / Areas of Interest Icons</vt:lpstr>
      <vt:lpstr>Results / Areas of Interest Icons</vt:lpstr>
    </vt:vector>
  </TitlesOfParts>
  <Company>buxton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kmaurer</dc:creator>
  <cp:lastModifiedBy>Gregg Bursey</cp:lastModifiedBy>
  <cp:revision>367</cp:revision>
  <cp:lastPrinted>2016-07-21T19:22:29Z</cp:lastPrinted>
  <dcterms:created xsi:type="dcterms:W3CDTF">2014-03-10T13:31:19Z</dcterms:created>
  <dcterms:modified xsi:type="dcterms:W3CDTF">2016-07-27T18:31:29Z</dcterms:modified>
</cp:coreProperties>
</file>