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81" r:id="rId3"/>
    <p:sldId id="282" r:id="rId4"/>
    <p:sldId id="283" r:id="rId5"/>
    <p:sldId id="259" r:id="rId6"/>
    <p:sldId id="277" r:id="rId7"/>
    <p:sldId id="278" r:id="rId8"/>
    <p:sldId id="279" r:id="rId9"/>
    <p:sldId id="261" r:id="rId10"/>
    <p:sldId id="260" r:id="rId11"/>
    <p:sldId id="280" r:id="rId12"/>
    <p:sldId id="262" r:id="rId13"/>
    <p:sldId id="269" r:id="rId14"/>
    <p:sldId id="263" r:id="rId15"/>
    <p:sldId id="270" r:id="rId16"/>
    <p:sldId id="264" r:id="rId17"/>
    <p:sldId id="271" r:id="rId18"/>
    <p:sldId id="265" r:id="rId19"/>
    <p:sldId id="272" r:id="rId20"/>
    <p:sldId id="266" r:id="rId21"/>
    <p:sldId id="273" r:id="rId22"/>
    <p:sldId id="267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536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7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169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122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934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23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00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6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1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24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apps that are fast, stable, and maintainable</a:t>
            </a:r>
          </a:p>
        </p:txBody>
      </p:sp>
    </p:spTree>
    <p:extLst>
      <p:ext uri="{BB962C8B-B14F-4D97-AF65-F5344CB8AC3E}">
        <p14:creationId xmlns:p14="http://schemas.microsoft.com/office/powerpoint/2010/main" val="314589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Company Verbiage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Show custom wording based on company category ID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LOCATION </a:t>
            </a:r>
            <a:r>
              <a:rPr lang="en-US" dirty="0">
                <a:sym typeface="Wingdings" panose="05000000000000000000" pitchFamily="2" charset="2"/>
              </a:rPr>
              <a:t> Store (Retail), Location (Healthcare)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CUSTOMER  Customer (Retail), Patient (Healthcare)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97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65" y="2059700"/>
            <a:ext cx="6945855" cy="3812669"/>
          </a:xfrm>
        </p:spPr>
      </p:pic>
    </p:spTree>
    <p:extLst>
      <p:ext uri="{BB962C8B-B14F-4D97-AF65-F5344CB8AC3E}">
        <p14:creationId xmlns:p14="http://schemas.microsoft.com/office/powerpoint/2010/main" val="307539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Logic in Angular/HTML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Use Angular ng-if statements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&lt;div ng-if="</a:t>
            </a:r>
            <a:r>
              <a:rPr lang="en-US" dirty="0" err="1">
                <a:latin typeface="Consolas" panose="020B0609020204030204" pitchFamily="49" charset="0"/>
              </a:rPr>
              <a:t>company.categoryID</a:t>
            </a:r>
            <a:r>
              <a:rPr lang="en-US" dirty="0">
                <a:latin typeface="Consolas" panose="020B0609020204030204" pitchFamily="49" charset="0"/>
              </a:rPr>
              <a:t> == 1"&gt;Store&lt;/div&gt;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&lt;div ng-if="</a:t>
            </a:r>
            <a:r>
              <a:rPr lang="en-US" dirty="0" err="1">
                <a:latin typeface="Consolas" panose="020B0609020204030204" pitchFamily="49" charset="0"/>
              </a:rPr>
              <a:t>company.categoryID</a:t>
            </a:r>
            <a:r>
              <a:rPr lang="en-US" dirty="0">
                <a:latin typeface="Consolas" panose="020B0609020204030204" pitchFamily="49" charset="0"/>
              </a:rPr>
              <a:t> == 2"&gt;Location&lt;/div&gt;</a:t>
            </a:r>
          </a:p>
          <a:p>
            <a:endParaRPr lang="en-US" dirty="0"/>
          </a:p>
          <a:p>
            <a:r>
              <a:rPr lang="en-US" dirty="0"/>
              <a:t>Maintainable? No</a:t>
            </a:r>
          </a:p>
          <a:p>
            <a:pPr lvl="1"/>
            <a:r>
              <a:rPr lang="en-US" dirty="0"/>
              <a:t>Need to update tons of HTML to change anything</a:t>
            </a:r>
          </a:p>
          <a:p>
            <a:r>
              <a:rPr lang="en-US" dirty="0"/>
              <a:t>Performant? Depends</a:t>
            </a:r>
          </a:p>
          <a:p>
            <a:r>
              <a:rPr lang="en-US" dirty="0"/>
              <a:t>Scalable? No</a:t>
            </a:r>
          </a:p>
          <a:p>
            <a:pPr lvl="1"/>
            <a:r>
              <a:rPr lang="en-US" dirty="0"/>
              <a:t>HTML size and messiness increases linearly with number of words and categories</a:t>
            </a:r>
          </a:p>
        </p:txBody>
      </p:sp>
    </p:spTree>
    <p:extLst>
      <p:ext uri="{BB962C8B-B14F-4D97-AF65-F5344CB8AC3E}">
        <p14:creationId xmlns:p14="http://schemas.microsoft.com/office/powerpoint/2010/main" val="105079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Logic in Angular/HTML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Complexity ends up in the HTML which causes messy and unmaintainable code.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76" y="2333273"/>
            <a:ext cx="8303798" cy="20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Columns in TBL_COMPANIES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Add columns in TBL_COMPANIES for LOC_WORD and CUST_WORD.</a:t>
            </a:r>
          </a:p>
          <a:p>
            <a:r>
              <a:rPr lang="en-US" dirty="0">
                <a:latin typeface="+mn-lt"/>
              </a:rPr>
              <a:t>Update these columns based on company’s Category 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Maintainable? No</a:t>
            </a:r>
          </a:p>
          <a:p>
            <a:pPr lvl="1"/>
            <a:r>
              <a:rPr lang="en-US" dirty="0"/>
              <a:t>Gets sticky to update</a:t>
            </a:r>
          </a:p>
          <a:p>
            <a:r>
              <a:rPr lang="en-US" dirty="0"/>
              <a:t>Performant? Yes</a:t>
            </a:r>
          </a:p>
          <a:p>
            <a:r>
              <a:rPr lang="en-US" dirty="0"/>
              <a:t>Scalable? No</a:t>
            </a:r>
          </a:p>
          <a:p>
            <a:pPr lvl="1"/>
            <a:r>
              <a:rPr lang="en-US" dirty="0"/>
              <a:t>TBL_COMPANIES quickly becomes very messy</a:t>
            </a:r>
          </a:p>
        </p:txBody>
      </p:sp>
    </p:spTree>
    <p:extLst>
      <p:ext uri="{BB962C8B-B14F-4D97-AF65-F5344CB8AC3E}">
        <p14:creationId xmlns:p14="http://schemas.microsoft.com/office/powerpoint/2010/main" val="264866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Columns in TBL_COMPANIES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Complexity ends up in the database, causing maintainability and scaling issues.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96" y="2333273"/>
            <a:ext cx="7967557" cy="20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0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3: Join on TBL_VERBIAGE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Have a separate table dedicated to verbiage and join when pulling the company object.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Maintainable? Yes</a:t>
            </a:r>
          </a:p>
          <a:p>
            <a:r>
              <a:rPr lang="en-US" dirty="0"/>
              <a:t>Performant? Yes</a:t>
            </a:r>
          </a:p>
          <a:p>
            <a:r>
              <a:rPr lang="en-US" dirty="0"/>
              <a:t>Scalable? Yes</a:t>
            </a:r>
          </a:p>
        </p:txBody>
      </p:sp>
    </p:spTree>
    <p:extLst>
      <p:ext uri="{BB962C8B-B14F-4D97-AF65-F5344CB8AC3E}">
        <p14:creationId xmlns:p14="http://schemas.microsoft.com/office/powerpoint/2010/main" val="401375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3: Join on TBL_VERBIAGE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small amount of complexity is introduced to the database, but the database is well-suited to this kind of complexity.</a:t>
            </a:r>
          </a:p>
          <a:p>
            <a:r>
              <a:rPr lang="en-US" dirty="0"/>
              <a:t>Modularizing the verbiage in C# means it's well-isolated.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96" y="2469321"/>
            <a:ext cx="7967557" cy="18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4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4: Call function from Angular/HTML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0939"/>
            <a:ext cx="8946541" cy="419548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+mn-lt"/>
              </a:rPr>
              <a:t>Have a special function on an Angular controller that does a lookup. Call it from within the HTML template.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&lt;div&gt;{{ </a:t>
            </a:r>
            <a:r>
              <a:rPr lang="en-US" dirty="0" err="1">
                <a:latin typeface="Consolas" panose="020B0609020204030204" pitchFamily="49" charset="0"/>
              </a:rPr>
              <a:t>getVerbiage</a:t>
            </a:r>
            <a:r>
              <a:rPr lang="en-US" dirty="0">
                <a:latin typeface="Consolas" panose="020B0609020204030204" pitchFamily="49" charset="0"/>
              </a:rPr>
              <a:t>(“STORE”) }}&lt;/div&gt;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Maintainable? Depends</a:t>
            </a:r>
          </a:p>
          <a:p>
            <a:pPr lvl="1"/>
            <a:r>
              <a:rPr lang="en-US" dirty="0"/>
              <a:t>If it’s a bunch of if/else and switches, no.</a:t>
            </a:r>
          </a:p>
          <a:p>
            <a:pPr lvl="1"/>
            <a:r>
              <a:rPr lang="en-US" dirty="0"/>
              <a:t>If we keep a well-formatted object literal, yes.</a:t>
            </a:r>
          </a:p>
          <a:p>
            <a:r>
              <a:rPr lang="en-US" dirty="0"/>
              <a:t>Performant? No</a:t>
            </a:r>
          </a:p>
          <a:p>
            <a:pPr lvl="1"/>
            <a:r>
              <a:rPr lang="en-US" dirty="0"/>
              <a:t>Runs once per digest</a:t>
            </a:r>
          </a:p>
          <a:p>
            <a:pPr lvl="2"/>
            <a:r>
              <a:rPr lang="en-US" dirty="0"/>
              <a:t>Unnecessary because the data will never change after app startup</a:t>
            </a:r>
          </a:p>
          <a:p>
            <a:r>
              <a:rPr lang="en-US" dirty="0"/>
              <a:t>Scalable? No</a:t>
            </a:r>
          </a:p>
          <a:p>
            <a:pPr lvl="1"/>
            <a:r>
              <a:rPr lang="en-US" dirty="0"/>
              <a:t>Will get slightly slower as dictionary of words gets bigger</a:t>
            </a:r>
          </a:p>
          <a:p>
            <a:pPr lvl="1"/>
            <a:r>
              <a:rPr lang="en-US" dirty="0"/>
              <a:t>Will get substantially slower as we use it in more places</a:t>
            </a:r>
          </a:p>
        </p:txBody>
      </p:sp>
    </p:spTree>
    <p:extLst>
      <p:ext uri="{BB962C8B-B14F-4D97-AF65-F5344CB8AC3E}">
        <p14:creationId xmlns:p14="http://schemas.microsoft.com/office/powerpoint/2010/main" val="288784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4: Call function from Angular/HTML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Complexity ends up in Angular, causing performance issues due to the complexity being run once per digest.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54" y="2469321"/>
            <a:ext cx="6981040" cy="18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fact of life</a:t>
            </a:r>
          </a:p>
          <a:p>
            <a:r>
              <a:rPr lang="en-US" dirty="0"/>
              <a:t>Unavoidable as an app grows</a:t>
            </a:r>
          </a:p>
          <a:p>
            <a:pPr lvl="1"/>
            <a:r>
              <a:rPr lang="en-US" dirty="0"/>
              <a:t>Bug fixes</a:t>
            </a:r>
          </a:p>
          <a:p>
            <a:pPr lvl="1"/>
            <a:r>
              <a:rPr lang="en-US" dirty="0"/>
              <a:t>Business logic,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1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5: Use Angular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0939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+mn-lt"/>
              </a:rPr>
              <a:t>Use an Angular directive that performs the lookup.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&lt;div&gt;&lt;div </a:t>
            </a:r>
            <a:r>
              <a:rPr lang="en-US" dirty="0" err="1">
                <a:latin typeface="Consolas" panose="020B0609020204030204" pitchFamily="49" charset="0"/>
              </a:rPr>
              <a:t>bux</a:t>
            </a:r>
            <a:r>
              <a:rPr lang="en-US" dirty="0">
                <a:latin typeface="Consolas" panose="020B0609020204030204" pitchFamily="49" charset="0"/>
              </a:rPr>
              <a:t>-verbiage=“STORE”&gt;&lt;/div&gt;&lt;/div&gt;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Maintainable? Depends</a:t>
            </a:r>
          </a:p>
          <a:p>
            <a:pPr lvl="1"/>
            <a:r>
              <a:rPr lang="en-US" dirty="0"/>
              <a:t>If it’s a bunch of if/else and switches, no.</a:t>
            </a:r>
          </a:p>
          <a:p>
            <a:pPr lvl="1"/>
            <a:r>
              <a:rPr lang="en-US" dirty="0"/>
              <a:t>If we keep a well-formatted object literal, yes.</a:t>
            </a:r>
          </a:p>
          <a:p>
            <a:r>
              <a:rPr lang="en-US" dirty="0"/>
              <a:t>Performant? No</a:t>
            </a:r>
          </a:p>
          <a:p>
            <a:pPr lvl="1"/>
            <a:r>
              <a:rPr lang="en-US" dirty="0"/>
              <a:t>Runs Angular black magic once per digest</a:t>
            </a:r>
          </a:p>
          <a:p>
            <a:pPr lvl="1"/>
            <a:r>
              <a:rPr lang="en-US" dirty="0"/>
              <a:t>Creates additional DOM elements</a:t>
            </a:r>
          </a:p>
          <a:p>
            <a:r>
              <a:rPr lang="en-US" dirty="0"/>
              <a:t>Scalable? No</a:t>
            </a:r>
          </a:p>
          <a:p>
            <a:pPr lvl="1"/>
            <a:r>
              <a:rPr lang="en-US" dirty="0"/>
              <a:t>Will get slightly slower as dictionary of words gets bigger</a:t>
            </a:r>
          </a:p>
          <a:p>
            <a:pPr lvl="1"/>
            <a:r>
              <a:rPr lang="en-US" dirty="0"/>
              <a:t>Will get substantially slower as we use it in more 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4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5: Use Angular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Complexity ends up in Angular, causing performance issues due to the complexity being run once per digest. It also adds DOM elements which increases memory and CPU usage.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54" y="2469321"/>
            <a:ext cx="6981040" cy="18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6: Generate in </a:t>
            </a:r>
            <a:r>
              <a:rPr lang="en-US" dirty="0" err="1"/>
              <a:t>Javascript</a:t>
            </a:r>
            <a:r>
              <a:rPr lang="en-US" dirty="0"/>
              <a:t> on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093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Hard-code the dictionary in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 and dynamically update the company object with the proper words on app startup.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&lt;div{{ </a:t>
            </a:r>
            <a:r>
              <a:rPr lang="en-US" dirty="0" err="1">
                <a:latin typeface="Consolas" panose="020B0609020204030204" pitchFamily="49" charset="0"/>
              </a:rPr>
              <a:t>scout.verbiage.LOCATION</a:t>
            </a:r>
            <a:r>
              <a:rPr lang="en-US" dirty="0">
                <a:latin typeface="Consolas" panose="020B0609020204030204" pitchFamily="49" charset="0"/>
              </a:rPr>
              <a:t> }}&lt;/div&gt;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Maintainable? Yes</a:t>
            </a:r>
          </a:p>
          <a:p>
            <a:r>
              <a:rPr lang="en-US" dirty="0"/>
              <a:t>Performant? Yes</a:t>
            </a:r>
          </a:p>
          <a:p>
            <a:r>
              <a:rPr lang="en-US" dirty="0"/>
              <a:t>Scalable? Mostly</a:t>
            </a:r>
          </a:p>
          <a:p>
            <a:pPr lvl="1"/>
            <a:r>
              <a:rPr lang="en-US" dirty="0"/>
              <a:t>May need to eventually move to DB if we get too big a dictionary.</a:t>
            </a:r>
          </a:p>
          <a:p>
            <a:pPr lvl="1"/>
            <a:r>
              <a:rPr lang="en-US" dirty="0"/>
              <a:t>But this is easy to quantify and change. The abstraction is in the correct place. The usage code is 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0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5: Use Angular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Complexity ends up in an isolated module and only runs once per app startup.</a:t>
            </a:r>
          </a:p>
          <a:p>
            <a:r>
              <a:rPr lang="en-US" dirty="0"/>
              <a:t>It won't affect performance and we can easily disable/replace/remove it any time we need.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54" y="2607759"/>
            <a:ext cx="6981040" cy="15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6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complexity in our own C# or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Lets us modify, organize, isolate, optimize as much as we want</a:t>
            </a:r>
          </a:p>
          <a:p>
            <a:pPr lvl="1"/>
            <a:r>
              <a:rPr lang="en-US" dirty="0"/>
              <a:t>Modularize complex code</a:t>
            </a:r>
          </a:p>
          <a:p>
            <a:pPr lvl="1"/>
            <a:r>
              <a:rPr lang="en-US" dirty="0"/>
              <a:t>Use clear, well-thought out APIs/boundaries</a:t>
            </a:r>
          </a:p>
          <a:p>
            <a:r>
              <a:rPr lang="en-US" dirty="0"/>
              <a:t>Need to write </a:t>
            </a:r>
            <a:r>
              <a:rPr lang="en-US" b="1" i="1" u="sng" dirty="0"/>
              <a:t>all</a:t>
            </a:r>
            <a:r>
              <a:rPr lang="en-US" b="1" dirty="0"/>
              <a:t> </a:t>
            </a:r>
            <a:r>
              <a:rPr lang="en-US" dirty="0"/>
              <a:t>code with quality in mind</a:t>
            </a:r>
          </a:p>
          <a:p>
            <a:pPr lvl="1"/>
            <a:r>
              <a:rPr lang="en-US" dirty="0"/>
              <a:t>We can’t assume we’ll come back to it (we usually don’t)</a:t>
            </a:r>
          </a:p>
          <a:p>
            <a:pPr lvl="1"/>
            <a:r>
              <a:rPr lang="en-US" dirty="0"/>
              <a:t>Individual decisions may not cause visible slowness…</a:t>
            </a:r>
          </a:p>
          <a:p>
            <a:pPr lvl="1"/>
            <a:r>
              <a:rPr lang="en-US" dirty="0"/>
              <a:t>…but they build up over time.</a:t>
            </a:r>
          </a:p>
          <a:p>
            <a:pPr lvl="1"/>
            <a:r>
              <a:rPr lang="en-US" dirty="0"/>
              <a:t>Complexity multiplies.</a:t>
            </a:r>
          </a:p>
          <a:p>
            <a:pPr lvl="1"/>
            <a:r>
              <a:rPr lang="en-US" dirty="0"/>
              <a:t>VERY difficult to fix later.</a:t>
            </a:r>
          </a:p>
        </p:txBody>
      </p:sp>
    </p:spTree>
    <p:extLst>
      <p:ext uri="{BB962C8B-B14F-4D97-AF65-F5344CB8AC3E}">
        <p14:creationId xmlns:p14="http://schemas.microsoft.com/office/powerpoint/2010/main" val="73108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determine UX.</a:t>
            </a:r>
          </a:p>
          <a:p>
            <a:pPr lvl="1"/>
            <a:r>
              <a:rPr lang="en-US" dirty="0"/>
              <a:t>Don’t let code determine UX!</a:t>
            </a:r>
          </a:p>
          <a:p>
            <a:pPr lvl="1"/>
            <a:r>
              <a:rPr lang="en-US" dirty="0"/>
              <a:t>Let UX determine code!</a:t>
            </a:r>
          </a:p>
          <a:p>
            <a:r>
              <a:rPr lang="en-US" dirty="0"/>
              <a:t>Second, write usage code.</a:t>
            </a:r>
          </a:p>
          <a:p>
            <a:pPr lvl="1"/>
            <a:r>
              <a:rPr lang="en-US" dirty="0"/>
              <a:t>Make sure complexity goes in the right place.</a:t>
            </a:r>
          </a:p>
          <a:p>
            <a:pPr lvl="1"/>
            <a:r>
              <a:rPr lang="en-US" dirty="0"/>
              <a:t>Make sure it will be reusable and not confusing.</a:t>
            </a:r>
          </a:p>
          <a:p>
            <a:r>
              <a:rPr lang="en-US" dirty="0"/>
              <a:t>Third, write implementation code.</a:t>
            </a:r>
          </a:p>
          <a:p>
            <a:pPr lvl="1"/>
            <a:r>
              <a:rPr lang="en-US" dirty="0"/>
              <a:t>Make sure it’s Maintainable, Performant, and Scalable.</a:t>
            </a:r>
          </a:p>
        </p:txBody>
      </p:sp>
    </p:spTree>
    <p:extLst>
      <p:ext uri="{BB962C8B-B14F-4D97-AF65-F5344CB8AC3E}">
        <p14:creationId xmlns:p14="http://schemas.microsoft.com/office/powerpoint/2010/main" val="1801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our choice where to put this complexity</a:t>
            </a:r>
          </a:p>
          <a:p>
            <a:pPr lvl="1"/>
            <a:r>
              <a:rPr lang="en-US" dirty="0"/>
              <a:t>Keep it in our own code</a:t>
            </a:r>
          </a:p>
          <a:p>
            <a:pPr lvl="2"/>
            <a:r>
              <a:rPr lang="en-US" dirty="0"/>
              <a:t>We can manage it</a:t>
            </a:r>
          </a:p>
          <a:p>
            <a:pPr lvl="2"/>
            <a:r>
              <a:rPr lang="en-US" dirty="0"/>
              <a:t>We can refactor it</a:t>
            </a:r>
          </a:p>
          <a:p>
            <a:pPr lvl="2"/>
            <a:r>
              <a:rPr lang="en-US" dirty="0"/>
              <a:t>We can optimize it</a:t>
            </a:r>
          </a:p>
          <a:p>
            <a:pPr lvl="2"/>
            <a:r>
              <a:rPr lang="en-US" dirty="0"/>
              <a:t>We can abstract it</a:t>
            </a:r>
          </a:p>
          <a:p>
            <a:r>
              <a:rPr lang="en-US" dirty="0"/>
              <a:t>We can take advantage of complexity</a:t>
            </a:r>
          </a:p>
          <a:p>
            <a:pPr lvl="1"/>
            <a:r>
              <a:rPr lang="en-US" dirty="0"/>
              <a:t>More insight into code</a:t>
            </a:r>
          </a:p>
          <a:p>
            <a:pPr lvl="1"/>
            <a:r>
              <a:rPr lang="en-US" dirty="0"/>
              <a:t>More performance</a:t>
            </a:r>
          </a:p>
          <a:p>
            <a:pPr lvl="1"/>
            <a:r>
              <a:rPr lang="en-US" dirty="0"/>
              <a:t>More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05316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bad… it’s how we deal with it</a:t>
            </a:r>
          </a:p>
          <a:p>
            <a:pPr lvl="1"/>
            <a:r>
              <a:rPr lang="en-US" dirty="0"/>
              <a:t>Simplicity == Good young code</a:t>
            </a:r>
          </a:p>
          <a:p>
            <a:pPr lvl="1"/>
            <a:r>
              <a:rPr lang="en-US" dirty="0"/>
              <a:t>Simplicity != Good mature code</a:t>
            </a:r>
          </a:p>
          <a:p>
            <a:pPr lvl="1"/>
            <a:r>
              <a:rPr lang="en-US" dirty="0"/>
              <a:t>Managed Complexity == Good mature code</a:t>
            </a:r>
          </a:p>
          <a:p>
            <a:pPr lvl="1"/>
            <a:r>
              <a:rPr lang="en-US" dirty="0"/>
              <a:t>Unmanaged Complexity == Spaghetti code</a:t>
            </a:r>
          </a:p>
        </p:txBody>
      </p:sp>
    </p:spTree>
    <p:extLst>
      <p:ext uri="{BB962C8B-B14F-4D97-AF65-F5344CB8AC3E}">
        <p14:creationId xmlns:p14="http://schemas.microsoft.com/office/powerpoint/2010/main" val="228036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good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Maintainable</a:t>
            </a:r>
          </a:p>
          <a:p>
            <a:r>
              <a:rPr lang="en-US" dirty="0"/>
              <a:t>Performant</a:t>
            </a:r>
          </a:p>
          <a:p>
            <a:r>
              <a:rPr lang="en-US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315007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code is Maintainable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modified/extended</a:t>
            </a:r>
          </a:p>
          <a:p>
            <a:pPr lvl="1"/>
            <a:r>
              <a:rPr lang="en-US" dirty="0"/>
              <a:t>Without introducing bugs</a:t>
            </a:r>
          </a:p>
          <a:p>
            <a:pPr lvl="1"/>
            <a:r>
              <a:rPr lang="en-US" dirty="0"/>
              <a:t>In a timely manner</a:t>
            </a:r>
          </a:p>
          <a:p>
            <a:r>
              <a:rPr lang="en-US" dirty="0"/>
              <a:t>Consistent and does what you expect</a:t>
            </a:r>
          </a:p>
          <a:p>
            <a:r>
              <a:rPr lang="en-US" dirty="0"/>
              <a:t>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50211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code is Performant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fast</a:t>
            </a:r>
          </a:p>
          <a:p>
            <a:r>
              <a:rPr lang="en-US" dirty="0"/>
              <a:t>Smooth &amp; responsive</a:t>
            </a:r>
          </a:p>
          <a:p>
            <a:r>
              <a:rPr lang="en-US" dirty="0"/>
              <a:t>Doesn’t crash</a:t>
            </a:r>
          </a:p>
          <a:p>
            <a:r>
              <a:rPr lang="en-US" dirty="0"/>
              <a:t>Sometimes we need to get something working before optimizing…</a:t>
            </a:r>
          </a:p>
          <a:p>
            <a:r>
              <a:rPr lang="en-US" dirty="0"/>
              <a:t>…But we need to consider performance early so we don’t architect ourselves into a corner</a:t>
            </a:r>
          </a:p>
        </p:txBody>
      </p:sp>
    </p:spTree>
    <p:extLst>
      <p:ext uri="{BB962C8B-B14F-4D97-AF65-F5344CB8AC3E}">
        <p14:creationId xmlns:p14="http://schemas.microsoft.com/office/powerpoint/2010/main" val="304776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code is Scalable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add more data without massive refactoring?</a:t>
            </a:r>
          </a:p>
          <a:p>
            <a:pPr lvl="1"/>
            <a:r>
              <a:rPr lang="en-US" dirty="0"/>
              <a:t>More data will be added… natural progression of an app</a:t>
            </a:r>
          </a:p>
          <a:p>
            <a:r>
              <a:rPr lang="en-US" dirty="0"/>
              <a:t>It may work now, but will we forget about it later?</a:t>
            </a:r>
          </a:p>
          <a:p>
            <a:r>
              <a:rPr lang="en-US" dirty="0"/>
              <a:t>Don’t just plan for “the best scenario”</a:t>
            </a:r>
          </a:p>
          <a:p>
            <a:r>
              <a:rPr lang="en-US" dirty="0"/>
              <a:t>Don’t make assumptions about usage</a:t>
            </a:r>
          </a:p>
          <a:p>
            <a:pPr lvl="1"/>
            <a:r>
              <a:rPr lang="en-US" dirty="0"/>
              <a:t>And then be surprised later why it’s not performing well</a:t>
            </a:r>
          </a:p>
          <a:p>
            <a:r>
              <a:rPr lang="en-US" dirty="0"/>
              <a:t>This applies to code structure too…</a:t>
            </a:r>
          </a:p>
          <a:p>
            <a:pPr lvl="1"/>
            <a:r>
              <a:rPr lang="en-US" dirty="0"/>
              <a:t>If we don’t modularize/isolate code, it gets messy as the amount of code grows</a:t>
            </a:r>
          </a:p>
        </p:txBody>
      </p:sp>
    </p:spTree>
    <p:extLst>
      <p:ext uri="{BB962C8B-B14F-4D97-AF65-F5344CB8AC3E}">
        <p14:creationId xmlns:p14="http://schemas.microsoft.com/office/powerpoint/2010/main" val="292385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Decision</a:t>
            </a:r>
          </a:p>
          <a:p>
            <a:pPr lvl="1"/>
            <a:r>
              <a:rPr lang="en-US" dirty="0"/>
              <a:t>We need to prioritize quality.</a:t>
            </a:r>
          </a:p>
          <a:p>
            <a:pPr lvl="1"/>
            <a:r>
              <a:rPr lang="en-US" dirty="0"/>
              <a:t>Quality &gt; Ease of implementation</a:t>
            </a:r>
          </a:p>
          <a:p>
            <a:pPr lvl="1"/>
            <a:r>
              <a:rPr lang="en-US" dirty="0"/>
              <a:t>Quality &gt; Developer convenience</a:t>
            </a:r>
          </a:p>
          <a:p>
            <a:r>
              <a:rPr lang="en-US" dirty="0"/>
              <a:t>Discipline</a:t>
            </a:r>
          </a:p>
          <a:p>
            <a:pPr lvl="1"/>
            <a:r>
              <a:rPr lang="en-US" dirty="0"/>
              <a:t>We need to be diligent about maintaining quality.</a:t>
            </a:r>
          </a:p>
          <a:p>
            <a:pPr lvl="1"/>
            <a:r>
              <a:rPr lang="en-US" dirty="0"/>
              <a:t>Every time we add a feature, do it right.</a:t>
            </a:r>
          </a:p>
          <a:p>
            <a:pPr lvl="1"/>
            <a:r>
              <a:rPr lang="en-US" dirty="0"/>
              <a:t>This doesn’t mean perfection.</a:t>
            </a:r>
          </a:p>
          <a:p>
            <a:r>
              <a:rPr lang="en-US" dirty="0"/>
              <a:t>Do it now</a:t>
            </a:r>
          </a:p>
          <a:p>
            <a:pPr lvl="1"/>
            <a:r>
              <a:rPr lang="en-US" dirty="0"/>
              <a:t>Solve the problem while we’re thinking about it.</a:t>
            </a:r>
          </a:p>
          <a:p>
            <a:pPr lvl="1"/>
            <a:r>
              <a:rPr lang="en-US" dirty="0"/>
              <a:t>We never go back and do it.</a:t>
            </a:r>
          </a:p>
          <a:p>
            <a:pPr lvl="1"/>
            <a:r>
              <a:rPr lang="en-US" dirty="0"/>
              <a:t>Don’t wait until a bug or performance issue happens.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1225</TotalTime>
  <Words>1064</Words>
  <Application>Microsoft Office PowerPoint</Application>
  <PresentationFormat>Widescreen</PresentationFormat>
  <Paragraphs>215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Consolas</vt:lpstr>
      <vt:lpstr>Wingdings</vt:lpstr>
      <vt:lpstr>Wingdings 3</vt:lpstr>
      <vt:lpstr>Ion</vt:lpstr>
      <vt:lpstr>Code Quality</vt:lpstr>
      <vt:lpstr>Code Complexity</vt:lpstr>
      <vt:lpstr>Code Complexity</vt:lpstr>
      <vt:lpstr>Code Complexity</vt:lpstr>
      <vt:lpstr>What makes good code?</vt:lpstr>
      <vt:lpstr>Good code is Maintainable</vt:lpstr>
      <vt:lpstr>Good code is Performant</vt:lpstr>
      <vt:lpstr>Good code is Scalable</vt:lpstr>
      <vt:lpstr>What does it take?</vt:lpstr>
      <vt:lpstr>Case Study: Company Verbiage</vt:lpstr>
      <vt:lpstr>Legend</vt:lpstr>
      <vt:lpstr>Solution 1: Logic in Angular/HTML Template</vt:lpstr>
      <vt:lpstr>Solution 1: Logic in Angular/HTML Template</vt:lpstr>
      <vt:lpstr>Solution 2: Columns in TBL_COMPANIES</vt:lpstr>
      <vt:lpstr>Solution 2: Columns in TBL_COMPANIES</vt:lpstr>
      <vt:lpstr>Solution 3: Join on TBL_VERBIAGE</vt:lpstr>
      <vt:lpstr>Solution 3: Join on TBL_VERBIAGE</vt:lpstr>
      <vt:lpstr>Solution 4: Call function from Angular/HTML template</vt:lpstr>
      <vt:lpstr>Solution 4: Call function from Angular/HTML template</vt:lpstr>
      <vt:lpstr>Solution 5: Use Angular directive</vt:lpstr>
      <vt:lpstr>Solution 5: Use Angular directive</vt:lpstr>
      <vt:lpstr>Solution 6: Generate in Javascript on startup</vt:lpstr>
      <vt:lpstr>Solution 5: Use Angular directive</vt:lpstr>
      <vt:lpstr>Takeaways</vt:lpstr>
      <vt:lpstr>How do we get there?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</dc:title>
  <dc:creator>William Linton</dc:creator>
  <cp:lastModifiedBy>William Linton</cp:lastModifiedBy>
  <cp:revision>78</cp:revision>
  <dcterms:created xsi:type="dcterms:W3CDTF">2016-11-01T19:14:00Z</dcterms:created>
  <dcterms:modified xsi:type="dcterms:W3CDTF">2016-11-02T15:39:45Z</dcterms:modified>
</cp:coreProperties>
</file>