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0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5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8D7E-F4E0-4C9C-9460-710E67A1374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3CC6-93A2-42B8-A546-E16E1069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3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3" y="2086342"/>
            <a:ext cx="4440555" cy="2293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9352" y="4800585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1 – Red Pitaya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51" y="1874537"/>
            <a:ext cx="321513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7569" y="5806414"/>
            <a:ext cx="508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 2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VNA</a:t>
            </a:r>
            <a:r>
              <a:rPr lang="en-US" dirty="0" smtClean="0"/>
              <a:t> / Aux ADC Input PWB Block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18" y="777269"/>
            <a:ext cx="6720840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438" y="5806414"/>
            <a:ext cx="327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 3 PWB Schematic / Layout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5" y="1783098"/>
            <a:ext cx="41529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3" y="1691659"/>
            <a:ext cx="3257550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7" y="3243354"/>
            <a:ext cx="3666744" cy="2443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411514"/>
            <a:ext cx="3662588" cy="2440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7" y="411513"/>
            <a:ext cx="3662588" cy="2440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" y="3246123"/>
            <a:ext cx="3662588" cy="24406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0415" y="5989292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 4</a:t>
            </a:r>
          </a:p>
          <a:p>
            <a:pPr algn="ctr"/>
            <a:r>
              <a:rPr lang="en-US" dirty="0" smtClean="0"/>
              <a:t>Red Pitaya / PWB Enclosure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1708" y="125362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4137" y="1244999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3536" y="1253626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3615" y="1253625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937" y="90321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DAC1 Out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5024" y="3886195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PTT In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35024" y="4465047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PTT Out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8838" y="4313321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+12V / +5V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3512" y="417907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RP I/O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2" y="960147"/>
            <a:ext cx="7446645" cy="3823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0808" y="5166341"/>
            <a:ext cx="4450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 5</a:t>
            </a:r>
          </a:p>
          <a:p>
            <a:pPr algn="ctr"/>
            <a:r>
              <a:rPr lang="en-US" dirty="0" smtClean="0"/>
              <a:t>2-port VNA Example (</a:t>
            </a:r>
            <a:r>
              <a:rPr lang="en-US" dirty="0" err="1" smtClean="0"/>
              <a:t>MiniCircuits</a:t>
            </a:r>
            <a:r>
              <a:rPr lang="en-US" dirty="0" smtClean="0"/>
              <a:t> SLP-30 LPF)</a:t>
            </a:r>
          </a:p>
          <a:p>
            <a:pPr algn="ctr"/>
            <a:r>
              <a:rPr lang="en-US" dirty="0" smtClean="0"/>
              <a:t>Red = </a:t>
            </a:r>
            <a:r>
              <a:rPr lang="en-US" dirty="0" err="1" smtClean="0"/>
              <a:t>MiniCircuits</a:t>
            </a:r>
            <a:r>
              <a:rPr lang="en-US" dirty="0" smtClean="0"/>
              <a:t> s-parameters</a:t>
            </a:r>
          </a:p>
          <a:p>
            <a:pPr algn="ctr"/>
            <a:r>
              <a:rPr lang="en-US" dirty="0" smtClean="0"/>
              <a:t>Blue = RP VNA measured s-parameters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66171" y="5532097"/>
            <a:ext cx="226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 6</a:t>
            </a:r>
          </a:p>
          <a:p>
            <a:pPr algn="ctr"/>
            <a:r>
              <a:rPr lang="en-US" dirty="0" err="1" smtClean="0"/>
              <a:t>PowerSDR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79" y="1600220"/>
            <a:ext cx="72580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30589" y="5532097"/>
            <a:ext cx="2536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 7</a:t>
            </a:r>
          </a:p>
          <a:p>
            <a:pPr algn="ctr"/>
            <a:r>
              <a:rPr lang="en-US" dirty="0" smtClean="0"/>
              <a:t>Red Pitaya Web Interface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01" y="1417342"/>
            <a:ext cx="4186238" cy="3409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56" y="1936454"/>
            <a:ext cx="3810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77</Words>
  <Application>Microsoft Office PowerPoint</Application>
  <PresentationFormat>Letter Paper (8.5x11 in)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gregg</cp:lastModifiedBy>
  <cp:revision>10</cp:revision>
  <dcterms:created xsi:type="dcterms:W3CDTF">2017-07-21T20:30:21Z</dcterms:created>
  <dcterms:modified xsi:type="dcterms:W3CDTF">2017-07-22T09:40:58Z</dcterms:modified>
</cp:coreProperties>
</file>