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>
        <p:scale>
          <a:sx n="100" d="100"/>
          <a:sy n="100" d="100"/>
        </p:scale>
        <p:origin x="109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FBCC-C79B-4EFA-A675-C36E4CE5A727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EA76-52CC-4880-9FC4-BA41799B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63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FBCC-C79B-4EFA-A675-C36E4CE5A727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EA76-52CC-4880-9FC4-BA41799B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84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FBCC-C79B-4EFA-A675-C36E4CE5A727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EA76-52CC-4880-9FC4-BA41799B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7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FBCC-C79B-4EFA-A675-C36E4CE5A727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EA76-52CC-4880-9FC4-BA41799B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79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FBCC-C79B-4EFA-A675-C36E4CE5A727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EA76-52CC-4880-9FC4-BA41799B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33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FBCC-C79B-4EFA-A675-C36E4CE5A727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EA76-52CC-4880-9FC4-BA41799B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3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FBCC-C79B-4EFA-A675-C36E4CE5A727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EA76-52CC-4880-9FC4-BA41799B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23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FBCC-C79B-4EFA-A675-C36E4CE5A727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EA76-52CC-4880-9FC4-BA41799B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FBCC-C79B-4EFA-A675-C36E4CE5A727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EA76-52CC-4880-9FC4-BA41799B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32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FBCC-C79B-4EFA-A675-C36E4CE5A727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EA76-52CC-4880-9FC4-BA41799B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27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FBCC-C79B-4EFA-A675-C36E4CE5A727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EA76-52CC-4880-9FC4-BA41799B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7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4FBCC-C79B-4EFA-A675-C36E4CE5A727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BEA76-52CC-4880-9FC4-BA41799B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4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35" y="320074"/>
            <a:ext cx="6499860" cy="62788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17496" y="808328"/>
            <a:ext cx="340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20130" y="822705"/>
            <a:ext cx="340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P2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79761" y="2320826"/>
            <a:ext cx="340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P3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68259" y="3232350"/>
            <a:ext cx="340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P4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56757" y="4152501"/>
            <a:ext cx="340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P5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40613" y="2320825"/>
            <a:ext cx="340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P6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20485" y="3689550"/>
            <a:ext cx="340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P7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43488" y="4618327"/>
            <a:ext cx="340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P8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31987" y="5529852"/>
            <a:ext cx="340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P9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03905" y="1749062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RL1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88886" y="2815862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RL2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20516" y="3891288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RL3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47965" y="4716549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RL4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53716" y="5283017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RL5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26568" y="2242027"/>
            <a:ext cx="3161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15066" y="3153549"/>
            <a:ext cx="3161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20815" y="4073701"/>
            <a:ext cx="3161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C3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19003" y="2242026"/>
            <a:ext cx="3161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C4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16128" y="3628003"/>
            <a:ext cx="3161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C5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65011" y="4522275"/>
            <a:ext cx="3161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C6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70762" y="5459677"/>
            <a:ext cx="3161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C7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60683" y="2252381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HY1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49181" y="3621106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HY2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72265" y="2377174"/>
            <a:ext cx="3161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C8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07479" y="4539528"/>
            <a:ext cx="3161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C9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89837" y="5451051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C10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38388" y="2877505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C11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46064" y="2969519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C12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24011" y="3630878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C13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17114" y="4075470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C14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05612" y="4374519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C15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487234" y="2593321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AT1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97166" y="2202256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AT2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415478" y="2378315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C16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88695" y="5125896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C17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00610" y="4466404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AT4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09095" y="922812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C18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591751" y="1856714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C19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080583" y="1864397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C20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03655" y="5320714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C21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191085" y="2306921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L1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890127" y="4800741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L2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870089" y="5730976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L3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965571" y="2600418"/>
            <a:ext cx="3161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U1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100016" y="4539528"/>
            <a:ext cx="3161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U2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100016" y="5438634"/>
            <a:ext cx="3161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U3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701002" y="2264340"/>
            <a:ext cx="3161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U4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988377" y="2923584"/>
            <a:ext cx="3161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U5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87575" y="3636085"/>
            <a:ext cx="3161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U6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002100" y="5067573"/>
            <a:ext cx="3161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U7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953309" y="5422130"/>
            <a:ext cx="3161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U8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473049" y="1641340"/>
            <a:ext cx="5966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C22-C26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435275" y="851418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C27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482804" y="1304624"/>
            <a:ext cx="5966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R12-R16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316187" y="1986812"/>
            <a:ext cx="3161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48734" y="4898035"/>
            <a:ext cx="3161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439390" y="5809558"/>
            <a:ext cx="3161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R3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332377" y="2305902"/>
            <a:ext cx="3161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R4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778661" y="2900411"/>
            <a:ext cx="3161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R5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685245" y="3783566"/>
            <a:ext cx="3161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R6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310469" y="5144338"/>
            <a:ext cx="3161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R7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350077" y="5459677"/>
            <a:ext cx="3161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R8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719669" y="1202939"/>
            <a:ext cx="3161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R9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648489" y="2677769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R10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730586" y="3375851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R11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474934" y="2746293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AT3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77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84" y="137196"/>
            <a:ext cx="8168640" cy="640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57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767688"/>
              </p:ext>
            </p:extLst>
          </p:nvPr>
        </p:nvGraphicFramePr>
        <p:xfrm>
          <a:off x="640123" y="411513"/>
          <a:ext cx="7863753" cy="6349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866"/>
                <a:gridCol w="1952818"/>
                <a:gridCol w="1952818"/>
                <a:gridCol w="2621251"/>
              </a:tblGrid>
              <a:tr h="36829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</a:rPr>
                        <a:t>Ref Des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</a:rPr>
                        <a:t>Part No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</a:rPr>
                        <a:t>Vendor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6829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AT1,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AT2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LAT-6+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MiniCircuits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6dB Attenuator</a:t>
                      </a:r>
                      <a:endParaRPr lang="en-US" sz="1200" dirty="0"/>
                    </a:p>
                  </a:txBody>
                  <a:tcPr/>
                </a:tc>
              </a:tr>
              <a:tr h="36829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AT3, AT4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LAT-3+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MiniCircuits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3dB Attenuator</a:t>
                      </a:r>
                      <a:endParaRPr lang="en-US" sz="1200" dirty="0"/>
                    </a:p>
                  </a:txBody>
                  <a:tcPr/>
                </a:tc>
              </a:tr>
              <a:tr h="36829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C1</a:t>
                      </a:r>
                      <a:r>
                        <a:rPr lang="en-US" sz="1200" baseline="0" dirty="0" smtClean="0"/>
                        <a:t> – C18, C28, C29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399-1254-1-ND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DigiKey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1uF (1206)</a:t>
                      </a:r>
                      <a:endParaRPr lang="en-US" sz="1200" dirty="0"/>
                    </a:p>
                  </a:txBody>
                  <a:tcPr/>
                </a:tc>
              </a:tr>
              <a:tr h="36829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C19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399-1147-1-ND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DigiKey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1000pF (0805)</a:t>
                      </a:r>
                      <a:endParaRPr lang="en-US" sz="1200" dirty="0"/>
                    </a:p>
                  </a:txBody>
                  <a:tcPr/>
                </a:tc>
              </a:tr>
              <a:tr h="36829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C20 – C26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399-1122-1-ND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DigiKey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100pF (0805)</a:t>
                      </a:r>
                      <a:endParaRPr lang="en-US" sz="1200" dirty="0"/>
                    </a:p>
                  </a:txBody>
                  <a:tcPr/>
                </a:tc>
              </a:tr>
              <a:tr h="36829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C27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399-5119-1-ND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DigiKey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22uF (</a:t>
                      </a:r>
                      <a:r>
                        <a:rPr lang="en-US" sz="1200" dirty="0" err="1" smtClean="0"/>
                        <a:t>Tant</a:t>
                      </a:r>
                      <a:r>
                        <a:rPr lang="en-US" sz="1200" dirty="0" smtClean="0"/>
                        <a:t>, 2312)</a:t>
                      </a:r>
                      <a:endParaRPr lang="en-US" sz="1200" dirty="0"/>
                    </a:p>
                  </a:txBody>
                  <a:tcPr/>
                </a:tc>
              </a:tr>
              <a:tr h="36829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HY1 – HY2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SYDC-20-61HP+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MiniCircuits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Dual Dir Coup 1 – 60 MHz</a:t>
                      </a:r>
                      <a:endParaRPr lang="en-US" sz="1200" dirty="0"/>
                    </a:p>
                  </a:txBody>
                  <a:tcPr/>
                </a:tc>
              </a:tr>
              <a:tr h="36829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P1 – P2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609-4723-ND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DigiKey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Header </a:t>
                      </a:r>
                      <a:r>
                        <a:rPr lang="en-US" sz="1200" dirty="0" smtClean="0"/>
                        <a:t>Dual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0.1</a:t>
                      </a:r>
                      <a:r>
                        <a:rPr lang="en-US" sz="1200" dirty="0" smtClean="0"/>
                        <a:t>” 10pos</a:t>
                      </a:r>
                      <a:endParaRPr lang="en-US" sz="1200" dirty="0"/>
                    </a:p>
                  </a:txBody>
                  <a:tcPr/>
                </a:tc>
              </a:tr>
              <a:tr h="36829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P3 – P9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Ebay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SMA Female Edge Mount 0.062”</a:t>
                      </a:r>
                      <a:endParaRPr lang="en-US" sz="1200" dirty="0"/>
                    </a:p>
                  </a:txBody>
                  <a:tcPr/>
                </a:tc>
              </a:tr>
              <a:tr h="36829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R1 – R3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541-90.9AFCT-ND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DigiKey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90.9</a:t>
                      </a:r>
                      <a:r>
                        <a:rPr lang="el-GR" sz="1200" dirty="0" smtClean="0"/>
                        <a:t>Ω</a:t>
                      </a:r>
                      <a:r>
                        <a:rPr lang="en-US" sz="1200" dirty="0" smtClean="0"/>
                        <a:t> (1W, 2512)</a:t>
                      </a:r>
                      <a:endParaRPr lang="en-US" sz="1200" dirty="0"/>
                    </a:p>
                  </a:txBody>
                  <a:tcPr/>
                </a:tc>
              </a:tr>
              <a:tr h="36829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R4 – R8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311-1.0KARCT-ND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DigiKey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1K</a:t>
                      </a:r>
                      <a:r>
                        <a:rPr lang="el-GR" sz="1200" dirty="0" smtClean="0"/>
                        <a:t>Ω</a:t>
                      </a:r>
                      <a:r>
                        <a:rPr lang="en-US" sz="1200" baseline="0" dirty="0" smtClean="0"/>
                        <a:t> (0805)</a:t>
                      </a:r>
                      <a:endParaRPr lang="en-US" sz="1200" dirty="0"/>
                    </a:p>
                  </a:txBody>
                  <a:tcPr/>
                </a:tc>
              </a:tr>
              <a:tr h="36829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R9 – R11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311-49.9FRCT-ND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DigiKey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</a:t>
                      </a:r>
                      <a:r>
                        <a:rPr lang="el-GR" sz="1200" dirty="0" smtClean="0"/>
                        <a:t>Ω</a:t>
                      </a:r>
                      <a:r>
                        <a:rPr lang="en-US" sz="1200" dirty="0" smtClean="0"/>
                        <a:t> (1206)</a:t>
                      </a:r>
                      <a:endParaRPr lang="en-US" sz="1200" dirty="0"/>
                    </a:p>
                  </a:txBody>
                  <a:tcPr/>
                </a:tc>
              </a:tr>
              <a:tr h="36829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R12 – R16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311-100FRCT-ND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DigiKey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r>
                        <a:rPr lang="el-GR" sz="1200" dirty="0" smtClean="0"/>
                        <a:t>Ω</a:t>
                      </a:r>
                      <a:r>
                        <a:rPr lang="en-US" sz="1200" dirty="0" smtClean="0"/>
                        <a:t> (1206)</a:t>
                      </a:r>
                      <a:endParaRPr lang="en-US" sz="1200" dirty="0"/>
                    </a:p>
                  </a:txBody>
                  <a:tcPr/>
                </a:tc>
              </a:tr>
              <a:tr h="36829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RL1 – RL5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HFW1201601M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Signal</a:t>
                      </a:r>
                      <a:r>
                        <a:rPr lang="en-US" sz="1200" baseline="0" dirty="0" smtClean="0"/>
                        <a:t> Relay 12VDC</a:t>
                      </a:r>
                      <a:endParaRPr lang="en-US" sz="1200" dirty="0"/>
                    </a:p>
                  </a:txBody>
                  <a:tcPr/>
                </a:tc>
              </a:tr>
              <a:tr h="36829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U1 – U3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1127-1421-1-ND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DigiKey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Amp (HMC482)</a:t>
                      </a:r>
                      <a:endParaRPr lang="en-US" sz="1200" dirty="0"/>
                    </a:p>
                  </a:txBody>
                  <a:tcPr/>
                </a:tc>
              </a:tr>
              <a:tr h="36829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U4 – U8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MMBT2222ALT1GOSCT-ND 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DigiKey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NPN</a:t>
                      </a:r>
                      <a:r>
                        <a:rPr lang="en-US" sz="1200" baseline="0" dirty="0" smtClean="0"/>
                        <a:t> 2N2222 (SOT-23)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921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675</TotalTime>
  <Words>227</Words>
  <Application>Microsoft Office PowerPoint</Application>
  <PresentationFormat>Letter Paper (8.5x11 in)</PresentationFormat>
  <Paragraphs>132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gregg</dc:creator>
  <cp:lastModifiedBy>gregg</cp:lastModifiedBy>
  <cp:revision>17</cp:revision>
  <dcterms:created xsi:type="dcterms:W3CDTF">2017-08-29T09:03:47Z</dcterms:created>
  <dcterms:modified xsi:type="dcterms:W3CDTF">2017-08-29T20:19:14Z</dcterms:modified>
</cp:coreProperties>
</file>