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8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3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6F68-6A2E-40A6-9255-9759D95A062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3B05-226E-4CAF-A80F-D172C7E2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0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ndinghub.visualstudio.com/visual-cpp-build-tools" TargetMode="External"/><Relationship Id="rId2" Type="http://schemas.openxmlformats.org/officeDocument/2006/relationships/hyperlink" Target="http://www.anaconda.com/downola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40" y="960147"/>
            <a:ext cx="7680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Install Anaconda from </a:t>
            </a:r>
            <a:r>
              <a:rPr lang="en-US" dirty="0">
                <a:hlinkClick r:id="rId2"/>
              </a:rPr>
              <a:t>http://www.anaconda.com/downolad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To enable detached plots within Spyder, perform: tools/preferences/</a:t>
            </a:r>
            <a:r>
              <a:rPr lang="en-US" dirty="0" err="1"/>
              <a:t>IPython</a:t>
            </a:r>
            <a:r>
              <a:rPr lang="en-US" dirty="0"/>
              <a:t> console/Graphics/Graphics Backend, Automatic.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Download and install </a:t>
            </a:r>
            <a:r>
              <a:rPr lang="en-US" dirty="0">
                <a:cs typeface="Arial" panose="020B0604020202020204" pitchFamily="34" charset="0"/>
              </a:rPr>
              <a:t>Visual C++ 2015 Build Tools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http://landinghub.visualstudio.com/visual-cpp-build-tools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Open an anaconda prompt shell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Execute </a:t>
            </a:r>
            <a:r>
              <a:rPr lang="en-US" dirty="0" err="1"/>
              <a:t>conda</a:t>
            </a:r>
            <a:r>
              <a:rPr lang="en-US" dirty="0"/>
              <a:t> install pandas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Execute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geopandas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Execute pip install </a:t>
            </a:r>
            <a:r>
              <a:rPr lang="en-US" dirty="0" err="1"/>
              <a:t>pyhamtools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Execute pip install </a:t>
            </a:r>
            <a:r>
              <a:rPr lang="en-US" dirty="0" err="1"/>
              <a:t>paramiko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Figure 1 – Package Install Procedure</a:t>
            </a:r>
          </a:p>
        </p:txBody>
      </p:sp>
    </p:spTree>
    <p:extLst>
      <p:ext uri="{BB962C8B-B14F-4D97-AF65-F5344CB8AC3E}">
        <p14:creationId xmlns:p14="http://schemas.microsoft.com/office/powerpoint/2010/main" val="349871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391" y="6080731"/>
            <a:ext cx="56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 – </a:t>
            </a:r>
            <a:r>
              <a:rPr lang="en-US" dirty="0" err="1"/>
              <a:t>Labview</a:t>
            </a:r>
            <a:r>
              <a:rPr lang="en-US" dirty="0"/>
              <a:t> Front Panel (WSPR File Transfer / Read)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25B28-92F7-4A99-97A2-50A81FAE7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9" y="407937"/>
            <a:ext cx="6988515" cy="51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7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3074" y="6172170"/>
            <a:ext cx="62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 – </a:t>
            </a:r>
            <a:r>
              <a:rPr lang="en-US" dirty="0" err="1"/>
              <a:t>Labview</a:t>
            </a:r>
            <a:r>
              <a:rPr lang="en-US" dirty="0"/>
              <a:t> Block Diagram (WSPR File Transfer / Read)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D9896-6D56-4A57-892D-2F693865C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64" y="436471"/>
            <a:ext cx="4161101" cy="270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48EEA-2149-4F65-B21A-0F7FC816DE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63" y="3178449"/>
            <a:ext cx="4161101" cy="27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8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391" y="6080731"/>
            <a:ext cx="56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 – Anaconda Spyder 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4BEA9-4EA8-400E-8838-22602FFFD4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1600220"/>
            <a:ext cx="731622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3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391" y="6080731"/>
            <a:ext cx="56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 – </a:t>
            </a:r>
            <a:r>
              <a:rPr lang="en-US" dirty="0" err="1"/>
              <a:t>Labview</a:t>
            </a:r>
            <a:r>
              <a:rPr lang="en-US" dirty="0"/>
              <a:t> Front Panel (geoTest3.py)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E44D4-7348-4DD3-93C2-87C5B2580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4" y="1221749"/>
            <a:ext cx="7602011" cy="44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391" y="6080731"/>
            <a:ext cx="56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 – WSPR World Plot (geoTest3.py)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8214" y="2331731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RX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9B5E0-FBDA-423A-B625-20E2225E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144"/>
            <a:ext cx="9144000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6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391" y="6080731"/>
            <a:ext cx="56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6 – </a:t>
            </a:r>
            <a:r>
              <a:rPr lang="en-US" dirty="0" err="1"/>
              <a:t>Labview</a:t>
            </a:r>
            <a:r>
              <a:rPr lang="en-US" dirty="0"/>
              <a:t> Front Panel (geoTest3b.py)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8A594-77C3-4D18-9BB1-52E96771E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960147"/>
            <a:ext cx="7281926" cy="44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0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391" y="6080731"/>
            <a:ext cx="56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6 – WSPR Location vs Time (geoTest3b.py)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271C4-7241-43C0-8ECB-D6C739C3F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1234464"/>
            <a:ext cx="731622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4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391" y="6080731"/>
            <a:ext cx="56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7 – Grid Square Map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" y="868708"/>
            <a:ext cx="732282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5164</TotalTime>
  <Words>170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gregg</cp:lastModifiedBy>
  <cp:revision>27</cp:revision>
  <dcterms:created xsi:type="dcterms:W3CDTF">2018-01-31T16:31:11Z</dcterms:created>
  <dcterms:modified xsi:type="dcterms:W3CDTF">2018-08-16T10:12:48Z</dcterms:modified>
</cp:coreProperties>
</file>