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71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7E05-602E-4C6A-B0B2-0E0FC66097F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EBAD-DFD3-497F-A0C8-8841E185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421" y="982176"/>
            <a:ext cx="283460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fans of WSPR, here are a few python routines for performing analyses of received spots.</a:t>
            </a:r>
          </a:p>
          <a:p>
            <a:endParaRPr lang="en-US" sz="1200" dirty="0"/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wspr2Rx.py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wsprRx_by_band_and_call.py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wsprRx_by_freq_and_call.py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wsprRx_by_freq_and_grid.py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wsprRx_print_allspots_by_freq.py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wsprRx_snr_by_band_callsignplot.py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wsprRx_snr_by_band_geoplot.py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en-US" sz="1200" dirty="0"/>
              <a:t>wsprRx_sort_by_us.py</a:t>
            </a:r>
          </a:p>
          <a:p>
            <a:pPr marL="284163" lvl="1" indent="-109538">
              <a:buFont typeface="Arial" panose="020B0604020202020204" pitchFamily="34" charset="0"/>
              <a:buChar char="•"/>
            </a:pPr>
            <a:r>
              <a:rPr lang="pl-PL" sz="1200" dirty="0"/>
              <a:t>wsprRx_sort_by_uszone</a:t>
            </a:r>
            <a:r>
              <a:rPr lang="en-US" sz="1200" dirty="0"/>
              <a:t>(</a:t>
            </a:r>
            <a:r>
              <a:rPr lang="pl-PL" sz="1200" dirty="0"/>
              <a:t>0</a:t>
            </a:r>
            <a:r>
              <a:rPr lang="en-US" sz="1200" dirty="0"/>
              <a:t>-9)</a:t>
            </a:r>
            <a:r>
              <a:rPr lang="pl-PL" sz="1200" dirty="0"/>
              <a:t>.py</a:t>
            </a:r>
            <a:endParaRPr lang="en-US" sz="1200" dirty="0"/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Examples of each routine are included below.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analysis setup consists of a windows machine with Anaconda / Spyder. 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My WSPR transceiver is a homebrew SDR rig based on a 14b Red Pitaya board and WSJT-X / </a:t>
            </a:r>
            <a:r>
              <a:rPr lang="en-US" sz="1200" dirty="0" err="1"/>
              <a:t>piHPSDR</a:t>
            </a:r>
            <a:r>
              <a:rPr lang="en-US" sz="1200" dirty="0"/>
              <a:t> running on a Raspberry Pi.</a:t>
            </a:r>
          </a:p>
          <a:p>
            <a:pPr indent="-282575"/>
            <a:endParaRPr lang="en-US" sz="1200" dirty="0"/>
          </a:p>
          <a:p>
            <a:pPr indent="-282575"/>
            <a:r>
              <a:rPr lang="en-US" sz="1200" dirty="0"/>
              <a:t>The file to be examined is copied from the Raspberry Pi to the windows machine. The ALL_WSPR.TXT file format consists of 17 fields (WSJT-X).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137" y="960147"/>
            <a:ext cx="2834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packages must first be installed to enable the database and plotting functions. </a:t>
            </a:r>
          </a:p>
          <a:p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pandas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geopandas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matplotlib</a:t>
            </a:r>
            <a:endParaRPr lang="en-US" sz="1200" dirty="0"/>
          </a:p>
          <a:p>
            <a:pPr marL="403225" lvl="1" indent="-177800">
              <a:buFont typeface="+mj-lt"/>
              <a:buAutoNum type="arabicPeriod"/>
            </a:pPr>
            <a:r>
              <a:rPr lang="en-US" sz="1200" dirty="0"/>
              <a:t>shapely</a:t>
            </a:r>
          </a:p>
          <a:p>
            <a:pPr marL="403225" lvl="1" indent="-177800">
              <a:buFont typeface="+mj-lt"/>
              <a:buAutoNum type="arabicPeriod"/>
            </a:pPr>
            <a:r>
              <a:rPr lang="en-US" sz="1200" dirty="0" err="1"/>
              <a:t>pyhamtools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68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14579" y="5696561"/>
            <a:ext cx="291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wsprRx_snr_by_band_geoplot.py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F7C9-CE96-4ECA-90C0-F95ADC23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8" y="838343"/>
            <a:ext cx="8209121" cy="47829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001A9-547F-4D25-B1D1-F13B87540350}"/>
              </a:ext>
            </a:extLst>
          </p:cNvPr>
          <p:cNvCxnSpPr>
            <a:cxnSpLocks/>
          </p:cNvCxnSpPr>
          <p:nvPr/>
        </p:nvCxnSpPr>
        <p:spPr>
          <a:xfrm flipV="1">
            <a:off x="1097318" y="2514612"/>
            <a:ext cx="1188707" cy="356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7BC201-805A-4280-AB03-B290EE0CAE40}"/>
              </a:ext>
            </a:extLst>
          </p:cNvPr>
          <p:cNvSpPr txBox="1"/>
          <p:nvPr/>
        </p:nvSpPr>
        <p:spPr>
          <a:xfrm>
            <a:off x="496753" y="6079577"/>
            <a:ext cx="5541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Clicking on point displays spot data for location in </a:t>
            </a:r>
            <a:r>
              <a:rPr lang="en-US" sz="1400" dirty="0" err="1"/>
              <a:t>spyder</a:t>
            </a:r>
            <a:r>
              <a:rPr lang="en-US" sz="1400" dirty="0"/>
              <a:t>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215448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567535" y="5989292"/>
            <a:ext cx="201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wsprRx_sort_by_us.py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9249-2564-421E-8E60-909CECC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86"/>
            <a:ext cx="9144000" cy="4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15F3A-A349-4588-84FC-D7677606E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5" y="1010920"/>
            <a:ext cx="7282688" cy="483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2227A-A730-42AB-9AA7-A52619763DE1}"/>
              </a:ext>
            </a:extLst>
          </p:cNvPr>
          <p:cNvSpPr txBox="1"/>
          <p:nvPr/>
        </p:nvSpPr>
        <p:spPr>
          <a:xfrm>
            <a:off x="3496750" y="612153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Red-Pitaya SDR QRP Transceiver</a:t>
            </a:r>
          </a:p>
        </p:txBody>
      </p:sp>
    </p:spTree>
    <p:extLst>
      <p:ext uri="{BB962C8B-B14F-4D97-AF65-F5344CB8AC3E}">
        <p14:creationId xmlns:p14="http://schemas.microsoft.com/office/powerpoint/2010/main" val="23038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2227A-A730-42AB-9AA7-A52619763DE1}"/>
              </a:ext>
            </a:extLst>
          </p:cNvPr>
          <p:cNvSpPr txBox="1"/>
          <p:nvPr/>
        </p:nvSpPr>
        <p:spPr>
          <a:xfrm>
            <a:off x="3496750" y="6121533"/>
            <a:ext cx="217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Red-Pitaya SDR QRP Transceiver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47E94-3FC2-405A-B97B-A786F289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1" y="960147"/>
            <a:ext cx="8199596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CCD57-A499-4598-AB18-577FD744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51586"/>
            <a:ext cx="8229600" cy="4500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0B138-777E-4F70-B7B9-28D08667D4CD}"/>
              </a:ext>
            </a:extLst>
          </p:cNvPr>
          <p:cNvSpPr txBox="1"/>
          <p:nvPr/>
        </p:nvSpPr>
        <p:spPr>
          <a:xfrm flipH="1">
            <a:off x="3909066" y="6080731"/>
            <a:ext cx="132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Spyder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10615-073C-43BD-9EF3-A8508AB17C50}"/>
              </a:ext>
            </a:extLst>
          </p:cNvPr>
          <p:cNvSpPr txBox="1"/>
          <p:nvPr/>
        </p:nvSpPr>
        <p:spPr>
          <a:xfrm>
            <a:off x="2286025" y="2057415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parameter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FC320-D1E4-4698-9D4E-CCD3CA8DE434}"/>
              </a:ext>
            </a:extLst>
          </p:cNvPr>
          <p:cNvSpPr txBox="1"/>
          <p:nvPr/>
        </p:nvSpPr>
        <p:spPr>
          <a:xfrm>
            <a:off x="3474732" y="3429000"/>
            <a:ext cx="137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wspr</a:t>
            </a:r>
            <a:r>
              <a:rPr lang="en-US" sz="1200" dirty="0">
                <a:solidFill>
                  <a:schemeClr val="bg1"/>
                </a:solidFill>
              </a:rPr>
              <a:t> file path</a:t>
            </a:r>
          </a:p>
        </p:txBody>
      </p:sp>
    </p:spTree>
    <p:extLst>
      <p:ext uri="{BB962C8B-B14F-4D97-AF65-F5344CB8AC3E}">
        <p14:creationId xmlns:p14="http://schemas.microsoft.com/office/powerpoint/2010/main" val="15235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D785A-97BB-4DAC-B321-A028810E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419"/>
            <a:ext cx="9144000" cy="4729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4058525" y="5639692"/>
            <a:ext cx="1026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wspr2Rx.py</a:t>
            </a:r>
          </a:p>
        </p:txBody>
      </p:sp>
    </p:spTree>
    <p:extLst>
      <p:ext uri="{BB962C8B-B14F-4D97-AF65-F5344CB8AC3E}">
        <p14:creationId xmlns:p14="http://schemas.microsoft.com/office/powerpoint/2010/main" val="43242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5623536"/>
            <a:ext cx="2536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wsprRx_by_band_and_call.py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81D92-FCF2-47D1-A67B-874B9583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" y="1384911"/>
            <a:ext cx="868203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303896" y="6047271"/>
            <a:ext cx="2504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wsprRx_by_freq_and_grid.py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420E6-30CE-404D-9912-50F211B7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142"/>
            <a:ext cx="9144000" cy="50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3108976" y="5623536"/>
            <a:ext cx="296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wsprRx_print_allspots_by_freq.py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A6F2-BB86-444A-84AA-D7F111AD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1" y="2990850"/>
            <a:ext cx="140017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53AC0-3F39-4CF5-B6EF-BBB97599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5" y="2552700"/>
            <a:ext cx="244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025" y="228635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WSPR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329" y="653792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G. Daugherty (WB6YAZ)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6714" y="6537925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12/15/21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C8872-9002-4818-9181-997C06A57504}"/>
              </a:ext>
            </a:extLst>
          </p:cNvPr>
          <p:cNvSpPr txBox="1"/>
          <p:nvPr/>
        </p:nvSpPr>
        <p:spPr>
          <a:xfrm>
            <a:off x="2980731" y="6047271"/>
            <a:ext cx="318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lvl="1"/>
            <a:r>
              <a:rPr lang="en-US" sz="1400" dirty="0"/>
              <a:t>wsprRx_snr_by_band_callsignplot.py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5C278-06F2-4BCB-8FEE-5F793E2E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974"/>
            <a:ext cx="9144000" cy="50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398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 Daugherty</cp:lastModifiedBy>
  <cp:revision>33</cp:revision>
  <dcterms:created xsi:type="dcterms:W3CDTF">2021-09-11T12:45:06Z</dcterms:created>
  <dcterms:modified xsi:type="dcterms:W3CDTF">2021-12-15T10:09:21Z</dcterms:modified>
</cp:coreProperties>
</file>