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2" r:id="rId4"/>
    <p:sldId id="261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7E05-602E-4C6A-B0B2-0E0FC66097F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43421" y="982176"/>
            <a:ext cx="2834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fans of WSPR, here are a couple of python routines for performing your own analysis of received spots.</a:t>
            </a:r>
          </a:p>
          <a:p>
            <a:endParaRPr lang="en-US" sz="1200" dirty="0"/>
          </a:p>
          <a:p>
            <a:r>
              <a:rPr lang="en-US" sz="1200" dirty="0" smtClean="0"/>
              <a:t>The first displays a world plot containing SNR data for each received location over a chosen </a:t>
            </a:r>
            <a:r>
              <a:rPr lang="en-US" sz="1200" dirty="0" smtClean="0"/>
              <a:t>frequency and date </a:t>
            </a:r>
            <a:r>
              <a:rPr lang="en-US" sz="1200" dirty="0" smtClean="0"/>
              <a:t>/ time interval.</a:t>
            </a:r>
          </a:p>
          <a:p>
            <a:endParaRPr lang="en-US" sz="1200" dirty="0"/>
          </a:p>
          <a:p>
            <a:r>
              <a:rPr lang="en-US" sz="1200" dirty="0" smtClean="0"/>
              <a:t>The second shows SNR differences between two antenna / receiver combinations. For my case, I use a </a:t>
            </a:r>
            <a:r>
              <a:rPr lang="en-US" sz="1200" dirty="0" err="1" smtClean="0"/>
              <a:t>longwire</a:t>
            </a:r>
            <a:r>
              <a:rPr lang="en-US" sz="1200" dirty="0" smtClean="0"/>
              <a:t> / IC-7300 and a fence mounted east </a:t>
            </a:r>
            <a:r>
              <a:rPr lang="en-US" sz="1200" dirty="0" smtClean="0"/>
              <a:t>west </a:t>
            </a:r>
            <a:r>
              <a:rPr lang="en-US" sz="1200" dirty="0" smtClean="0"/>
              <a:t>folded dipole / RedPitaya SDR transceiver for the two systems.</a:t>
            </a:r>
          </a:p>
          <a:p>
            <a:endParaRPr lang="en-US" sz="1200" dirty="0"/>
          </a:p>
          <a:p>
            <a:r>
              <a:rPr lang="en-US" sz="1200" dirty="0" smtClean="0"/>
              <a:t>My python IDE of choice is </a:t>
            </a:r>
            <a:r>
              <a:rPr lang="en-US" sz="1200" dirty="0" err="1" smtClean="0"/>
              <a:t>Spyder</a:t>
            </a:r>
            <a:r>
              <a:rPr lang="en-US" sz="1200" dirty="0" smtClean="0"/>
              <a:t>. </a:t>
            </a:r>
            <a:r>
              <a:rPr lang="en-US" sz="1200" dirty="0" err="1" smtClean="0"/>
              <a:t>Spyder</a:t>
            </a:r>
            <a:r>
              <a:rPr lang="en-US" sz="1200" dirty="0" smtClean="0"/>
              <a:t> </a:t>
            </a:r>
            <a:r>
              <a:rPr lang="en-US" sz="1200" dirty="0" smtClean="0"/>
              <a:t>is available for</a:t>
            </a:r>
            <a:r>
              <a:rPr lang="en-US" sz="1200" dirty="0" smtClean="0"/>
              <a:t> </a:t>
            </a:r>
            <a:r>
              <a:rPr lang="en-US" sz="1200" dirty="0" smtClean="0"/>
              <a:t>both Linux and Windows. To install on a Raspberry Pi, </a:t>
            </a:r>
            <a:r>
              <a:rPr lang="en-US" sz="1200" dirty="0" smtClean="0"/>
              <a:t>issue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 err="1"/>
              <a:t>s</a:t>
            </a:r>
            <a:r>
              <a:rPr lang="en-US" sz="1200" dirty="0" err="1" smtClean="0"/>
              <a:t>udo</a:t>
            </a:r>
            <a:r>
              <a:rPr lang="en-US" sz="1200" dirty="0" smtClean="0"/>
              <a:t> apt-get install python3-spyder</a:t>
            </a:r>
          </a:p>
          <a:p>
            <a:endParaRPr lang="en-US" sz="1200" dirty="0"/>
          </a:p>
          <a:p>
            <a:r>
              <a:rPr lang="en-US" sz="1200" dirty="0" smtClean="0"/>
              <a:t>For windows, </a:t>
            </a:r>
            <a:r>
              <a:rPr lang="en-US" sz="1200" dirty="0" err="1" smtClean="0"/>
              <a:t>spyder</a:t>
            </a:r>
            <a:r>
              <a:rPr lang="en-US" sz="1200" dirty="0" smtClean="0"/>
              <a:t> is part of the Anaconda install.</a:t>
            </a:r>
          </a:p>
          <a:p>
            <a:endParaRPr lang="en-US" sz="1200" dirty="0"/>
          </a:p>
          <a:p>
            <a:r>
              <a:rPr lang="en-US" sz="1200" dirty="0"/>
              <a:t>https://www.anaconda.com/products/individual-d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137" y="960147"/>
            <a:ext cx="2834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Additional packages must first be installed to enable </a:t>
            </a:r>
            <a:r>
              <a:rPr lang="en-US" sz="1200" dirty="0" smtClean="0"/>
              <a:t>the </a:t>
            </a:r>
            <a:r>
              <a:rPr lang="en-US" sz="1200" dirty="0" smtClean="0"/>
              <a:t>database and plotting functions. </a:t>
            </a:r>
          </a:p>
          <a:p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p</a:t>
            </a:r>
            <a:r>
              <a:rPr lang="en-US" sz="1200" dirty="0" smtClean="0"/>
              <a:t>andas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g</a:t>
            </a:r>
            <a:r>
              <a:rPr lang="en-US" sz="1200" dirty="0" err="1" smtClean="0"/>
              <a:t>eopandas</a:t>
            </a:r>
            <a:endParaRPr lang="en-US" sz="1200" dirty="0" smtClean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 smtClean="0"/>
              <a:t>matplotlib</a:t>
            </a:r>
            <a:endParaRPr lang="en-US" sz="1200" dirty="0" smtClean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s</a:t>
            </a:r>
            <a:r>
              <a:rPr lang="en-US" sz="1200" dirty="0" smtClean="0"/>
              <a:t>hapely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p</a:t>
            </a:r>
            <a:r>
              <a:rPr lang="en-US" sz="1200" dirty="0" err="1" smtClean="0"/>
              <a:t>yhamtools</a:t>
            </a:r>
            <a:endParaRPr lang="en-US" sz="1200" dirty="0" smtClean="0"/>
          </a:p>
          <a:p>
            <a:pPr marL="403225" lvl="1" indent="-1778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 smtClean="0"/>
              <a:t>To run the geo plot routine, modify wsprRx_snr_by_band_geoplot1.py to include your chosen date, </a:t>
            </a:r>
            <a:r>
              <a:rPr lang="en-US" sz="1200" dirty="0" smtClean="0"/>
              <a:t>time, file path </a:t>
            </a:r>
            <a:r>
              <a:rPr lang="en-US" sz="1200" dirty="0" smtClean="0"/>
              <a:t>and frequency parameters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To run the </a:t>
            </a:r>
            <a:r>
              <a:rPr lang="en-US" sz="1200" dirty="0" smtClean="0"/>
              <a:t>antenna comparison </a:t>
            </a:r>
            <a:r>
              <a:rPr lang="en-US" sz="1200" dirty="0"/>
              <a:t>routine, modify </a:t>
            </a:r>
            <a:r>
              <a:rPr lang="en-US" sz="1200" dirty="0" smtClean="0"/>
              <a:t>wspr2Rx.py </a:t>
            </a:r>
            <a:r>
              <a:rPr lang="en-US" sz="1200" dirty="0"/>
              <a:t>to include your chosen date, </a:t>
            </a:r>
            <a:r>
              <a:rPr lang="en-US" sz="1200" dirty="0" smtClean="0"/>
              <a:t>time, antenna, file path </a:t>
            </a:r>
            <a:r>
              <a:rPr lang="en-US" sz="1200" dirty="0"/>
              <a:t>and frequency parameters.</a:t>
            </a:r>
          </a:p>
          <a:p>
            <a:endParaRPr lang="en-US" sz="1200" dirty="0"/>
          </a:p>
          <a:p>
            <a:r>
              <a:rPr lang="en-US" sz="1200" dirty="0" smtClean="0"/>
              <a:t>The saved </a:t>
            </a:r>
            <a:r>
              <a:rPr lang="en-US" sz="1200" dirty="0" smtClean="0"/>
              <a:t>WSJT-X WSPR </a:t>
            </a:r>
            <a:r>
              <a:rPr lang="en-US" sz="1200" dirty="0" smtClean="0"/>
              <a:t>spot file is named </a:t>
            </a:r>
            <a:r>
              <a:rPr lang="en-US" sz="1200" dirty="0" smtClean="0"/>
              <a:t>ALL_WSPR.TXT.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If you are using a </a:t>
            </a:r>
            <a:r>
              <a:rPr lang="en-US" sz="1200" dirty="0" err="1" smtClean="0"/>
              <a:t>linux</a:t>
            </a:r>
            <a:r>
              <a:rPr lang="en-US" sz="1200" dirty="0" smtClean="0"/>
              <a:t> system, the path to ALL_WSPR.TXT is:</a:t>
            </a:r>
          </a:p>
          <a:p>
            <a:endParaRPr lang="en-US" sz="1200" dirty="0"/>
          </a:p>
          <a:p>
            <a:r>
              <a:rPr lang="en-US" sz="1200" dirty="0" smtClean="0"/>
              <a:t>???/.local/share/WSJT-X/ALL_WSPR.TXT</a:t>
            </a:r>
          </a:p>
          <a:p>
            <a:endParaRPr lang="en-US" sz="1200" dirty="0"/>
          </a:p>
          <a:p>
            <a:r>
              <a:rPr lang="en-US" sz="1200" dirty="0" smtClean="0"/>
              <a:t>For windows, the default path is:</a:t>
            </a:r>
          </a:p>
          <a:p>
            <a:endParaRPr lang="en-US" sz="1200" dirty="0"/>
          </a:p>
          <a:p>
            <a:r>
              <a:rPr lang="en-US" sz="1200" dirty="0"/>
              <a:t>C:\</a:t>
            </a:r>
            <a:r>
              <a:rPr lang="en-US" sz="1200" dirty="0" smtClean="0"/>
              <a:t>Users\???\AppData\Local\WSJT-X</a:t>
            </a:r>
          </a:p>
          <a:p>
            <a:pPr marL="403225" lvl="1" indent="-1778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6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43421" y="982176"/>
            <a:ext cx="2834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My setup uses two Raspberry </a:t>
            </a:r>
            <a:r>
              <a:rPr lang="en-US" sz="1200" dirty="0" err="1" smtClean="0"/>
              <a:t>Pis</a:t>
            </a:r>
            <a:r>
              <a:rPr lang="en-US" sz="1200" dirty="0" smtClean="0"/>
              <a:t> for transceiver control / WSJT-X and a windows machine for python. I copy the ALL_WSPR.TXT files to the windows directory that contains the .</a:t>
            </a:r>
            <a:r>
              <a:rPr lang="en-US" sz="1200" dirty="0" err="1" smtClean="0"/>
              <a:t>py</a:t>
            </a:r>
            <a:r>
              <a:rPr lang="en-US" sz="1200" dirty="0" smtClean="0"/>
              <a:t> files.</a:t>
            </a:r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 smtClean="0"/>
              <a:t>figures </a:t>
            </a:r>
            <a:r>
              <a:rPr lang="en-US" sz="1200" dirty="0" smtClean="0"/>
              <a:t>below depict data </a:t>
            </a:r>
            <a:r>
              <a:rPr lang="en-US" sz="1200" dirty="0" smtClean="0"/>
              <a:t>for </a:t>
            </a:r>
            <a:r>
              <a:rPr lang="en-US" sz="1200" dirty="0" smtClean="0"/>
              <a:t>40m over a 24 hour period from the two antenna systems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I find HF propagation fascinating and am looking forward to compiling data over the next few years as sunspot cycle 25 peaks around 2025.</a:t>
            </a:r>
          </a:p>
          <a:p>
            <a:endParaRPr lang="en-US" sz="1200" dirty="0"/>
          </a:p>
          <a:p>
            <a:r>
              <a:rPr lang="en-US" sz="1200" dirty="0" smtClean="0"/>
              <a:t>The python scripts as well as additional data are available on my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page at:</a:t>
            </a:r>
          </a:p>
          <a:p>
            <a:endParaRPr lang="en-US" sz="1200" dirty="0"/>
          </a:p>
          <a:p>
            <a:r>
              <a:rPr lang="en-US" sz="1200" dirty="0"/>
              <a:t>https://github.com/greggdaug/WSPR_analysis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3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687"/>
            <a:ext cx="91440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280196" y="2788927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</a:t>
            </a:r>
            <a:r>
              <a:rPr lang="en-US" sz="1200" dirty="0" smtClean="0">
                <a:solidFill>
                  <a:schemeClr val="bg1"/>
                </a:solidFill>
              </a:rPr>
              <a:t>eo plot setup parameters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391" y="4578790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wsprRx_snr_by_band_geoplot1.py</a:t>
            </a:r>
          </a:p>
        </p:txBody>
      </p:sp>
    </p:spTree>
    <p:extLst>
      <p:ext uri="{BB962C8B-B14F-4D97-AF65-F5344CB8AC3E}">
        <p14:creationId xmlns:p14="http://schemas.microsoft.com/office/powerpoint/2010/main" val="23038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92"/>
            <a:ext cx="9144000" cy="488345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463074" y="2514611"/>
            <a:ext cx="822951" cy="274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40" y="5280106"/>
            <a:ext cx="570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Clicking on point displays receive data for location in </a:t>
            </a:r>
            <a:r>
              <a:rPr lang="en-US" sz="1400" dirty="0" err="1" smtClean="0"/>
              <a:t>spyder</a:t>
            </a:r>
            <a:r>
              <a:rPr lang="en-US" sz="1400" dirty="0" smtClean="0"/>
              <a:t> console window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29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35" y="2880366"/>
            <a:ext cx="1716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dirty="0" smtClean="0">
                <a:solidFill>
                  <a:schemeClr val="bg1"/>
                </a:solidFill>
              </a:rPr>
              <a:t>wo </a:t>
            </a:r>
            <a:r>
              <a:rPr lang="en-US" sz="1200" dirty="0" err="1" smtClean="0">
                <a:solidFill>
                  <a:schemeClr val="bg1"/>
                </a:solidFill>
              </a:rPr>
              <a:t>rx</a:t>
            </a:r>
            <a:r>
              <a:rPr lang="en-US" sz="1200" dirty="0" smtClean="0">
                <a:solidFill>
                  <a:schemeClr val="bg1"/>
                </a:solidFill>
              </a:rPr>
              <a:t> setup parameters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539" y="4951494"/>
            <a:ext cx="90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wspr2Rx.py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71"/>
            <a:ext cx="9144000" cy="4883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44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" y="1417342"/>
            <a:ext cx="9144000" cy="4729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37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903"/>
            <a:ext cx="9144000" cy="4729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16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417342"/>
            <a:ext cx="9144000" cy="4729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G. Daugherty (WB6YAZ)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9/12/21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0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432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21</cp:revision>
  <dcterms:created xsi:type="dcterms:W3CDTF">2021-09-11T12:45:06Z</dcterms:created>
  <dcterms:modified xsi:type="dcterms:W3CDTF">2021-09-13T12:58:49Z</dcterms:modified>
</cp:coreProperties>
</file>