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30279975" cy="42808525"/>
  <p:notesSz cx="7086600" cy="942975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989138" indent="-158750" algn="l" rtl="0" fontAlgn="base">
      <a:spcBef>
        <a:spcPct val="0"/>
      </a:spcBef>
      <a:spcAft>
        <a:spcPct val="0"/>
      </a:spcAft>
      <a:defRPr kern="1200">
        <a:solidFill>
          <a:schemeClr val="tx1"/>
        </a:solidFill>
        <a:latin typeface="Arial" charset="0"/>
        <a:ea typeface="+mn-ea"/>
        <a:cs typeface="Arial" charset="0"/>
      </a:defRPr>
    </a:lvl2pPr>
    <a:lvl3pPr marL="3984625" indent="-323850" algn="l" rtl="0" fontAlgn="base">
      <a:spcBef>
        <a:spcPct val="0"/>
      </a:spcBef>
      <a:spcAft>
        <a:spcPct val="0"/>
      </a:spcAft>
      <a:defRPr kern="1200">
        <a:solidFill>
          <a:schemeClr val="tx1"/>
        </a:solidFill>
        <a:latin typeface="Arial" charset="0"/>
        <a:ea typeface="+mn-ea"/>
        <a:cs typeface="Arial" charset="0"/>
      </a:defRPr>
    </a:lvl3pPr>
    <a:lvl4pPr marL="5973763" indent="-482600" algn="l" rtl="0" fontAlgn="base">
      <a:spcBef>
        <a:spcPct val="0"/>
      </a:spcBef>
      <a:spcAft>
        <a:spcPct val="0"/>
      </a:spcAft>
      <a:defRPr kern="1200">
        <a:solidFill>
          <a:schemeClr val="tx1"/>
        </a:solidFill>
        <a:latin typeface="Arial" charset="0"/>
        <a:ea typeface="+mn-ea"/>
        <a:cs typeface="Arial" charset="0"/>
      </a:defRPr>
    </a:lvl4pPr>
    <a:lvl5pPr marL="7969250" indent="-6477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Malpetti" initials="DM" lastIdx="1" clrIdx="0">
    <p:extLst>
      <p:ext uri="{19B8F6BF-5375-455C-9EA6-DF929625EA0E}">
        <p15:presenceInfo xmlns:p15="http://schemas.microsoft.com/office/powerpoint/2012/main" userId="Daniele Malpet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 d="100"/>
          <a:sy n="18" d="100"/>
        </p:scale>
        <p:origin x="104" y="736"/>
      </p:cViewPr>
      <p:guideLst>
        <p:guide orient="horz" pos="13483"/>
        <p:guide pos="95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5T11:47:32.272" idx="1">
    <p:pos x="18502" y="21417"/>
    <p:text>da rivedere dopo con le nuove immagini</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9" y="13295343"/>
            <a:ext cx="25737981" cy="9179137"/>
          </a:xfrm>
        </p:spPr>
        <p:txBody>
          <a:bodyPr/>
          <a:lstStyle/>
          <a:p>
            <a:r>
              <a:rPr lang="de-DE"/>
              <a:t>Titelmasterformat durch Klicken bearbeiten</a:t>
            </a:r>
            <a:endParaRPr lang="de-CH"/>
          </a:p>
        </p:txBody>
      </p:sp>
      <p:sp>
        <p:nvSpPr>
          <p:cNvPr id="3" name="Untertitel 2"/>
          <p:cNvSpPr>
            <a:spLocks noGrp="1"/>
          </p:cNvSpPr>
          <p:nvPr>
            <p:ph type="subTitle" idx="1"/>
          </p:nvPr>
        </p:nvSpPr>
        <p:spPr>
          <a:xfrm>
            <a:off x="4541999" y="24258167"/>
            <a:ext cx="21195982" cy="10942247"/>
          </a:xfrm>
        </p:spPr>
        <p:txBody>
          <a:bodyPr/>
          <a:lstStyle>
            <a:lvl1pPr marL="0" indent="0" algn="ctr">
              <a:buNone/>
              <a:defRPr/>
            </a:lvl1pPr>
            <a:lvl2pPr marL="1993272" indent="0" algn="ctr">
              <a:buNone/>
              <a:defRPr/>
            </a:lvl2pPr>
            <a:lvl3pPr marL="3986544" indent="0" algn="ctr">
              <a:buNone/>
              <a:defRPr/>
            </a:lvl3pPr>
            <a:lvl4pPr marL="5979815" indent="0" algn="ctr">
              <a:buNone/>
              <a:defRPr/>
            </a:lvl4pPr>
            <a:lvl5pPr marL="7973087" indent="0" algn="ctr">
              <a:buNone/>
              <a:defRPr/>
            </a:lvl5pPr>
            <a:lvl6pPr marL="9966359" indent="0" algn="ctr">
              <a:buNone/>
              <a:defRPr/>
            </a:lvl6pPr>
            <a:lvl7pPr marL="11959631" indent="0" algn="ctr">
              <a:buNone/>
              <a:defRPr/>
            </a:lvl7pPr>
            <a:lvl8pPr marL="13952907" indent="0" algn="ctr">
              <a:buNone/>
              <a:defRPr/>
            </a:lvl8pPr>
            <a:lvl9pPr marL="15946178" indent="0" algn="ctr">
              <a:buNone/>
              <a:defRPr/>
            </a:lvl9pPr>
          </a:lstStyle>
          <a:p>
            <a:r>
              <a:rPr lang="de-DE"/>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59C971-5748-45E4-894A-3C2809F88744}"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43264C-D044-447B-A2F0-97DB5B4E4DEF}"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3" y="1715083"/>
            <a:ext cx="6812994" cy="36524454"/>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1513998" y="1715083"/>
            <a:ext cx="19766093" cy="36524454"/>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1404DA-14E1-4883-830E-3C3D0B3F7CAC}"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15089"/>
            <a:ext cx="27251979" cy="7134753"/>
          </a:xfrm>
        </p:spPr>
        <p:txBody>
          <a:bodyPr/>
          <a:lstStyle/>
          <a:p>
            <a:r>
              <a:rPr lang="de-DE"/>
              <a:t>Titelmasterformat durch Klicken bearbeiten</a:t>
            </a:r>
            <a:endParaRPr lang="de-CH"/>
          </a:p>
        </p:txBody>
      </p:sp>
      <p:sp>
        <p:nvSpPr>
          <p:cNvPr id="3" name="Textplatzhalter 2"/>
          <p:cNvSpPr>
            <a:spLocks noGrp="1"/>
          </p:cNvSpPr>
          <p:nvPr>
            <p:ph type="body" sz="half" idx="1"/>
          </p:nvPr>
        </p:nvSpPr>
        <p:spPr>
          <a:xfrm>
            <a:off x="1513998" y="9988659"/>
            <a:ext cx="13289543" cy="28250884"/>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15476434" y="9988659"/>
            <a:ext cx="13289543" cy="28250884"/>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A1F53E-66BB-4DB7-A168-E2B91BB55F3B}"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0F7700-CEB0-4BB1-AFA6-554FE33AAFFD}"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0156" y="27509970"/>
            <a:ext cx="25737981" cy="8499963"/>
          </a:xfrm>
        </p:spPr>
        <p:txBody>
          <a:bodyPr anchor="t"/>
          <a:lstStyle>
            <a:lvl1pPr algn="l">
              <a:defRPr sz="17600" b="1" cap="all"/>
            </a:lvl1pPr>
          </a:lstStyle>
          <a:p>
            <a:r>
              <a:rPr lang="de-DE"/>
              <a:t>Titelmasterformat durch Klicken bearbeiten</a:t>
            </a:r>
            <a:endParaRPr lang="de-CH"/>
          </a:p>
        </p:txBody>
      </p:sp>
      <p:sp>
        <p:nvSpPr>
          <p:cNvPr id="3" name="Textplatzhalter 2"/>
          <p:cNvSpPr>
            <a:spLocks noGrp="1"/>
          </p:cNvSpPr>
          <p:nvPr>
            <p:ph type="body" idx="1"/>
          </p:nvPr>
        </p:nvSpPr>
        <p:spPr>
          <a:xfrm>
            <a:off x="2390156" y="18145606"/>
            <a:ext cx="25737981" cy="9364364"/>
          </a:xfrm>
        </p:spPr>
        <p:txBody>
          <a:bodyPr anchor="b"/>
          <a:lstStyle>
            <a:lvl1pPr marL="0" indent="0">
              <a:buNone/>
              <a:defRPr sz="8800"/>
            </a:lvl1pPr>
            <a:lvl2pPr marL="1993272" indent="0">
              <a:buNone/>
              <a:defRPr sz="8000"/>
            </a:lvl2pPr>
            <a:lvl3pPr marL="3986544" indent="0">
              <a:buNone/>
              <a:defRPr sz="6800"/>
            </a:lvl3pPr>
            <a:lvl4pPr marL="5979815" indent="0">
              <a:buNone/>
              <a:defRPr sz="6000"/>
            </a:lvl4pPr>
            <a:lvl5pPr marL="7973087" indent="0">
              <a:buNone/>
              <a:defRPr sz="6000"/>
            </a:lvl5pPr>
            <a:lvl6pPr marL="9966359" indent="0">
              <a:buNone/>
              <a:defRPr sz="6000"/>
            </a:lvl6pPr>
            <a:lvl7pPr marL="11959631" indent="0">
              <a:buNone/>
              <a:defRPr sz="6000"/>
            </a:lvl7pPr>
            <a:lvl8pPr marL="13952907" indent="0">
              <a:buNone/>
              <a:defRPr sz="6000"/>
            </a:lvl8pPr>
            <a:lvl9pPr marL="15946178" indent="0">
              <a:buNone/>
              <a:defRPr sz="60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D3410E-C816-43E1-A00E-04DCCA9B5D0E}"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1513998" y="9988659"/>
            <a:ext cx="13289543" cy="28250884"/>
          </a:xfrm>
        </p:spPr>
        <p:txBody>
          <a:bodyPr/>
          <a:lstStyle>
            <a:lvl1pPr>
              <a:defRPr sz="12000"/>
            </a:lvl1pPr>
            <a:lvl2pPr>
              <a:defRPr sz="10400"/>
            </a:lvl2pPr>
            <a:lvl3pPr>
              <a:defRPr sz="8800"/>
            </a:lvl3pPr>
            <a:lvl4pPr>
              <a:defRPr sz="8000"/>
            </a:lvl4pPr>
            <a:lvl5pPr>
              <a:defRPr sz="8000"/>
            </a:lvl5pPr>
            <a:lvl6pPr>
              <a:defRPr sz="8000"/>
            </a:lvl6pPr>
            <a:lvl7pPr>
              <a:defRPr sz="8000"/>
            </a:lvl7pPr>
            <a:lvl8pPr>
              <a:defRPr sz="8000"/>
            </a:lvl8pPr>
            <a:lvl9pPr>
              <a:defRPr sz="8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15476434" y="9988659"/>
            <a:ext cx="13289543" cy="28250884"/>
          </a:xfrm>
        </p:spPr>
        <p:txBody>
          <a:bodyPr/>
          <a:lstStyle>
            <a:lvl1pPr>
              <a:defRPr sz="12000"/>
            </a:lvl1pPr>
            <a:lvl2pPr>
              <a:defRPr sz="10400"/>
            </a:lvl2pPr>
            <a:lvl3pPr>
              <a:defRPr sz="8800"/>
            </a:lvl3pPr>
            <a:lvl4pPr>
              <a:defRPr sz="8000"/>
            </a:lvl4pPr>
            <a:lvl5pPr>
              <a:defRPr sz="8000"/>
            </a:lvl5pPr>
            <a:lvl6pPr>
              <a:defRPr sz="8000"/>
            </a:lvl6pPr>
            <a:lvl7pPr>
              <a:defRPr sz="8000"/>
            </a:lvl7pPr>
            <a:lvl8pPr>
              <a:defRPr sz="8000"/>
            </a:lvl8pPr>
            <a:lvl9pPr>
              <a:defRPr sz="8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1C9CD-303D-4760-8048-12287919692A}"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1514000" y="9583901"/>
            <a:ext cx="13380668" cy="3992717"/>
          </a:xfrm>
        </p:spPr>
        <p:txBody>
          <a:bodyPr anchor="b"/>
          <a:lstStyle>
            <a:lvl1pPr marL="0" indent="0">
              <a:buNone/>
              <a:defRPr sz="10400" b="1"/>
            </a:lvl1pPr>
            <a:lvl2pPr marL="1993272" indent="0">
              <a:buNone/>
              <a:defRPr sz="8800" b="1"/>
            </a:lvl2pPr>
            <a:lvl3pPr marL="3986544" indent="0">
              <a:buNone/>
              <a:defRPr sz="8000" b="1"/>
            </a:lvl3pPr>
            <a:lvl4pPr marL="5979815" indent="0">
              <a:buNone/>
              <a:defRPr sz="6800" b="1"/>
            </a:lvl4pPr>
            <a:lvl5pPr marL="7973087" indent="0">
              <a:buNone/>
              <a:defRPr sz="6800" b="1"/>
            </a:lvl5pPr>
            <a:lvl6pPr marL="9966359" indent="0">
              <a:buNone/>
              <a:defRPr sz="6800" b="1"/>
            </a:lvl6pPr>
            <a:lvl7pPr marL="11959631" indent="0">
              <a:buNone/>
              <a:defRPr sz="6800" b="1"/>
            </a:lvl7pPr>
            <a:lvl8pPr marL="13952907" indent="0">
              <a:buNone/>
              <a:defRPr sz="6800" b="1"/>
            </a:lvl8pPr>
            <a:lvl9pPr marL="15946178" indent="0">
              <a:buNone/>
              <a:defRPr sz="6800" b="1"/>
            </a:lvl9pPr>
          </a:lstStyle>
          <a:p>
            <a:pPr lvl="0"/>
            <a:r>
              <a:rPr lang="de-DE"/>
              <a:t>Textmasterformate durch Klicken bearbeiten</a:t>
            </a:r>
          </a:p>
        </p:txBody>
      </p:sp>
      <p:sp>
        <p:nvSpPr>
          <p:cNvPr id="4" name="Inhaltsplatzhalter 3"/>
          <p:cNvSpPr>
            <a:spLocks noGrp="1"/>
          </p:cNvSpPr>
          <p:nvPr>
            <p:ph sz="half" idx="2"/>
          </p:nvPr>
        </p:nvSpPr>
        <p:spPr>
          <a:xfrm>
            <a:off x="1514000" y="13576616"/>
            <a:ext cx="13380668" cy="24662921"/>
          </a:xfrm>
        </p:spPr>
        <p:txBody>
          <a:bodyPr/>
          <a:lstStyle>
            <a:lvl1pPr>
              <a:defRPr sz="10400"/>
            </a:lvl1pPr>
            <a:lvl2pPr>
              <a:defRPr sz="8800"/>
            </a:lvl2pPr>
            <a:lvl3pPr>
              <a:defRPr sz="8000"/>
            </a:lvl3pPr>
            <a:lvl4pPr>
              <a:defRPr sz="6800"/>
            </a:lvl4pPr>
            <a:lvl5pPr>
              <a:defRPr sz="6800"/>
            </a:lvl5pPr>
            <a:lvl6pPr>
              <a:defRPr sz="6800"/>
            </a:lvl6pPr>
            <a:lvl7pPr>
              <a:defRPr sz="6800"/>
            </a:lvl7pPr>
            <a:lvl8pPr>
              <a:defRPr sz="6800"/>
            </a:lvl8pPr>
            <a:lvl9pPr>
              <a:defRPr sz="6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15385317" y="9583901"/>
            <a:ext cx="13380664" cy="3992717"/>
          </a:xfrm>
        </p:spPr>
        <p:txBody>
          <a:bodyPr anchor="b"/>
          <a:lstStyle>
            <a:lvl1pPr marL="0" indent="0">
              <a:buNone/>
              <a:defRPr sz="10400" b="1"/>
            </a:lvl1pPr>
            <a:lvl2pPr marL="1993272" indent="0">
              <a:buNone/>
              <a:defRPr sz="8800" b="1"/>
            </a:lvl2pPr>
            <a:lvl3pPr marL="3986544" indent="0">
              <a:buNone/>
              <a:defRPr sz="8000" b="1"/>
            </a:lvl3pPr>
            <a:lvl4pPr marL="5979815" indent="0">
              <a:buNone/>
              <a:defRPr sz="6800" b="1"/>
            </a:lvl4pPr>
            <a:lvl5pPr marL="7973087" indent="0">
              <a:buNone/>
              <a:defRPr sz="6800" b="1"/>
            </a:lvl5pPr>
            <a:lvl6pPr marL="9966359" indent="0">
              <a:buNone/>
              <a:defRPr sz="6800" b="1"/>
            </a:lvl6pPr>
            <a:lvl7pPr marL="11959631" indent="0">
              <a:buNone/>
              <a:defRPr sz="6800" b="1"/>
            </a:lvl7pPr>
            <a:lvl8pPr marL="13952907" indent="0">
              <a:buNone/>
              <a:defRPr sz="6800" b="1"/>
            </a:lvl8pPr>
            <a:lvl9pPr marL="15946178" indent="0">
              <a:buNone/>
              <a:defRPr sz="6800" b="1"/>
            </a:lvl9pPr>
          </a:lstStyle>
          <a:p>
            <a:pPr lvl="0"/>
            <a:r>
              <a:rPr lang="de-DE"/>
              <a:t>Textmasterformate durch Klicken bearbeiten</a:t>
            </a:r>
          </a:p>
        </p:txBody>
      </p:sp>
      <p:sp>
        <p:nvSpPr>
          <p:cNvPr id="6" name="Inhaltsplatzhalter 5"/>
          <p:cNvSpPr>
            <a:spLocks noGrp="1"/>
          </p:cNvSpPr>
          <p:nvPr>
            <p:ph sz="quarter" idx="4"/>
          </p:nvPr>
        </p:nvSpPr>
        <p:spPr>
          <a:xfrm>
            <a:off x="15385317" y="13576616"/>
            <a:ext cx="13380664" cy="24662921"/>
          </a:xfrm>
        </p:spPr>
        <p:txBody>
          <a:bodyPr/>
          <a:lstStyle>
            <a:lvl1pPr>
              <a:defRPr sz="10400"/>
            </a:lvl1pPr>
            <a:lvl2pPr>
              <a:defRPr sz="8800"/>
            </a:lvl2pPr>
            <a:lvl3pPr>
              <a:defRPr sz="8000"/>
            </a:lvl3pPr>
            <a:lvl4pPr>
              <a:defRPr sz="6800"/>
            </a:lvl4pPr>
            <a:lvl5pPr>
              <a:defRPr sz="6800"/>
            </a:lvl5pPr>
            <a:lvl6pPr>
              <a:defRPr sz="6800"/>
            </a:lvl6pPr>
            <a:lvl7pPr>
              <a:defRPr sz="6800"/>
            </a:lvl7pPr>
            <a:lvl8pPr>
              <a:defRPr sz="6800"/>
            </a:lvl8pPr>
            <a:lvl9pPr>
              <a:defRPr sz="6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73621B-4998-4B87-B455-E5E41013DEF5}"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31D6DA-5B07-4AE8-90BC-B39AF94A4EB6}"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EE8DDDF-3B3F-4900-BE29-084C89020AC6}"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3998" y="1701364"/>
            <a:ext cx="9960151" cy="7258242"/>
          </a:xfrm>
        </p:spPr>
        <p:txBody>
          <a:bodyPr anchor="b"/>
          <a:lstStyle>
            <a:lvl1pPr algn="l">
              <a:defRPr sz="8800" b="1"/>
            </a:lvl1pPr>
          </a:lstStyle>
          <a:p>
            <a:r>
              <a:rPr lang="de-DE"/>
              <a:t>Titelmasterformat durch Klicken bearbeiten</a:t>
            </a:r>
            <a:endParaRPr lang="de-CH"/>
          </a:p>
        </p:txBody>
      </p:sp>
      <p:sp>
        <p:nvSpPr>
          <p:cNvPr id="3" name="Inhaltsplatzhalter 2"/>
          <p:cNvSpPr>
            <a:spLocks noGrp="1"/>
          </p:cNvSpPr>
          <p:nvPr>
            <p:ph idx="1"/>
          </p:nvPr>
        </p:nvSpPr>
        <p:spPr>
          <a:xfrm>
            <a:off x="11838630" y="1701370"/>
            <a:ext cx="16927347" cy="36538173"/>
          </a:xfrm>
        </p:spPr>
        <p:txBody>
          <a:bodyPr/>
          <a:lstStyle>
            <a:lvl1pPr>
              <a:defRPr sz="14000"/>
            </a:lvl1pPr>
            <a:lvl2pPr>
              <a:defRPr sz="120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1513998" y="8959608"/>
            <a:ext cx="9960151" cy="29279932"/>
          </a:xfrm>
        </p:spPr>
        <p:txBody>
          <a:bodyPr/>
          <a:lstStyle>
            <a:lvl1pPr marL="0" indent="0">
              <a:buNone/>
              <a:defRPr sz="6000"/>
            </a:lvl1pPr>
            <a:lvl2pPr marL="1993272" indent="0">
              <a:buNone/>
              <a:defRPr sz="5200"/>
            </a:lvl2pPr>
            <a:lvl3pPr marL="3986544" indent="0">
              <a:buNone/>
              <a:defRPr sz="4400"/>
            </a:lvl3pPr>
            <a:lvl4pPr marL="5979815" indent="0">
              <a:buNone/>
              <a:defRPr sz="4000"/>
            </a:lvl4pPr>
            <a:lvl5pPr marL="7973087" indent="0">
              <a:buNone/>
              <a:defRPr sz="4000"/>
            </a:lvl5pPr>
            <a:lvl6pPr marL="9966359" indent="0">
              <a:buNone/>
              <a:defRPr sz="4000"/>
            </a:lvl6pPr>
            <a:lvl7pPr marL="11959631" indent="0">
              <a:buNone/>
              <a:defRPr sz="4000"/>
            </a:lvl7pPr>
            <a:lvl8pPr marL="13952907" indent="0">
              <a:buNone/>
              <a:defRPr sz="4000"/>
            </a:lvl8pPr>
            <a:lvl9pPr marL="15946178" indent="0">
              <a:buNone/>
              <a:defRPr sz="40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3C497F-4E28-485F-8087-E829FA06318D}"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6839" y="29965968"/>
            <a:ext cx="18167986" cy="3539936"/>
          </a:xfrm>
        </p:spPr>
        <p:txBody>
          <a:bodyPr anchor="b"/>
          <a:lstStyle>
            <a:lvl1pPr algn="l">
              <a:defRPr sz="8800" b="1"/>
            </a:lvl1pPr>
          </a:lstStyle>
          <a:p>
            <a:r>
              <a:rPr lang="de-DE"/>
              <a:t>Titelmasterformat durch Klicken bearbeiten</a:t>
            </a:r>
            <a:endParaRPr lang="de-CH"/>
          </a:p>
        </p:txBody>
      </p:sp>
      <p:sp>
        <p:nvSpPr>
          <p:cNvPr id="3" name="Bildplatzhalter 2"/>
          <p:cNvSpPr>
            <a:spLocks noGrp="1"/>
          </p:cNvSpPr>
          <p:nvPr>
            <p:ph type="pic" idx="1"/>
          </p:nvPr>
        </p:nvSpPr>
        <p:spPr>
          <a:xfrm>
            <a:off x="5936839" y="3828071"/>
            <a:ext cx="18167986" cy="25685115"/>
          </a:xfrm>
        </p:spPr>
        <p:txBody>
          <a:bodyPr/>
          <a:lstStyle>
            <a:lvl1pPr marL="0" indent="0">
              <a:buNone/>
              <a:defRPr sz="14000"/>
            </a:lvl1pPr>
            <a:lvl2pPr marL="1993272" indent="0">
              <a:buNone/>
              <a:defRPr sz="12000"/>
            </a:lvl2pPr>
            <a:lvl3pPr marL="3986544" indent="0">
              <a:buNone/>
              <a:defRPr sz="10400"/>
            </a:lvl3pPr>
            <a:lvl4pPr marL="5979815" indent="0">
              <a:buNone/>
              <a:defRPr sz="8800"/>
            </a:lvl4pPr>
            <a:lvl5pPr marL="7973087" indent="0">
              <a:buNone/>
              <a:defRPr sz="8800"/>
            </a:lvl5pPr>
            <a:lvl6pPr marL="9966359" indent="0">
              <a:buNone/>
              <a:defRPr sz="8800"/>
            </a:lvl6pPr>
            <a:lvl7pPr marL="11959631" indent="0">
              <a:buNone/>
              <a:defRPr sz="8800"/>
            </a:lvl7pPr>
            <a:lvl8pPr marL="13952907" indent="0">
              <a:buNone/>
              <a:defRPr sz="8800"/>
            </a:lvl8pPr>
            <a:lvl9pPr marL="15946178" indent="0">
              <a:buNone/>
              <a:defRPr sz="8800"/>
            </a:lvl9pPr>
          </a:lstStyle>
          <a:p>
            <a:pPr lvl="0"/>
            <a:endParaRPr lang="de-CH" noProof="0"/>
          </a:p>
        </p:txBody>
      </p:sp>
      <p:sp>
        <p:nvSpPr>
          <p:cNvPr id="4" name="Textplatzhalter 3"/>
          <p:cNvSpPr>
            <a:spLocks noGrp="1"/>
          </p:cNvSpPr>
          <p:nvPr>
            <p:ph type="body" sz="half" idx="2"/>
          </p:nvPr>
        </p:nvSpPr>
        <p:spPr>
          <a:xfrm>
            <a:off x="5936839" y="33505904"/>
            <a:ext cx="18167986" cy="5021769"/>
          </a:xfrm>
        </p:spPr>
        <p:txBody>
          <a:bodyPr/>
          <a:lstStyle>
            <a:lvl1pPr marL="0" indent="0">
              <a:buNone/>
              <a:defRPr sz="6000"/>
            </a:lvl1pPr>
            <a:lvl2pPr marL="1993272" indent="0">
              <a:buNone/>
              <a:defRPr sz="5200"/>
            </a:lvl2pPr>
            <a:lvl3pPr marL="3986544" indent="0">
              <a:buNone/>
              <a:defRPr sz="4400"/>
            </a:lvl3pPr>
            <a:lvl4pPr marL="5979815" indent="0">
              <a:buNone/>
              <a:defRPr sz="4000"/>
            </a:lvl4pPr>
            <a:lvl5pPr marL="7973087" indent="0">
              <a:buNone/>
              <a:defRPr sz="4000"/>
            </a:lvl5pPr>
            <a:lvl6pPr marL="9966359" indent="0">
              <a:buNone/>
              <a:defRPr sz="4000"/>
            </a:lvl6pPr>
            <a:lvl7pPr marL="11959631" indent="0">
              <a:buNone/>
              <a:defRPr sz="4000"/>
            </a:lvl7pPr>
            <a:lvl8pPr marL="13952907" indent="0">
              <a:buNone/>
              <a:defRPr sz="4000"/>
            </a:lvl8pPr>
            <a:lvl9pPr marL="15946178" indent="0">
              <a:buNone/>
              <a:defRPr sz="40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A0ADB8-FD3A-4E5A-BFD6-27D49D08B568}"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16088"/>
            <a:ext cx="27254200" cy="7137400"/>
          </a:xfrm>
          <a:prstGeom prst="rect">
            <a:avLst/>
          </a:prstGeom>
          <a:noFill/>
          <a:ln w="9525">
            <a:noFill/>
            <a:miter lim="800000"/>
            <a:headEnd/>
            <a:tailEnd/>
          </a:ln>
        </p:spPr>
        <p:txBody>
          <a:bodyPr vert="horz" wrap="square" lIns="398654" tIns="199329" rIns="398654" bIns="199329" numCol="1" anchor="ctr" anchorCtr="0" compatLnSpc="1">
            <a:prstTxWarp prst="textNoShape">
              <a:avLst/>
            </a:prstTxWarp>
          </a:bodyPr>
          <a:lstStyle/>
          <a:p>
            <a:pPr lvl="0"/>
            <a:r>
              <a:rPr lang="en-US"/>
              <a:t>Titelmasterformat durch Klicken bearbeiten</a:t>
            </a:r>
          </a:p>
        </p:txBody>
      </p:sp>
      <p:sp>
        <p:nvSpPr>
          <p:cNvPr id="1027" name="Rectangle 3"/>
          <p:cNvSpPr>
            <a:spLocks noGrp="1" noChangeArrowheads="1"/>
          </p:cNvSpPr>
          <p:nvPr>
            <p:ph type="body" idx="1"/>
          </p:nvPr>
        </p:nvSpPr>
        <p:spPr bwMode="auto">
          <a:xfrm>
            <a:off x="1512888" y="9990138"/>
            <a:ext cx="27254200" cy="28249562"/>
          </a:xfrm>
          <a:prstGeom prst="rect">
            <a:avLst/>
          </a:prstGeom>
          <a:noFill/>
          <a:ln w="9525">
            <a:noFill/>
            <a:miter lim="800000"/>
            <a:headEnd/>
            <a:tailEnd/>
          </a:ln>
        </p:spPr>
        <p:txBody>
          <a:bodyPr vert="horz" wrap="square" lIns="398654" tIns="199329" rIns="398654" bIns="199329"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1512888" y="38982650"/>
            <a:ext cx="7069137"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defRPr sz="6000">
                <a:cs typeface="+mn-cs"/>
              </a:defRPr>
            </a:lvl1pPr>
          </a:lstStyle>
          <a:p>
            <a:pPr>
              <a:defRPr/>
            </a:pPr>
            <a:endParaRPr lang="en-US"/>
          </a:p>
        </p:txBody>
      </p:sp>
      <p:sp>
        <p:nvSpPr>
          <p:cNvPr id="1029" name="Rectangle 5"/>
          <p:cNvSpPr>
            <a:spLocks noGrp="1" noChangeArrowheads="1"/>
          </p:cNvSpPr>
          <p:nvPr>
            <p:ph type="ftr" sz="quarter" idx="3"/>
          </p:nvPr>
        </p:nvSpPr>
        <p:spPr bwMode="auto">
          <a:xfrm>
            <a:off x="10344150" y="38982650"/>
            <a:ext cx="9591675"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lgn="ctr">
              <a:defRPr sz="6000">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97950" y="38982650"/>
            <a:ext cx="7069138" cy="2968625"/>
          </a:xfrm>
          <a:prstGeom prst="rect">
            <a:avLst/>
          </a:prstGeom>
          <a:noFill/>
          <a:ln w="9525">
            <a:noFill/>
            <a:miter lim="800000"/>
            <a:headEnd/>
            <a:tailEnd/>
          </a:ln>
          <a:effectLst/>
        </p:spPr>
        <p:txBody>
          <a:bodyPr vert="horz" wrap="square" lIns="398654" tIns="199329" rIns="398654" bIns="199329" numCol="1" anchor="t" anchorCtr="0" compatLnSpc="1">
            <a:prstTxWarp prst="textNoShape">
              <a:avLst/>
            </a:prstTxWarp>
          </a:bodyPr>
          <a:lstStyle>
            <a:lvl1pPr algn="r">
              <a:defRPr sz="6000">
                <a:cs typeface="+mn-cs"/>
              </a:defRPr>
            </a:lvl1pPr>
          </a:lstStyle>
          <a:p>
            <a:pPr>
              <a:defRPr/>
            </a:pPr>
            <a:fld id="{6A4F0BE1-0204-44A1-A702-E49E826DC4AE}"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19200">
          <a:solidFill>
            <a:schemeClr val="tx2"/>
          </a:solidFill>
          <a:latin typeface="+mj-lt"/>
          <a:ea typeface="+mj-ea"/>
          <a:cs typeface="+mj-cs"/>
        </a:defRPr>
      </a:lvl1pPr>
      <a:lvl2pPr algn="ctr" rtl="0" eaLnBrk="0" fontAlgn="base" hangingPunct="0">
        <a:spcBef>
          <a:spcPct val="0"/>
        </a:spcBef>
        <a:spcAft>
          <a:spcPct val="0"/>
        </a:spcAft>
        <a:defRPr sz="19200">
          <a:solidFill>
            <a:schemeClr val="tx2"/>
          </a:solidFill>
          <a:latin typeface="Arial" charset="0"/>
        </a:defRPr>
      </a:lvl2pPr>
      <a:lvl3pPr algn="ctr" rtl="0" eaLnBrk="0" fontAlgn="base" hangingPunct="0">
        <a:spcBef>
          <a:spcPct val="0"/>
        </a:spcBef>
        <a:spcAft>
          <a:spcPct val="0"/>
        </a:spcAft>
        <a:defRPr sz="19200">
          <a:solidFill>
            <a:schemeClr val="tx2"/>
          </a:solidFill>
          <a:latin typeface="Arial" charset="0"/>
        </a:defRPr>
      </a:lvl3pPr>
      <a:lvl4pPr algn="ctr" rtl="0" eaLnBrk="0" fontAlgn="base" hangingPunct="0">
        <a:spcBef>
          <a:spcPct val="0"/>
        </a:spcBef>
        <a:spcAft>
          <a:spcPct val="0"/>
        </a:spcAft>
        <a:defRPr sz="19200">
          <a:solidFill>
            <a:schemeClr val="tx2"/>
          </a:solidFill>
          <a:latin typeface="Arial" charset="0"/>
        </a:defRPr>
      </a:lvl4pPr>
      <a:lvl5pPr algn="ctr" rtl="0" eaLnBrk="0" fontAlgn="base" hangingPunct="0">
        <a:spcBef>
          <a:spcPct val="0"/>
        </a:spcBef>
        <a:spcAft>
          <a:spcPct val="0"/>
        </a:spcAft>
        <a:defRPr sz="19200">
          <a:solidFill>
            <a:schemeClr val="tx2"/>
          </a:solidFill>
          <a:latin typeface="Arial" charset="0"/>
        </a:defRPr>
      </a:lvl5pPr>
      <a:lvl6pPr marL="1993272" algn="ctr" rtl="0" fontAlgn="base">
        <a:spcBef>
          <a:spcPct val="0"/>
        </a:spcBef>
        <a:spcAft>
          <a:spcPct val="0"/>
        </a:spcAft>
        <a:defRPr sz="19200">
          <a:solidFill>
            <a:schemeClr val="tx2"/>
          </a:solidFill>
          <a:latin typeface="Arial" charset="0"/>
        </a:defRPr>
      </a:lvl6pPr>
      <a:lvl7pPr marL="3986544" algn="ctr" rtl="0" fontAlgn="base">
        <a:spcBef>
          <a:spcPct val="0"/>
        </a:spcBef>
        <a:spcAft>
          <a:spcPct val="0"/>
        </a:spcAft>
        <a:defRPr sz="19200">
          <a:solidFill>
            <a:schemeClr val="tx2"/>
          </a:solidFill>
          <a:latin typeface="Arial" charset="0"/>
        </a:defRPr>
      </a:lvl7pPr>
      <a:lvl8pPr marL="5979815" algn="ctr" rtl="0" fontAlgn="base">
        <a:spcBef>
          <a:spcPct val="0"/>
        </a:spcBef>
        <a:spcAft>
          <a:spcPct val="0"/>
        </a:spcAft>
        <a:defRPr sz="19200">
          <a:solidFill>
            <a:schemeClr val="tx2"/>
          </a:solidFill>
          <a:latin typeface="Arial" charset="0"/>
        </a:defRPr>
      </a:lvl8pPr>
      <a:lvl9pPr marL="7973087" algn="ctr" rtl="0" fontAlgn="base">
        <a:spcBef>
          <a:spcPct val="0"/>
        </a:spcBef>
        <a:spcAft>
          <a:spcPct val="0"/>
        </a:spcAft>
        <a:defRPr sz="19200">
          <a:solidFill>
            <a:schemeClr val="tx2"/>
          </a:solidFill>
          <a:latin typeface="Arial" charset="0"/>
        </a:defRPr>
      </a:lvl9pPr>
    </p:titleStyle>
    <p:bodyStyle>
      <a:lvl1pPr marL="1492250" indent="-1492250" algn="l" rtl="0" eaLnBrk="0" fontAlgn="base" hangingPunct="0">
        <a:spcBef>
          <a:spcPct val="20000"/>
        </a:spcBef>
        <a:spcAft>
          <a:spcPct val="0"/>
        </a:spcAft>
        <a:buChar char="•"/>
        <a:defRPr sz="14000">
          <a:solidFill>
            <a:schemeClr val="tx1"/>
          </a:solidFill>
          <a:latin typeface="+mn-lt"/>
          <a:ea typeface="+mn-ea"/>
          <a:cs typeface="+mn-cs"/>
        </a:defRPr>
      </a:lvl1pPr>
      <a:lvl2pPr marL="3233738" indent="-1244600" algn="l" rtl="0" eaLnBrk="0" fontAlgn="base" hangingPunct="0">
        <a:spcBef>
          <a:spcPct val="20000"/>
        </a:spcBef>
        <a:spcAft>
          <a:spcPct val="0"/>
        </a:spcAft>
        <a:buChar char="–"/>
        <a:defRPr sz="12000">
          <a:solidFill>
            <a:schemeClr val="tx1"/>
          </a:solidFill>
          <a:latin typeface="+mn-lt"/>
        </a:defRPr>
      </a:lvl2pPr>
      <a:lvl3pPr marL="4981575" indent="-990600" algn="l" rtl="0" eaLnBrk="0" fontAlgn="base" hangingPunct="0">
        <a:spcBef>
          <a:spcPct val="20000"/>
        </a:spcBef>
        <a:spcAft>
          <a:spcPct val="0"/>
        </a:spcAft>
        <a:buChar char="•"/>
        <a:defRPr sz="10400">
          <a:solidFill>
            <a:schemeClr val="tx1"/>
          </a:solidFill>
          <a:latin typeface="+mn-lt"/>
        </a:defRPr>
      </a:lvl3pPr>
      <a:lvl4pPr marL="6972300" indent="-990600" algn="l" rtl="0" eaLnBrk="0" fontAlgn="base" hangingPunct="0">
        <a:spcBef>
          <a:spcPct val="20000"/>
        </a:spcBef>
        <a:spcAft>
          <a:spcPct val="0"/>
        </a:spcAft>
        <a:buChar char="–"/>
        <a:defRPr sz="8800">
          <a:solidFill>
            <a:schemeClr val="tx1"/>
          </a:solidFill>
          <a:latin typeface="+mn-lt"/>
        </a:defRPr>
      </a:lvl4pPr>
      <a:lvl5pPr marL="8967788" indent="-990600" algn="l" rtl="0" eaLnBrk="0" fontAlgn="base" hangingPunct="0">
        <a:spcBef>
          <a:spcPct val="20000"/>
        </a:spcBef>
        <a:spcAft>
          <a:spcPct val="0"/>
        </a:spcAft>
        <a:buChar char="»"/>
        <a:defRPr sz="8800">
          <a:solidFill>
            <a:schemeClr val="tx1"/>
          </a:solidFill>
          <a:latin typeface="+mn-lt"/>
        </a:defRPr>
      </a:lvl5pPr>
      <a:lvl6pPr marL="10962997" indent="-996638" algn="l" rtl="0" fontAlgn="base">
        <a:spcBef>
          <a:spcPct val="20000"/>
        </a:spcBef>
        <a:spcAft>
          <a:spcPct val="0"/>
        </a:spcAft>
        <a:buChar char="»"/>
        <a:defRPr sz="8800">
          <a:solidFill>
            <a:schemeClr val="tx1"/>
          </a:solidFill>
          <a:latin typeface="+mn-lt"/>
        </a:defRPr>
      </a:lvl6pPr>
      <a:lvl7pPr marL="12956269" indent="-996638" algn="l" rtl="0" fontAlgn="base">
        <a:spcBef>
          <a:spcPct val="20000"/>
        </a:spcBef>
        <a:spcAft>
          <a:spcPct val="0"/>
        </a:spcAft>
        <a:buChar char="»"/>
        <a:defRPr sz="8800">
          <a:solidFill>
            <a:schemeClr val="tx1"/>
          </a:solidFill>
          <a:latin typeface="+mn-lt"/>
        </a:defRPr>
      </a:lvl7pPr>
      <a:lvl8pPr marL="14949541" indent="-996638" algn="l" rtl="0" fontAlgn="base">
        <a:spcBef>
          <a:spcPct val="20000"/>
        </a:spcBef>
        <a:spcAft>
          <a:spcPct val="0"/>
        </a:spcAft>
        <a:buChar char="»"/>
        <a:defRPr sz="8800">
          <a:solidFill>
            <a:schemeClr val="tx1"/>
          </a:solidFill>
          <a:latin typeface="+mn-lt"/>
        </a:defRPr>
      </a:lvl8pPr>
      <a:lvl9pPr marL="16942812" indent="-996638" algn="l" rtl="0" fontAlgn="base">
        <a:spcBef>
          <a:spcPct val="20000"/>
        </a:spcBef>
        <a:spcAft>
          <a:spcPct val="0"/>
        </a:spcAft>
        <a:buChar char="»"/>
        <a:defRPr sz="8800">
          <a:solidFill>
            <a:schemeClr val="tx1"/>
          </a:solidFill>
          <a:latin typeface="+mn-lt"/>
        </a:defRPr>
      </a:lvl9pPr>
    </p:bodyStyle>
    <p:otherStyle>
      <a:defPPr>
        <a:defRPr lang="de-DE"/>
      </a:defPPr>
      <a:lvl1pPr marL="0" algn="l" defTabSz="3986544" rtl="0" eaLnBrk="1" latinLnBrk="0" hangingPunct="1">
        <a:defRPr sz="8000" kern="1200">
          <a:solidFill>
            <a:schemeClr val="tx1"/>
          </a:solidFill>
          <a:latin typeface="+mn-lt"/>
          <a:ea typeface="+mn-ea"/>
          <a:cs typeface="+mn-cs"/>
        </a:defRPr>
      </a:lvl1pPr>
      <a:lvl2pPr marL="1993272" algn="l" defTabSz="3986544" rtl="0" eaLnBrk="1" latinLnBrk="0" hangingPunct="1">
        <a:defRPr sz="8000" kern="1200">
          <a:solidFill>
            <a:schemeClr val="tx1"/>
          </a:solidFill>
          <a:latin typeface="+mn-lt"/>
          <a:ea typeface="+mn-ea"/>
          <a:cs typeface="+mn-cs"/>
        </a:defRPr>
      </a:lvl2pPr>
      <a:lvl3pPr marL="3986544" algn="l" defTabSz="3986544" rtl="0" eaLnBrk="1" latinLnBrk="0" hangingPunct="1">
        <a:defRPr sz="8000" kern="1200">
          <a:solidFill>
            <a:schemeClr val="tx1"/>
          </a:solidFill>
          <a:latin typeface="+mn-lt"/>
          <a:ea typeface="+mn-ea"/>
          <a:cs typeface="+mn-cs"/>
        </a:defRPr>
      </a:lvl3pPr>
      <a:lvl4pPr marL="5979815" algn="l" defTabSz="3986544" rtl="0" eaLnBrk="1" latinLnBrk="0" hangingPunct="1">
        <a:defRPr sz="8000" kern="1200">
          <a:solidFill>
            <a:schemeClr val="tx1"/>
          </a:solidFill>
          <a:latin typeface="+mn-lt"/>
          <a:ea typeface="+mn-ea"/>
          <a:cs typeface="+mn-cs"/>
        </a:defRPr>
      </a:lvl4pPr>
      <a:lvl5pPr marL="7973087" algn="l" defTabSz="3986544" rtl="0" eaLnBrk="1" latinLnBrk="0" hangingPunct="1">
        <a:defRPr sz="8000" kern="1200">
          <a:solidFill>
            <a:schemeClr val="tx1"/>
          </a:solidFill>
          <a:latin typeface="+mn-lt"/>
          <a:ea typeface="+mn-ea"/>
          <a:cs typeface="+mn-cs"/>
        </a:defRPr>
      </a:lvl5pPr>
      <a:lvl6pPr marL="9966359" algn="l" defTabSz="3986544" rtl="0" eaLnBrk="1" latinLnBrk="0" hangingPunct="1">
        <a:defRPr sz="8000" kern="1200">
          <a:solidFill>
            <a:schemeClr val="tx1"/>
          </a:solidFill>
          <a:latin typeface="+mn-lt"/>
          <a:ea typeface="+mn-ea"/>
          <a:cs typeface="+mn-cs"/>
        </a:defRPr>
      </a:lvl6pPr>
      <a:lvl7pPr marL="11959631" algn="l" defTabSz="3986544" rtl="0" eaLnBrk="1" latinLnBrk="0" hangingPunct="1">
        <a:defRPr sz="8000" kern="1200">
          <a:solidFill>
            <a:schemeClr val="tx1"/>
          </a:solidFill>
          <a:latin typeface="+mn-lt"/>
          <a:ea typeface="+mn-ea"/>
          <a:cs typeface="+mn-cs"/>
        </a:defRPr>
      </a:lvl7pPr>
      <a:lvl8pPr marL="13952907" algn="l" defTabSz="3986544" rtl="0" eaLnBrk="1" latinLnBrk="0" hangingPunct="1">
        <a:defRPr sz="8000" kern="1200">
          <a:solidFill>
            <a:schemeClr val="tx1"/>
          </a:solidFill>
          <a:latin typeface="+mn-lt"/>
          <a:ea typeface="+mn-ea"/>
          <a:cs typeface="+mn-cs"/>
        </a:defRPr>
      </a:lvl8pPr>
      <a:lvl9pPr marL="15946178" algn="l" defTabSz="3986544"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comments" Target="../comments/comment1.xml"/><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29616BBC-0FA3-46EF-8CEA-9BF3C3842A89}"/>
              </a:ext>
            </a:extLst>
          </p:cNvPr>
          <p:cNvSpPr txBox="1"/>
          <p:nvPr/>
        </p:nvSpPr>
        <p:spPr>
          <a:xfrm>
            <a:off x="21632647" y="747724"/>
            <a:ext cx="8567777" cy="1938992"/>
          </a:xfrm>
          <a:prstGeom prst="rect">
            <a:avLst/>
          </a:prstGeom>
          <a:noFill/>
        </p:spPr>
        <p:txBody>
          <a:bodyPr wrap="square" rtlCol="0">
            <a:spAutoFit/>
          </a:bodyPr>
          <a:lstStyle/>
          <a:p>
            <a:r>
              <a:rPr lang="it-IT" sz="4000" b="1" dirty="0"/>
              <a:t>Gregorio Silvestri 07.09.2004</a:t>
            </a:r>
            <a:endParaRPr lang="de-CH" sz="4000" b="1" dirty="0"/>
          </a:p>
          <a:p>
            <a:endParaRPr lang="de-CH" sz="4000" b="1" dirty="0"/>
          </a:p>
          <a:p>
            <a:r>
              <a:rPr lang="it-IT" sz="4000" b="1" dirty="0"/>
              <a:t>Liceo cantonale di Lugano 1</a:t>
            </a:r>
            <a:endParaRPr lang="de-CH" sz="4000" b="1" dirty="0"/>
          </a:p>
        </p:txBody>
      </p:sp>
      <p:sp>
        <p:nvSpPr>
          <p:cNvPr id="6" name="Textfeld 5">
            <a:extLst>
              <a:ext uri="{FF2B5EF4-FFF2-40B4-BE49-F238E27FC236}">
                <a16:creationId xmlns:a16="http://schemas.microsoft.com/office/drawing/2014/main" id="{018A9C11-1089-4281-9907-78A98F9303D9}"/>
              </a:ext>
            </a:extLst>
          </p:cNvPr>
          <p:cNvSpPr txBox="1"/>
          <p:nvPr/>
        </p:nvSpPr>
        <p:spPr>
          <a:xfrm>
            <a:off x="742521" y="37659836"/>
            <a:ext cx="28522554" cy="3785652"/>
          </a:xfrm>
          <a:prstGeom prst="rect">
            <a:avLst/>
          </a:prstGeom>
          <a:noFill/>
        </p:spPr>
        <p:txBody>
          <a:bodyPr wrap="square">
            <a:spAutoFit/>
          </a:bodyPr>
          <a:lstStyle/>
          <a:p>
            <a:pPr algn="just">
              <a:defRPr/>
            </a:pPr>
            <a:r>
              <a:rPr lang="en-US" sz="4000" dirty="0"/>
              <a:t>The results obtained show the potential of this technique and its use in industry. With a single algorithm </a:t>
            </a:r>
            <a:r>
              <a:rPr lang="en-US" sz="4000" dirty="0" smtClean="0"/>
              <a:t>we </a:t>
            </a:r>
            <a:r>
              <a:rPr lang="en-US" sz="4000" dirty="0"/>
              <a:t>could create a large variety of maps suitable for any situation. The implementations of this work </a:t>
            </a:r>
            <a:r>
              <a:rPr lang="en-US" sz="4000" dirty="0" smtClean="0"/>
              <a:t>only </a:t>
            </a:r>
            <a:r>
              <a:rPr lang="en-US" sz="4000" dirty="0"/>
              <a:t>have a demonstration purpose, so a future goal is to make them more efficient and functional for a large development. </a:t>
            </a:r>
            <a:r>
              <a:rPr lang="en-US" sz="4000" dirty="0" smtClean="0"/>
              <a:t>This </a:t>
            </a:r>
            <a:r>
              <a:rPr lang="en-US" sz="4000" dirty="0"/>
              <a:t>will provide richer maps, which will be more interesting and fun to play, which is the ultimate purpose of any map generation for videogames. The work done therefore does not serve as a mere technical exercise, but </a:t>
            </a:r>
            <a:r>
              <a:rPr lang="en-US" sz="4000" dirty="0" smtClean="0"/>
              <a:t>is </a:t>
            </a:r>
            <a:r>
              <a:rPr lang="en-US" sz="4000" dirty="0"/>
              <a:t>meant</a:t>
            </a:r>
            <a:r>
              <a:rPr lang="en-US" sz="4000" dirty="0">
                <a:solidFill>
                  <a:srgbClr val="FF0000"/>
                </a:solidFill>
              </a:rPr>
              <a:t> </a:t>
            </a:r>
            <a:r>
              <a:rPr lang="en-US" sz="4000" dirty="0"/>
              <a:t>to frame and focus on the important aspects to take into consideration when developing a map for video games in general.</a:t>
            </a:r>
            <a:endParaRPr lang="de-CH" sz="4000" dirty="0">
              <a:latin typeface="+mn-lt"/>
            </a:endParaRPr>
          </a:p>
        </p:txBody>
      </p:sp>
      <p:pic>
        <p:nvPicPr>
          <p:cNvPr id="5" name="Grafik 4">
            <a:extLst>
              <a:ext uri="{FF2B5EF4-FFF2-40B4-BE49-F238E27FC236}">
                <a16:creationId xmlns:a16="http://schemas.microsoft.com/office/drawing/2014/main" id="{2B71472D-CBCE-4CCB-A663-92C4C5EA5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36" y="754062"/>
            <a:ext cx="10836000" cy="3859206"/>
          </a:xfrm>
          <a:prstGeom prst="rect">
            <a:avLst/>
          </a:prstGeom>
        </p:spPr>
      </p:pic>
      <p:sp>
        <p:nvSpPr>
          <p:cNvPr id="2" name="Textfeld 1">
            <a:extLst>
              <a:ext uri="{FF2B5EF4-FFF2-40B4-BE49-F238E27FC236}">
                <a16:creationId xmlns:a16="http://schemas.microsoft.com/office/drawing/2014/main" id="{20469BD2-EE94-7B99-2873-A48F72566916}"/>
              </a:ext>
            </a:extLst>
          </p:cNvPr>
          <p:cNvSpPr txBox="1"/>
          <p:nvPr/>
        </p:nvSpPr>
        <p:spPr>
          <a:xfrm>
            <a:off x="11625684" y="747724"/>
            <a:ext cx="10006963" cy="769441"/>
          </a:xfrm>
          <a:prstGeom prst="rect">
            <a:avLst/>
          </a:prstGeom>
          <a:noFill/>
        </p:spPr>
        <p:txBody>
          <a:bodyPr wrap="square" rtlCol="0">
            <a:spAutoFit/>
          </a:bodyPr>
          <a:lstStyle/>
          <a:p>
            <a:pPr algn="ctr"/>
            <a:r>
              <a:rPr lang="fr-CH" sz="4400" b="1" dirty="0" err="1">
                <a:solidFill>
                  <a:srgbClr val="000000"/>
                </a:solidFill>
                <a:effectLst/>
                <a:latin typeface="Fira Sans Light" panose="020B0403050000020004" pitchFamily="34" charset="0"/>
              </a:rPr>
              <a:t>Matematica</a:t>
            </a:r>
            <a:r>
              <a:rPr lang="fr-CH" sz="4400" b="1" dirty="0">
                <a:solidFill>
                  <a:srgbClr val="000000"/>
                </a:solidFill>
                <a:effectLst/>
                <a:latin typeface="Fira Sans Light" panose="020B0403050000020004" pitchFamily="34" charset="0"/>
              </a:rPr>
              <a:t>/Informatica</a:t>
            </a:r>
          </a:p>
        </p:txBody>
      </p:sp>
      <p:cxnSp>
        <p:nvCxnSpPr>
          <p:cNvPr id="3" name="Gerader Verbinder 2">
            <a:extLst>
              <a:ext uri="{FF2B5EF4-FFF2-40B4-BE49-F238E27FC236}">
                <a16:creationId xmlns:a16="http://schemas.microsoft.com/office/drawing/2014/main" id="{FA71EB1A-A20F-A975-BE22-16759EF13B03}"/>
              </a:ext>
            </a:extLst>
          </p:cNvPr>
          <p:cNvCxnSpPr/>
          <p:nvPr/>
        </p:nvCxnSpPr>
        <p:spPr>
          <a:xfrm>
            <a:off x="11863387" y="982662"/>
            <a:ext cx="0" cy="402939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D1A30800-A7D8-3425-6C7F-9667893EC5A0}"/>
              </a:ext>
            </a:extLst>
          </p:cNvPr>
          <p:cNvCxnSpPr/>
          <p:nvPr/>
        </p:nvCxnSpPr>
        <p:spPr>
          <a:xfrm>
            <a:off x="21312187" y="991865"/>
            <a:ext cx="0" cy="402939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3E078DF9-2929-1F3C-C945-E11E2A375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9384" y="1592262"/>
            <a:ext cx="3425498" cy="3438000"/>
          </a:xfrm>
          <a:prstGeom prst="rect">
            <a:avLst/>
          </a:prstGeom>
        </p:spPr>
      </p:pic>
      <p:sp>
        <p:nvSpPr>
          <p:cNvPr id="9" name="CasellaDiTesto 8"/>
          <p:cNvSpPr txBox="1"/>
          <p:nvPr/>
        </p:nvSpPr>
        <p:spPr>
          <a:xfrm>
            <a:off x="802811" y="5693198"/>
            <a:ext cx="28522551" cy="5016758"/>
          </a:xfrm>
          <a:prstGeom prst="rect">
            <a:avLst/>
          </a:prstGeom>
          <a:noFill/>
        </p:spPr>
        <p:txBody>
          <a:bodyPr wrap="square" rtlCol="0">
            <a:spAutoFit/>
          </a:bodyPr>
          <a:lstStyle/>
          <a:p>
            <a:pPr algn="just"/>
            <a:r>
              <a:rPr lang="en-US" sz="4000" b="1" dirty="0"/>
              <a:t>Abstract:</a:t>
            </a:r>
          </a:p>
          <a:p>
            <a:pPr algn="just"/>
            <a:r>
              <a:rPr lang="en-US" sz="4000" dirty="0"/>
              <a:t>The maturity work studies the implementation of </a:t>
            </a:r>
            <a:r>
              <a:rPr lang="en-US" sz="4000" dirty="0" smtClean="0"/>
              <a:t>several techniques that permit </a:t>
            </a:r>
            <a:r>
              <a:rPr lang="en-US" sz="4000" dirty="0"/>
              <a:t>to create maps for video games in an infinite and automatic way, the so-called procedural generation techniques. The study was carried out in two parts. The first part consists of implementing various algorithms, in order to create different types of maps. The second contains a proof of concept </a:t>
            </a:r>
            <a:r>
              <a:rPr lang="en-US" sz="4000" dirty="0" smtClean="0"/>
              <a:t>aiming at </a:t>
            </a:r>
            <a:r>
              <a:rPr lang="en-US" sz="4000" dirty="0"/>
              <a:t>demonstrating the possibility of unifying the various algorithms into a </a:t>
            </a:r>
            <a:r>
              <a:rPr lang="en-US" sz="4000" dirty="0" smtClean="0"/>
              <a:t>single one, which permits to obtain maps </a:t>
            </a:r>
            <a:r>
              <a:rPr lang="en-US" sz="4000" dirty="0"/>
              <a:t>similar </a:t>
            </a:r>
            <a:r>
              <a:rPr lang="en-US" sz="4000" dirty="0" smtClean="0"/>
              <a:t>to all </a:t>
            </a:r>
            <a:r>
              <a:rPr lang="en-US" sz="4000" dirty="0"/>
              <a:t>the previous ones. This  algorithm </a:t>
            </a:r>
            <a:r>
              <a:rPr lang="en-US" sz="4000" dirty="0" smtClean="0"/>
              <a:t>is Wave </a:t>
            </a:r>
            <a:r>
              <a:rPr lang="en-US" sz="4000" dirty="0"/>
              <a:t>Function Collapse (WFC), a very flexible method based on a probabilistic approach . The objective of the second part of the work was therefore not to implement WFC several times in a complete way, but to develop prototypes that could demonstrate its potential in the modern videogame industry.</a:t>
            </a:r>
            <a:endParaRPr lang="it-IT" sz="4000" dirty="0"/>
          </a:p>
        </p:txBody>
      </p:sp>
      <p:pic>
        <p:nvPicPr>
          <p:cNvPr id="10" name="Immagine 9"/>
          <p:cNvPicPr>
            <a:picLocks noChangeAspect="1"/>
          </p:cNvPicPr>
          <p:nvPr/>
        </p:nvPicPr>
        <p:blipFill>
          <a:blip r:embed="rId4"/>
          <a:stretch>
            <a:fillRect/>
          </a:stretch>
        </p:blipFill>
        <p:spPr>
          <a:xfrm>
            <a:off x="7646963" y="12962600"/>
            <a:ext cx="6382580" cy="4267495"/>
          </a:xfrm>
          <a:prstGeom prst="rect">
            <a:avLst/>
          </a:prstGeom>
        </p:spPr>
      </p:pic>
      <p:pic>
        <p:nvPicPr>
          <p:cNvPr id="11" name="Immagine 10"/>
          <p:cNvPicPr>
            <a:picLocks noChangeAspect="1"/>
          </p:cNvPicPr>
          <p:nvPr/>
        </p:nvPicPr>
        <p:blipFill>
          <a:blip r:embed="rId5"/>
          <a:stretch>
            <a:fillRect/>
          </a:stretch>
        </p:blipFill>
        <p:spPr>
          <a:xfrm>
            <a:off x="1438470" y="12570020"/>
            <a:ext cx="5018873" cy="5059130"/>
          </a:xfrm>
          <a:prstGeom prst="rect">
            <a:avLst/>
          </a:prstGeom>
        </p:spPr>
      </p:pic>
      <p:sp>
        <p:nvSpPr>
          <p:cNvPr id="14" name="CasellaDiTesto 13"/>
          <p:cNvSpPr txBox="1"/>
          <p:nvPr/>
        </p:nvSpPr>
        <p:spPr>
          <a:xfrm>
            <a:off x="790632" y="11236263"/>
            <a:ext cx="8024752" cy="707886"/>
          </a:xfrm>
          <a:prstGeom prst="rect">
            <a:avLst/>
          </a:prstGeom>
          <a:noFill/>
        </p:spPr>
        <p:txBody>
          <a:bodyPr wrap="square" rtlCol="0">
            <a:spAutoFit/>
          </a:bodyPr>
          <a:lstStyle/>
          <a:p>
            <a:r>
              <a:rPr lang="it-IT" sz="4000" b="1" dirty="0"/>
              <a:t>Classic </a:t>
            </a:r>
            <a:r>
              <a:rPr lang="it-IT" sz="4000" b="1" dirty="0" err="1"/>
              <a:t>dungeons</a:t>
            </a:r>
            <a:r>
              <a:rPr lang="it-IT" sz="4000" b="1" dirty="0"/>
              <a:t> generation</a:t>
            </a:r>
          </a:p>
        </p:txBody>
      </p:sp>
      <p:sp>
        <p:nvSpPr>
          <p:cNvPr id="15" name="Rettangolo 14"/>
          <p:cNvSpPr/>
          <p:nvPr/>
        </p:nvSpPr>
        <p:spPr>
          <a:xfrm>
            <a:off x="22564495" y="11236263"/>
            <a:ext cx="6704079" cy="707886"/>
          </a:xfrm>
          <a:prstGeom prst="rect">
            <a:avLst/>
          </a:prstGeom>
        </p:spPr>
        <p:txBody>
          <a:bodyPr wrap="none">
            <a:spAutoFit/>
          </a:bodyPr>
          <a:lstStyle/>
          <a:p>
            <a:r>
              <a:rPr lang="it-IT" sz="4000" b="1" dirty="0"/>
              <a:t>WFC </a:t>
            </a:r>
            <a:r>
              <a:rPr lang="it-IT" sz="4000" b="1" dirty="0" err="1"/>
              <a:t>dungeons</a:t>
            </a:r>
            <a:r>
              <a:rPr lang="it-IT" sz="4000" b="1" dirty="0"/>
              <a:t> generation</a:t>
            </a:r>
          </a:p>
        </p:txBody>
      </p:sp>
      <p:pic>
        <p:nvPicPr>
          <p:cNvPr id="17" name="Immagine 16"/>
          <p:cNvPicPr>
            <a:picLocks noChangeAspect="1"/>
          </p:cNvPicPr>
          <p:nvPr/>
        </p:nvPicPr>
        <p:blipFill>
          <a:blip r:embed="rId6"/>
          <a:stretch>
            <a:fillRect/>
          </a:stretch>
        </p:blipFill>
        <p:spPr>
          <a:xfrm>
            <a:off x="7839929" y="19646715"/>
            <a:ext cx="6217617" cy="4773715"/>
          </a:xfrm>
          <a:prstGeom prst="rect">
            <a:avLst/>
          </a:prstGeom>
        </p:spPr>
      </p:pic>
      <p:sp>
        <p:nvSpPr>
          <p:cNvPr id="19" name="Rettangolo 18"/>
          <p:cNvSpPr/>
          <p:nvPr/>
        </p:nvSpPr>
        <p:spPr>
          <a:xfrm>
            <a:off x="802811" y="18594167"/>
            <a:ext cx="6314549" cy="707886"/>
          </a:xfrm>
          <a:prstGeom prst="rect">
            <a:avLst/>
          </a:prstGeom>
        </p:spPr>
        <p:txBody>
          <a:bodyPr wrap="none">
            <a:spAutoFit/>
          </a:bodyPr>
          <a:lstStyle/>
          <a:p>
            <a:pPr lvl="0"/>
            <a:r>
              <a:rPr lang="it-IT" sz="4000" b="1" dirty="0">
                <a:solidFill>
                  <a:srgbClr val="000000"/>
                </a:solidFill>
              </a:rPr>
              <a:t>Classic </a:t>
            </a:r>
            <a:r>
              <a:rPr lang="it-IT" sz="4000" b="1" dirty="0" err="1">
                <a:solidFill>
                  <a:srgbClr val="000000"/>
                </a:solidFill>
              </a:rPr>
              <a:t>caves</a:t>
            </a:r>
            <a:r>
              <a:rPr lang="it-IT" sz="4000" b="1" dirty="0">
                <a:solidFill>
                  <a:srgbClr val="000000"/>
                </a:solidFill>
              </a:rPr>
              <a:t> generation</a:t>
            </a:r>
          </a:p>
        </p:txBody>
      </p:sp>
      <p:sp>
        <p:nvSpPr>
          <p:cNvPr id="21" name="Rettangolo 20"/>
          <p:cNvSpPr/>
          <p:nvPr/>
        </p:nvSpPr>
        <p:spPr>
          <a:xfrm>
            <a:off x="23584005" y="18492646"/>
            <a:ext cx="5684569" cy="707886"/>
          </a:xfrm>
          <a:prstGeom prst="rect">
            <a:avLst/>
          </a:prstGeom>
        </p:spPr>
        <p:txBody>
          <a:bodyPr wrap="none">
            <a:spAutoFit/>
          </a:bodyPr>
          <a:lstStyle/>
          <a:p>
            <a:pPr lvl="0"/>
            <a:r>
              <a:rPr lang="it-IT" sz="4000" b="1" dirty="0">
                <a:solidFill>
                  <a:srgbClr val="000000"/>
                </a:solidFill>
              </a:rPr>
              <a:t>WFC </a:t>
            </a:r>
            <a:r>
              <a:rPr lang="it-IT" sz="4000" b="1" dirty="0" err="1">
                <a:solidFill>
                  <a:srgbClr val="000000"/>
                </a:solidFill>
              </a:rPr>
              <a:t>caves</a:t>
            </a:r>
            <a:r>
              <a:rPr lang="it-IT" sz="4000" b="1" dirty="0">
                <a:solidFill>
                  <a:srgbClr val="000000"/>
                </a:solidFill>
              </a:rPr>
              <a:t> generation</a:t>
            </a:r>
          </a:p>
        </p:txBody>
      </p:sp>
      <p:pic>
        <p:nvPicPr>
          <p:cNvPr id="22" name="Immagine 21"/>
          <p:cNvPicPr>
            <a:picLocks noChangeAspect="1"/>
          </p:cNvPicPr>
          <p:nvPr/>
        </p:nvPicPr>
        <p:blipFill>
          <a:blip r:embed="rId7"/>
          <a:stretch>
            <a:fillRect/>
          </a:stretch>
        </p:blipFill>
        <p:spPr>
          <a:xfrm>
            <a:off x="15878415" y="19874500"/>
            <a:ext cx="7839352" cy="4604736"/>
          </a:xfrm>
          <a:prstGeom prst="rect">
            <a:avLst/>
          </a:prstGeom>
        </p:spPr>
      </p:pic>
      <p:pic>
        <p:nvPicPr>
          <p:cNvPr id="24" name="Immagine 23"/>
          <p:cNvPicPr>
            <a:picLocks noChangeAspect="1"/>
          </p:cNvPicPr>
          <p:nvPr/>
        </p:nvPicPr>
        <p:blipFill>
          <a:blip r:embed="rId8"/>
          <a:stretch>
            <a:fillRect/>
          </a:stretch>
        </p:blipFill>
        <p:spPr>
          <a:xfrm>
            <a:off x="782059" y="19745500"/>
            <a:ext cx="6630325" cy="4763165"/>
          </a:xfrm>
          <a:prstGeom prst="rect">
            <a:avLst/>
          </a:prstGeom>
        </p:spPr>
      </p:pic>
      <p:pic>
        <p:nvPicPr>
          <p:cNvPr id="26" name="Immagine 25"/>
          <p:cNvPicPr>
            <a:picLocks noChangeAspect="1"/>
          </p:cNvPicPr>
          <p:nvPr/>
        </p:nvPicPr>
        <p:blipFill>
          <a:blip r:embed="rId9"/>
          <a:stretch>
            <a:fillRect/>
          </a:stretch>
        </p:blipFill>
        <p:spPr>
          <a:xfrm>
            <a:off x="3060213" y="26652683"/>
            <a:ext cx="9173500" cy="5786360"/>
          </a:xfrm>
          <a:prstGeom prst="rect">
            <a:avLst/>
          </a:prstGeom>
        </p:spPr>
      </p:pic>
      <p:sp>
        <p:nvSpPr>
          <p:cNvPr id="28" name="Rettangolo 27"/>
          <p:cNvSpPr/>
          <p:nvPr/>
        </p:nvSpPr>
        <p:spPr>
          <a:xfrm>
            <a:off x="790632" y="25381674"/>
            <a:ext cx="7851829" cy="707886"/>
          </a:xfrm>
          <a:prstGeom prst="rect">
            <a:avLst/>
          </a:prstGeom>
        </p:spPr>
        <p:txBody>
          <a:bodyPr wrap="none">
            <a:spAutoFit/>
          </a:bodyPr>
          <a:lstStyle/>
          <a:p>
            <a:pPr lvl="0"/>
            <a:r>
              <a:rPr lang="it-IT" sz="4000" b="1" dirty="0">
                <a:solidFill>
                  <a:srgbClr val="000000"/>
                </a:solidFill>
              </a:rPr>
              <a:t>Classic open </a:t>
            </a:r>
            <a:r>
              <a:rPr lang="it-IT" sz="4000" b="1" dirty="0" err="1">
                <a:solidFill>
                  <a:srgbClr val="000000"/>
                </a:solidFill>
              </a:rPr>
              <a:t>terrain</a:t>
            </a:r>
            <a:r>
              <a:rPr lang="it-IT" sz="4000" b="1" dirty="0">
                <a:solidFill>
                  <a:srgbClr val="000000"/>
                </a:solidFill>
              </a:rPr>
              <a:t> generation</a:t>
            </a:r>
          </a:p>
        </p:txBody>
      </p:sp>
      <p:pic>
        <p:nvPicPr>
          <p:cNvPr id="30" name="Immagin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61933" y="26625373"/>
            <a:ext cx="7103142" cy="6512949"/>
          </a:xfrm>
          <a:prstGeom prst="rect">
            <a:avLst/>
          </a:prstGeom>
        </p:spPr>
      </p:pic>
      <p:pic>
        <p:nvPicPr>
          <p:cNvPr id="31" name="Immagin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384882" y="26625373"/>
            <a:ext cx="2998854" cy="3015042"/>
          </a:xfrm>
          <a:prstGeom prst="rect">
            <a:avLst/>
          </a:prstGeom>
        </p:spPr>
      </p:pic>
      <p:pic>
        <p:nvPicPr>
          <p:cNvPr id="32" name="Immagin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98664" y="30115592"/>
            <a:ext cx="2998854" cy="3022730"/>
          </a:xfrm>
          <a:prstGeom prst="rect">
            <a:avLst/>
          </a:prstGeom>
        </p:spPr>
      </p:pic>
      <p:sp>
        <p:nvSpPr>
          <p:cNvPr id="34" name="Rettangolo 33"/>
          <p:cNvSpPr/>
          <p:nvPr/>
        </p:nvSpPr>
        <p:spPr>
          <a:xfrm>
            <a:off x="22103513" y="25376773"/>
            <a:ext cx="7221849" cy="707886"/>
          </a:xfrm>
          <a:prstGeom prst="rect">
            <a:avLst/>
          </a:prstGeom>
        </p:spPr>
        <p:txBody>
          <a:bodyPr wrap="none">
            <a:spAutoFit/>
          </a:bodyPr>
          <a:lstStyle/>
          <a:p>
            <a:pPr lvl="0"/>
            <a:r>
              <a:rPr lang="it-IT" sz="4000" b="1" dirty="0">
                <a:solidFill>
                  <a:srgbClr val="000000"/>
                </a:solidFill>
              </a:rPr>
              <a:t>WFC open </a:t>
            </a:r>
            <a:r>
              <a:rPr lang="it-IT" sz="4000" b="1" dirty="0" err="1">
                <a:solidFill>
                  <a:srgbClr val="000000"/>
                </a:solidFill>
              </a:rPr>
              <a:t>terrain</a:t>
            </a:r>
            <a:r>
              <a:rPr lang="it-IT" sz="4000" b="1" dirty="0">
                <a:solidFill>
                  <a:srgbClr val="000000"/>
                </a:solidFill>
              </a:rPr>
              <a:t> generation</a:t>
            </a:r>
          </a:p>
        </p:txBody>
      </p:sp>
      <p:sp>
        <p:nvSpPr>
          <p:cNvPr id="35" name="CasellaDiTesto 34"/>
          <p:cNvSpPr txBox="1"/>
          <p:nvPr/>
        </p:nvSpPr>
        <p:spPr>
          <a:xfrm>
            <a:off x="790632" y="33357189"/>
            <a:ext cx="28534730" cy="4401205"/>
          </a:xfrm>
          <a:prstGeom prst="rect">
            <a:avLst/>
          </a:prstGeom>
          <a:noFill/>
        </p:spPr>
        <p:txBody>
          <a:bodyPr wrap="square" rtlCol="0">
            <a:spAutoFit/>
          </a:bodyPr>
          <a:lstStyle/>
          <a:p>
            <a:pPr algn="just"/>
            <a:r>
              <a:rPr lang="en-US" sz="4000" b="1" dirty="0"/>
              <a:t>Discussion and results:</a:t>
            </a:r>
          </a:p>
          <a:p>
            <a:pPr algn="just"/>
            <a:r>
              <a:rPr lang="en-US" sz="4000" i="1" dirty="0"/>
              <a:t>The maps obtained with the first method were more basic and primitive than the originals, but this is mainly due to poor quality implementations. However, the maps show that it is possible to reproduce the results obtained with the previous techniques. The results of the second method were more fruitful. The new dungeon-style map has surpassed one of the two techniques in quality, distinguishing itself with better traits and proportions. The simulation of the caves instead led to a result similar to that of Cellular Automata, but less natural. In general all the prototypes show that it is possible to implement WFC to replace the various previous techniques.</a:t>
            </a:r>
            <a:endParaRPr lang="it-IT" sz="4000" i="1" dirty="0"/>
          </a:p>
        </p:txBody>
      </p:sp>
      <p:pic>
        <p:nvPicPr>
          <p:cNvPr id="36" name="Immagine 35"/>
          <p:cNvPicPr>
            <a:picLocks noChangeAspect="1"/>
          </p:cNvPicPr>
          <p:nvPr/>
        </p:nvPicPr>
        <p:blipFill>
          <a:blip r:embed="rId13"/>
          <a:stretch>
            <a:fillRect/>
          </a:stretch>
        </p:blipFill>
        <p:spPr>
          <a:xfrm>
            <a:off x="23030278" y="2818795"/>
            <a:ext cx="4803403" cy="2533834"/>
          </a:xfrm>
          <a:prstGeom prst="rect">
            <a:avLst/>
          </a:prstGeom>
        </p:spPr>
      </p:pic>
      <p:pic>
        <p:nvPicPr>
          <p:cNvPr id="12" name="Immagin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504331" y="12942634"/>
            <a:ext cx="5086611" cy="4724643"/>
          </a:xfrm>
          <a:prstGeom prst="rect">
            <a:avLst/>
          </a:prstGeom>
        </p:spPr>
      </p:pic>
      <p:pic>
        <p:nvPicPr>
          <p:cNvPr id="16" name="Immagin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424208" y="12645730"/>
            <a:ext cx="5092625" cy="4951163"/>
          </a:xfrm>
          <a:prstGeom prst="rect">
            <a:avLst/>
          </a:prstGeom>
        </p:spPr>
      </p:pic>
      <p:pic>
        <p:nvPicPr>
          <p:cNvPr id="18" name="Immagin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083931" y="19586519"/>
            <a:ext cx="5432902" cy="4894107"/>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5e883d6-b490-4181-9f6c-7ee2fdca689e" xsi:nil="true"/>
    <lcf76f155ced4ddcb4097134ff3c332f xmlns="d264c5c1-5731-4a37-a1a6-6db88eda509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93307B9CF6EEF4C982C46BE0316F9CB" ma:contentTypeVersion="16" ma:contentTypeDescription="Ein neues Dokument erstellen." ma:contentTypeScope="" ma:versionID="618b0dff707abc9c98da43cbecfa7ddc">
  <xsd:schema xmlns:xsd="http://www.w3.org/2001/XMLSchema" xmlns:xs="http://www.w3.org/2001/XMLSchema" xmlns:p="http://schemas.microsoft.com/office/2006/metadata/properties" xmlns:ns2="d264c5c1-5731-4a37-a1a6-6db88eda509c" xmlns:ns3="e5e883d6-b490-4181-9f6c-7ee2fdca689e" targetNamespace="http://schemas.microsoft.com/office/2006/metadata/properties" ma:root="true" ma:fieldsID="f61932840dc28dbba5e97442404b10bf" ns2:_="" ns3:_="">
    <xsd:import namespace="d264c5c1-5731-4a37-a1a6-6db88eda509c"/>
    <xsd:import namespace="e5e883d6-b490-4181-9f6c-7ee2fdca68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64c5c1-5731-4a37-a1a6-6db88eda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e1ad98d5-1e22-41fa-bcff-6492d3d5031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5e883d6-b490-4181-9f6c-7ee2fdca689e"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e9fd3f87-0b2a-4558-97b1-31968e4fb9c9}" ma:internalName="TaxCatchAll" ma:showField="CatchAllData" ma:web="e5e883d6-b490-4181-9f6c-7ee2fdca68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D4E383-32B2-4E4B-9A45-CB8B0DC0887C}">
  <ds:schemaRefs>
    <ds:schemaRef ds:uri="http://purl.org/dc/terms/"/>
    <ds:schemaRef ds:uri="http://purl.org/dc/elements/1.1/"/>
    <ds:schemaRef ds:uri="e5e883d6-b490-4181-9f6c-7ee2fdca689e"/>
    <ds:schemaRef ds:uri="http://schemas.microsoft.com/office/2006/documentManagement/types"/>
    <ds:schemaRef ds:uri="d264c5c1-5731-4a37-a1a6-6db88eda509c"/>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BFCB84A-9B88-47D9-8974-5B1801049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64c5c1-5731-4a37-a1a6-6db88eda509c"/>
    <ds:schemaRef ds:uri="e5e883d6-b490-4181-9f6c-7ee2fdca68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B27786-EAB7-47C2-8F54-518DAA016F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Words>426</Words>
  <Application>Microsoft Office PowerPoint</Application>
  <PresentationFormat>Personalizzato</PresentationFormat>
  <Paragraphs>15</Paragraphs>
  <Slides>1</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vt:i4>
      </vt:variant>
    </vt:vector>
  </HeadingPairs>
  <TitlesOfParts>
    <vt:vector size="4" baseType="lpstr">
      <vt:lpstr>Arial</vt:lpstr>
      <vt:lpstr>Fira Sans Light</vt:lpstr>
      <vt:lpstr>Standarddesign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dc:title>
  <dc:creator>Studer Sabine</dc:creator>
  <cp:lastModifiedBy>greg</cp:lastModifiedBy>
  <cp:revision>35</cp:revision>
  <dcterms:created xsi:type="dcterms:W3CDTF">2008-03-05T22:44:05Z</dcterms:created>
  <dcterms:modified xsi:type="dcterms:W3CDTF">2023-04-07T19:44:00Z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0x010100693307B9CF6EEF4C982C46BE0316F9CB</vt:lpwstr>
  </property>
  <property fmtid="{D5CDD505-2E9C-101B-9397-08002B2CF9AE}" pid="3" name="Order">
    <vt:r8>325200</vt:r8>
  </property>
  <property fmtid="{D5CDD505-2E9C-101B-9397-08002B2CF9AE}" pid="4" name="AuthorIds_UIVersion_2560">
    <vt:lpwstr>22</vt:lpwstr>
  </property>
  <property fmtid="{D5CDD505-2E9C-101B-9397-08002B2CF9AE}" pid="5" name="MediaServiceImageTags">
    <vt:lpwstr/>
  </property>
</Properties>
</file>