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 Hack Night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Networking</a:t>
            </a:r>
          </a:p>
        </p:txBody>
      </p:sp>
      <p:pic>
        <p:nvPicPr>
          <p:cNvPr id="35" name="dock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7099" y="3429017"/>
            <a:ext cx="2094905" cy="1733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219200" y="1065063"/>
            <a:ext cx="10464800" cy="4838056"/>
          </a:xfrm>
          <a:prstGeom prst="rect">
            <a:avLst/>
          </a:prstGeom>
          <a:solidFill>
            <a:srgbClr val="94908F">
              <a:alpha val="64999"/>
            </a:srgbClr>
          </a:solidFill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38" name="Shape 38"/>
          <p:cNvSpPr/>
          <p:nvPr/>
        </p:nvSpPr>
        <p:spPr>
          <a:xfrm>
            <a:off x="1739900" y="1371600"/>
            <a:ext cx="2273945" cy="186045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C1FB">
                  <a:alpha val="29682"/>
                </a:srgbClr>
              </a:gs>
              <a:gs pos="100000">
                <a:srgbClr val="0073CF">
                  <a:alpha val="29682"/>
                </a:srgbClr>
              </a:gs>
            </a:gsLst>
            <a:lin ang="5400000"/>
          </a:gradFill>
          <a:ln w="25400">
            <a:solidFill>
              <a:srgbClr val="ACA6A4">
                <a:alpha val="29682"/>
              </a:srgbClr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39" name="Shape 39"/>
          <p:cNvSpPr/>
          <p:nvPr/>
        </p:nvSpPr>
        <p:spPr>
          <a:xfrm>
            <a:off x="5143500" y="1371600"/>
            <a:ext cx="2273945" cy="186045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C1FB">
                  <a:alpha val="30000"/>
                </a:srgbClr>
              </a:gs>
              <a:gs pos="100000">
                <a:srgbClr val="0073CF">
                  <a:alpha val="30000"/>
                </a:srgbClr>
              </a:gs>
            </a:gsLst>
            <a:lin ang="5400000"/>
          </a:gradFill>
          <a:ln w="25400">
            <a:solidFill>
              <a:srgbClr val="ACA6A4">
                <a:alpha val="30000"/>
              </a:srgbClr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40" name="Shape 40"/>
          <p:cNvSpPr/>
          <p:nvPr/>
        </p:nvSpPr>
        <p:spPr>
          <a:xfrm>
            <a:off x="8547100" y="1371600"/>
            <a:ext cx="2273945" cy="186045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C1FB">
                  <a:alpha val="30000"/>
                </a:srgbClr>
              </a:gs>
              <a:gs pos="100000">
                <a:srgbClr val="0073CF">
                  <a:alpha val="30000"/>
                </a:srgbClr>
              </a:gs>
            </a:gsLst>
            <a:lin ang="5400000"/>
          </a:gradFill>
          <a:ln w="25400">
            <a:solidFill>
              <a:srgbClr val="ACA6A4">
                <a:alpha val="30000"/>
              </a:srgbClr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41" name="Shape 41"/>
          <p:cNvSpPr/>
          <p:nvPr/>
        </p:nvSpPr>
        <p:spPr>
          <a:xfrm>
            <a:off x="1714500" y="3773983"/>
            <a:ext cx="9131945" cy="436415"/>
          </a:xfrm>
          <a:prstGeom prst="rect">
            <a:avLst/>
          </a:prstGeom>
          <a:blipFill>
            <a:blip r:embed="rId2"/>
          </a:blipFill>
          <a:ln w="25400">
            <a:solidFill>
              <a:srgbClr val="ACA6A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Bridge - docker0</a:t>
            </a:r>
          </a:p>
        </p:txBody>
      </p:sp>
      <p:sp>
        <p:nvSpPr>
          <p:cNvPr id="42" name="Shape 42"/>
          <p:cNvSpPr/>
          <p:nvPr/>
        </p:nvSpPr>
        <p:spPr>
          <a:xfrm>
            <a:off x="2593179" y="1438415"/>
            <a:ext cx="56738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Web</a:t>
            </a:r>
          </a:p>
        </p:txBody>
      </p:sp>
      <p:sp>
        <p:nvSpPr>
          <p:cNvPr id="43" name="Shape 43"/>
          <p:cNvSpPr/>
          <p:nvPr/>
        </p:nvSpPr>
        <p:spPr>
          <a:xfrm>
            <a:off x="6068788" y="1438415"/>
            <a:ext cx="423369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DB</a:t>
            </a:r>
          </a:p>
        </p:txBody>
      </p:sp>
      <p:sp>
        <p:nvSpPr>
          <p:cNvPr id="44" name="Shape 44"/>
          <p:cNvSpPr/>
          <p:nvPr/>
        </p:nvSpPr>
        <p:spPr>
          <a:xfrm>
            <a:off x="9347344" y="1438415"/>
            <a:ext cx="67345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REST</a:t>
            </a:r>
          </a:p>
        </p:txBody>
      </p:sp>
      <p:sp>
        <p:nvSpPr>
          <p:cNvPr id="45" name="Shape 45"/>
          <p:cNvSpPr/>
          <p:nvPr/>
        </p:nvSpPr>
        <p:spPr>
          <a:xfrm flipV="1">
            <a:off x="2885777" y="3231306"/>
            <a:ext cx="1" cy="505570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000"/>
            </a:pPr>
          </a:p>
        </p:txBody>
      </p:sp>
      <p:sp>
        <p:nvSpPr>
          <p:cNvPr id="46" name="Shape 46"/>
          <p:cNvSpPr/>
          <p:nvPr/>
        </p:nvSpPr>
        <p:spPr>
          <a:xfrm flipV="1">
            <a:off x="6280472" y="3231306"/>
            <a:ext cx="1" cy="505570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000"/>
            </a:pPr>
          </a:p>
        </p:txBody>
      </p:sp>
      <p:sp>
        <p:nvSpPr>
          <p:cNvPr id="47" name="Shape 47"/>
          <p:cNvSpPr/>
          <p:nvPr/>
        </p:nvSpPr>
        <p:spPr>
          <a:xfrm flipV="1">
            <a:off x="9675167" y="3231306"/>
            <a:ext cx="1" cy="505570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000"/>
            </a:pPr>
          </a:p>
        </p:txBody>
      </p:sp>
      <p:sp>
        <p:nvSpPr>
          <p:cNvPr id="48" name="Shape 48"/>
          <p:cNvSpPr/>
          <p:nvPr/>
        </p:nvSpPr>
        <p:spPr>
          <a:xfrm>
            <a:off x="10036162" y="5094086"/>
            <a:ext cx="1517676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HOST</a:t>
            </a:r>
          </a:p>
        </p:txBody>
      </p:sp>
      <p:sp>
        <p:nvSpPr>
          <p:cNvPr id="49" name="Shape 49"/>
          <p:cNvSpPr/>
          <p:nvPr/>
        </p:nvSpPr>
        <p:spPr>
          <a:xfrm>
            <a:off x="1348630" y="6299200"/>
            <a:ext cx="10205940" cy="1124992"/>
          </a:xfrm>
          <a:prstGeom prst="leftRightArrow">
            <a:avLst>
              <a:gd name="adj1" fmla="val 32000"/>
              <a:gd name="adj2" fmla="val 49671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000"/>
            </a:pPr>
          </a:p>
        </p:txBody>
      </p:sp>
      <p:sp>
        <p:nvSpPr>
          <p:cNvPr id="50" name="Shape 50"/>
          <p:cNvSpPr/>
          <p:nvPr/>
        </p:nvSpPr>
        <p:spPr>
          <a:xfrm>
            <a:off x="5538165" y="6507557"/>
            <a:ext cx="1826870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NETWORK</a:t>
            </a:r>
          </a:p>
        </p:txBody>
      </p:sp>
      <p:sp>
        <p:nvSpPr>
          <p:cNvPr id="51" name="Shape 51"/>
          <p:cNvSpPr/>
          <p:nvPr/>
        </p:nvSpPr>
        <p:spPr>
          <a:xfrm>
            <a:off x="2717800" y="5168097"/>
            <a:ext cx="2273945" cy="436415"/>
          </a:xfrm>
          <a:prstGeom prst="rect">
            <a:avLst/>
          </a:prstGeom>
          <a:blipFill>
            <a:blip r:embed="rId2"/>
          </a:blipFill>
          <a:ln w="25400">
            <a:solidFill>
              <a:srgbClr val="ACA6A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IP Interface</a:t>
            </a:r>
          </a:p>
        </p:txBody>
      </p:sp>
      <p:sp>
        <p:nvSpPr>
          <p:cNvPr id="52" name="Shape 52"/>
          <p:cNvSpPr/>
          <p:nvPr/>
        </p:nvSpPr>
        <p:spPr>
          <a:xfrm flipV="1">
            <a:off x="3854772" y="4247505"/>
            <a:ext cx="1" cy="883485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000"/>
            </a:pPr>
          </a:p>
        </p:txBody>
      </p:sp>
      <p:sp>
        <p:nvSpPr>
          <p:cNvPr id="53" name="Shape 53"/>
          <p:cNvSpPr/>
          <p:nvPr/>
        </p:nvSpPr>
        <p:spPr>
          <a:xfrm flipV="1">
            <a:off x="3854772" y="5641619"/>
            <a:ext cx="1" cy="1051678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000"/>
            </a:pPr>
          </a:p>
        </p:txBody>
      </p:sp>
      <p:sp>
        <p:nvSpPr>
          <p:cNvPr id="54" name="Shape 54"/>
          <p:cNvSpPr/>
          <p:nvPr/>
        </p:nvSpPr>
        <p:spPr>
          <a:xfrm>
            <a:off x="4295254" y="8106180"/>
            <a:ext cx="431269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Thanks to iptables</a:t>
            </a:r>
          </a:p>
        </p:txBody>
      </p:sp>
      <p:sp>
        <p:nvSpPr>
          <p:cNvPr id="55" name="Shape 55"/>
          <p:cNvSpPr/>
          <p:nvPr/>
        </p:nvSpPr>
        <p:spPr>
          <a:xfrm>
            <a:off x="5788545" y="1948357"/>
            <a:ext cx="983855" cy="941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Postgres</a:t>
            </a:r>
          </a:p>
        </p:txBody>
      </p:sp>
      <p:sp>
        <p:nvSpPr>
          <p:cNvPr id="56" name="Shape 56"/>
          <p:cNvSpPr/>
          <p:nvPr/>
        </p:nvSpPr>
        <p:spPr>
          <a:xfrm>
            <a:off x="2327349" y="1861766"/>
            <a:ext cx="1099047" cy="1115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NodeJS</a:t>
            </a:r>
          </a:p>
        </p:txBody>
      </p:sp>
      <p:sp>
        <p:nvSpPr>
          <p:cNvPr id="57" name="Shape 57"/>
          <p:cNvSpPr/>
          <p:nvPr/>
        </p:nvSpPr>
        <p:spPr>
          <a:xfrm>
            <a:off x="9192800" y="1942727"/>
            <a:ext cx="982545" cy="886256"/>
          </a:xfrm>
          <a:prstGeom prst="pentagon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Vert.x</a:t>
            </a:r>
          </a:p>
        </p:txBody>
      </p:sp>
    </p:spTree>
  </p:cSld>
  <p:clrMapOvr>
    <a:masterClrMapping/>
  </p:clrMapOvr>
  <p:transition spd="slow" advClick="1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466" y="876017"/>
            <a:ext cx="11521868" cy="7089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dock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2407" y="2096405"/>
            <a:ext cx="6719986" cy="556079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4701298" y="8002386"/>
            <a:ext cx="3602204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OK, so let’s go!</a:t>
            </a:r>
          </a:p>
        </p:txBody>
      </p:sp>
    </p:spTree>
  </p:cSld>
  <p:clrMapOvr>
    <a:masterClrMapping/>
  </p:clrMapOvr>
  <p:transition spd="slow" advClick="1">
    <p:fade thruBlk="1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