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0"/>
  </p:notesMasterIdLst>
  <p:handoutMasterIdLst>
    <p:handoutMasterId r:id="rId21"/>
  </p:handoutMasterIdLst>
  <p:sldIdLst>
    <p:sldId id="256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A6AB9-D5DE-422D-BF0B-67294411FBC2}" v="152" dt="2020-09-28T00:07:04.721"/>
    <p1510:client id="{AE6E144E-B557-4BDC-9BA4-D20E57C626E2}" v="3" dt="2020-09-27T23:41:37.338"/>
    <p1510:client id="{C3F20AED-6586-458B-8D39-250B27C9D058}" v="2674" dt="2020-09-28T00:26:34.369"/>
    <p1510:client id="{CF33CF63-EF0E-4B55-863F-1A54E5C1B03D}" v="26" dt="2020-09-28T14:47:05.751"/>
    <p1510:client id="{CF49BD4F-61A5-4FFC-94BE-F30F3B561A3C}" v="804" dt="2020-09-28T07:33:05"/>
    <p1510:client id="{FF3514A3-E8E7-4C0A-8594-62E27E6A3E25}" v="2751" dt="2020-09-28T14:38:24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Giordano" userId="04d301a8f02dee62" providerId="LiveId" clId="{FF3514A3-E8E7-4C0A-8594-62E27E6A3E25}"/>
    <pc:docChg chg="undo custSel addSld delSld modSld">
      <pc:chgData name="Gregory Giordano" userId="04d301a8f02dee62" providerId="LiveId" clId="{FF3514A3-E8E7-4C0A-8594-62E27E6A3E25}" dt="2020-09-28T14:38:24.529" v="3887" actId="47"/>
      <pc:docMkLst>
        <pc:docMk/>
      </pc:docMkLst>
      <pc:sldChg chg="modSp mod">
        <pc:chgData name="Gregory Giordano" userId="04d301a8f02dee62" providerId="LiveId" clId="{FF3514A3-E8E7-4C0A-8594-62E27E6A3E25}" dt="2020-09-27T14:43:23.344" v="312" actId="20577"/>
        <pc:sldMkLst>
          <pc:docMk/>
          <pc:sldMk cId="912756519" sldId="256"/>
        </pc:sldMkLst>
        <pc:spChg chg="mod">
          <ac:chgData name="Gregory Giordano" userId="04d301a8f02dee62" providerId="LiveId" clId="{FF3514A3-E8E7-4C0A-8594-62E27E6A3E25}" dt="2020-09-27T14:39:39.102" v="170" actId="20577"/>
          <ac:spMkLst>
            <pc:docMk/>
            <pc:sldMk cId="912756519" sldId="256"/>
            <ac:spMk id="2" creationId="{00000000-0000-0000-0000-000000000000}"/>
          </ac:spMkLst>
        </pc:spChg>
        <pc:spChg chg="mod">
          <ac:chgData name="Gregory Giordano" userId="04d301a8f02dee62" providerId="LiveId" clId="{FF3514A3-E8E7-4C0A-8594-62E27E6A3E25}" dt="2020-09-27T14:38:43.679" v="46" actId="122"/>
          <ac:spMkLst>
            <pc:docMk/>
            <pc:sldMk cId="912756519" sldId="256"/>
            <ac:spMk id="3" creationId="{00000000-0000-0000-0000-000000000000}"/>
          </ac:spMkLst>
        </pc:spChg>
        <pc:spChg chg="mod">
          <ac:chgData name="Gregory Giordano" userId="04d301a8f02dee62" providerId="LiveId" clId="{FF3514A3-E8E7-4C0A-8594-62E27E6A3E25}" dt="2020-09-27T14:43:23.344" v="312" actId="20577"/>
          <ac:spMkLst>
            <pc:docMk/>
            <pc:sldMk cId="912756519" sldId="256"/>
            <ac:spMk id="4" creationId="{00000000-0000-0000-0000-000000000000}"/>
          </ac:spMkLst>
        </pc:spChg>
      </pc:sldChg>
      <pc:sldChg chg="modSp mod">
        <pc:chgData name="Gregory Giordano" userId="04d301a8f02dee62" providerId="LiveId" clId="{FF3514A3-E8E7-4C0A-8594-62E27E6A3E25}" dt="2020-09-27T22:26:15.677" v="1182" actId="20577"/>
        <pc:sldMkLst>
          <pc:docMk/>
          <pc:sldMk cId="1815519956" sldId="257"/>
        </pc:sldMkLst>
        <pc:spChg chg="mod">
          <ac:chgData name="Gregory Giordano" userId="04d301a8f02dee62" providerId="LiveId" clId="{FF3514A3-E8E7-4C0A-8594-62E27E6A3E25}" dt="2020-09-27T22:26:15.677" v="1182" actId="20577"/>
          <ac:spMkLst>
            <pc:docMk/>
            <pc:sldMk cId="1815519956" sldId="257"/>
            <ac:spMk id="2" creationId="{00000000-0000-0000-0000-000000000000}"/>
          </ac:spMkLst>
        </pc:spChg>
        <pc:spChg chg="mod">
          <ac:chgData name="Gregory Giordano" userId="04d301a8f02dee62" providerId="LiveId" clId="{FF3514A3-E8E7-4C0A-8594-62E27E6A3E25}" dt="2020-09-27T14:43:40.083" v="330" actId="20577"/>
          <ac:spMkLst>
            <pc:docMk/>
            <pc:sldMk cId="1815519956" sldId="257"/>
            <ac:spMk id="4" creationId="{00000000-0000-0000-0000-000000000000}"/>
          </ac:spMkLst>
        </pc:spChg>
      </pc:sldChg>
      <pc:sldChg chg="del">
        <pc:chgData name="Gregory Giordano" userId="04d301a8f02dee62" providerId="LiveId" clId="{FF3514A3-E8E7-4C0A-8594-62E27E6A3E25}" dt="2020-09-28T14:38:24.529" v="3887" actId="47"/>
        <pc:sldMkLst>
          <pc:docMk/>
          <pc:sldMk cId="2029764053" sldId="258"/>
        </pc:sldMkLst>
      </pc:sldChg>
      <pc:sldChg chg="delSp modSp new mod">
        <pc:chgData name="Gregory Giordano" userId="04d301a8f02dee62" providerId="LiveId" clId="{FF3514A3-E8E7-4C0A-8594-62E27E6A3E25}" dt="2020-09-27T22:33:34.380" v="1933" actId="20577"/>
        <pc:sldMkLst>
          <pc:docMk/>
          <pc:sldMk cId="469812545" sldId="259"/>
        </pc:sldMkLst>
        <pc:spChg chg="mod">
          <ac:chgData name="Gregory Giordano" userId="04d301a8f02dee62" providerId="LiveId" clId="{FF3514A3-E8E7-4C0A-8594-62E27E6A3E25}" dt="2020-09-27T22:33:34.380" v="1933" actId="20577"/>
          <ac:spMkLst>
            <pc:docMk/>
            <pc:sldMk cId="469812545" sldId="259"/>
            <ac:spMk id="3" creationId="{A49CCEAA-3160-4BE6-B3C0-80BF10430FA3}"/>
          </ac:spMkLst>
        </pc:spChg>
        <pc:spChg chg="mod">
          <ac:chgData name="Gregory Giordano" userId="04d301a8f02dee62" providerId="LiveId" clId="{FF3514A3-E8E7-4C0A-8594-62E27E6A3E25}" dt="2020-09-27T14:43:52.284" v="349" actId="20577"/>
          <ac:spMkLst>
            <pc:docMk/>
            <pc:sldMk cId="469812545" sldId="259"/>
            <ac:spMk id="4" creationId="{16A62D07-DB66-441F-A91C-BC9407A507E6}"/>
          </ac:spMkLst>
        </pc:spChg>
        <pc:spChg chg="del">
          <ac:chgData name="Gregory Giordano" userId="04d301a8f02dee62" providerId="LiveId" clId="{FF3514A3-E8E7-4C0A-8594-62E27E6A3E25}" dt="2020-09-27T22:29:48.461" v="1378" actId="478"/>
          <ac:spMkLst>
            <pc:docMk/>
            <pc:sldMk cId="469812545" sldId="259"/>
            <ac:spMk id="6" creationId="{9993CF0E-CC72-4440-907B-8B12633D4C40}"/>
          </ac:spMkLst>
        </pc:spChg>
      </pc:sldChg>
      <pc:sldChg chg="delSp modSp new mod">
        <pc:chgData name="Gregory Giordano" userId="04d301a8f02dee62" providerId="LiveId" clId="{FF3514A3-E8E7-4C0A-8594-62E27E6A3E25}" dt="2020-09-28T00:23:25.686" v="3763" actId="20577"/>
        <pc:sldMkLst>
          <pc:docMk/>
          <pc:sldMk cId="279851604" sldId="260"/>
        </pc:sldMkLst>
        <pc:spChg chg="mod">
          <ac:chgData name="Gregory Giordano" userId="04d301a8f02dee62" providerId="LiveId" clId="{FF3514A3-E8E7-4C0A-8594-62E27E6A3E25}" dt="2020-09-28T00:23:25.686" v="3763" actId="20577"/>
          <ac:spMkLst>
            <pc:docMk/>
            <pc:sldMk cId="279851604" sldId="260"/>
            <ac:spMk id="3" creationId="{8918F7B3-D169-4904-9CA1-9FF46F3F54F9}"/>
          </ac:spMkLst>
        </pc:spChg>
        <pc:spChg chg="mod">
          <ac:chgData name="Gregory Giordano" userId="04d301a8f02dee62" providerId="LiveId" clId="{FF3514A3-E8E7-4C0A-8594-62E27E6A3E25}" dt="2020-09-27T14:44:01.646" v="367" actId="20577"/>
          <ac:spMkLst>
            <pc:docMk/>
            <pc:sldMk cId="279851604" sldId="260"/>
            <ac:spMk id="4" creationId="{61FC2083-25C6-4F0E-A0CD-D1050F957ACA}"/>
          </ac:spMkLst>
        </pc:spChg>
        <pc:spChg chg="del mod">
          <ac:chgData name="Gregory Giordano" userId="04d301a8f02dee62" providerId="LiveId" clId="{FF3514A3-E8E7-4C0A-8594-62E27E6A3E25}" dt="2020-09-27T23:27:04.697" v="2217" actId="478"/>
          <ac:spMkLst>
            <pc:docMk/>
            <pc:sldMk cId="279851604" sldId="260"/>
            <ac:spMk id="6" creationId="{FD569155-C7CA-42D2-994E-9335BB728B12}"/>
          </ac:spMkLst>
        </pc:spChg>
      </pc:sldChg>
      <pc:sldChg chg="delSp modSp new mod">
        <pc:chgData name="Gregory Giordano" userId="04d301a8f02dee62" providerId="LiveId" clId="{FF3514A3-E8E7-4C0A-8594-62E27E6A3E25}" dt="2020-09-28T14:35:38.303" v="3886" actId="20577"/>
        <pc:sldMkLst>
          <pc:docMk/>
          <pc:sldMk cId="3152875112" sldId="261"/>
        </pc:sldMkLst>
        <pc:spChg chg="mod">
          <ac:chgData name="Gregory Giordano" userId="04d301a8f02dee62" providerId="LiveId" clId="{FF3514A3-E8E7-4C0A-8594-62E27E6A3E25}" dt="2020-09-28T14:35:38.303" v="3886" actId="20577"/>
          <ac:spMkLst>
            <pc:docMk/>
            <pc:sldMk cId="3152875112" sldId="261"/>
            <ac:spMk id="3" creationId="{D84084E9-9275-4F55-837B-E55B5E7F372D}"/>
          </ac:spMkLst>
        </pc:spChg>
        <pc:spChg chg="mod">
          <ac:chgData name="Gregory Giordano" userId="04d301a8f02dee62" providerId="LiveId" clId="{FF3514A3-E8E7-4C0A-8594-62E27E6A3E25}" dt="2020-09-27T14:44:15.327" v="402" actId="20577"/>
          <ac:spMkLst>
            <pc:docMk/>
            <pc:sldMk cId="3152875112" sldId="261"/>
            <ac:spMk id="4" creationId="{57CB2A25-BFC8-4CD0-A0F1-D946C5A2AC94}"/>
          </ac:spMkLst>
        </pc:spChg>
        <pc:spChg chg="del">
          <ac:chgData name="Gregory Giordano" userId="04d301a8f02dee62" providerId="LiveId" clId="{FF3514A3-E8E7-4C0A-8594-62E27E6A3E25}" dt="2020-09-28T00:17:33.741" v="2732" actId="478"/>
          <ac:spMkLst>
            <pc:docMk/>
            <pc:sldMk cId="3152875112" sldId="261"/>
            <ac:spMk id="6" creationId="{78A44C3F-66DA-4613-8A74-C6D4152A6C60}"/>
          </ac:spMkLst>
        </pc:spChg>
      </pc:sldChg>
      <pc:sldChg chg="addSp delSp modSp new mod">
        <pc:chgData name="Gregory Giordano" userId="04d301a8f02dee62" providerId="LiveId" clId="{FF3514A3-E8E7-4C0A-8594-62E27E6A3E25}" dt="2020-09-27T22:23:57.820" v="850" actId="20577"/>
        <pc:sldMkLst>
          <pc:docMk/>
          <pc:sldMk cId="1221622362" sldId="262"/>
        </pc:sldMkLst>
        <pc:spChg chg="mod">
          <ac:chgData name="Gregory Giordano" userId="04d301a8f02dee62" providerId="LiveId" clId="{FF3514A3-E8E7-4C0A-8594-62E27E6A3E25}" dt="2020-09-27T22:23:28.492" v="814" actId="20577"/>
          <ac:spMkLst>
            <pc:docMk/>
            <pc:sldMk cId="1221622362" sldId="262"/>
            <ac:spMk id="3" creationId="{88557AE5-20EE-4E51-B450-56FCB8E4D2D7}"/>
          </ac:spMkLst>
        </pc:spChg>
        <pc:spChg chg="mod">
          <ac:chgData name="Gregory Giordano" userId="04d301a8f02dee62" providerId="LiveId" clId="{FF3514A3-E8E7-4C0A-8594-62E27E6A3E25}" dt="2020-09-27T14:44:35.475" v="445" actId="20577"/>
          <ac:spMkLst>
            <pc:docMk/>
            <pc:sldMk cId="1221622362" sldId="262"/>
            <ac:spMk id="4" creationId="{777F263E-6F8B-461C-B38B-5D6524A58B72}"/>
          </ac:spMkLst>
        </pc:spChg>
        <pc:spChg chg="add del mod">
          <ac:chgData name="Gregory Giordano" userId="04d301a8f02dee62" providerId="LiveId" clId="{FF3514A3-E8E7-4C0A-8594-62E27E6A3E25}" dt="2020-09-27T22:23:57.820" v="850" actId="20577"/>
          <ac:spMkLst>
            <pc:docMk/>
            <pc:sldMk cId="1221622362" sldId="262"/>
            <ac:spMk id="6" creationId="{247A5AA1-BB24-41F2-8443-14755CDA521B}"/>
          </ac:spMkLst>
        </pc:spChg>
        <pc:picChg chg="add del mod">
          <ac:chgData name="Gregory Giordano" userId="04d301a8f02dee62" providerId="LiveId" clId="{FF3514A3-E8E7-4C0A-8594-62E27E6A3E25}" dt="2020-09-27T22:22:28.776" v="676" actId="22"/>
          <ac:picMkLst>
            <pc:docMk/>
            <pc:sldMk cId="1221622362" sldId="262"/>
            <ac:picMk id="8" creationId="{DBA00DFD-8EC2-4275-AA52-70B3CEAB98A4}"/>
          </ac:picMkLst>
        </pc:picChg>
        <pc:picChg chg="add mod">
          <ac:chgData name="Gregory Giordano" userId="04d301a8f02dee62" providerId="LiveId" clId="{FF3514A3-E8E7-4C0A-8594-62E27E6A3E25}" dt="2020-09-27T22:22:45.876" v="686" actId="1076"/>
          <ac:picMkLst>
            <pc:docMk/>
            <pc:sldMk cId="1221622362" sldId="262"/>
            <ac:picMk id="10" creationId="{1CE8D69A-E97F-4865-BD5C-F5D252232A42}"/>
          </ac:picMkLst>
        </pc:picChg>
      </pc:sldChg>
      <pc:sldChg chg="modSp new mod">
        <pc:chgData name="Gregory Giordano" userId="04d301a8f02dee62" providerId="LiveId" clId="{FF3514A3-E8E7-4C0A-8594-62E27E6A3E25}" dt="2020-09-27T14:44:46.831" v="469" actId="20577"/>
        <pc:sldMkLst>
          <pc:docMk/>
          <pc:sldMk cId="1191925711" sldId="263"/>
        </pc:sldMkLst>
        <pc:spChg chg="mod">
          <ac:chgData name="Gregory Giordano" userId="04d301a8f02dee62" providerId="LiveId" clId="{FF3514A3-E8E7-4C0A-8594-62E27E6A3E25}" dt="2020-09-27T14:44:46.831" v="469" actId="20577"/>
          <ac:spMkLst>
            <pc:docMk/>
            <pc:sldMk cId="1191925711" sldId="263"/>
            <ac:spMk id="4" creationId="{215D41F0-CE32-4A79-8F2E-C09450113417}"/>
          </ac:spMkLst>
        </pc:spChg>
      </pc:sldChg>
      <pc:sldChg chg="modSp new mod">
        <pc:chgData name="Gregory Giordano" userId="04d301a8f02dee62" providerId="LiveId" clId="{FF3514A3-E8E7-4C0A-8594-62E27E6A3E25}" dt="2020-09-27T14:44:53.296" v="479" actId="20577"/>
        <pc:sldMkLst>
          <pc:docMk/>
          <pc:sldMk cId="3145204428" sldId="264"/>
        </pc:sldMkLst>
        <pc:spChg chg="mod">
          <ac:chgData name="Gregory Giordano" userId="04d301a8f02dee62" providerId="LiveId" clId="{FF3514A3-E8E7-4C0A-8594-62E27E6A3E25}" dt="2020-09-27T14:44:53.296" v="479" actId="20577"/>
          <ac:spMkLst>
            <pc:docMk/>
            <pc:sldMk cId="3145204428" sldId="264"/>
            <ac:spMk id="4" creationId="{8C2A5240-178B-48B1-B970-E27F63188D1D}"/>
          </ac:spMkLst>
        </pc:spChg>
      </pc:sldChg>
      <pc:sldChg chg="modSp new mod">
        <pc:chgData name="Gregory Giordano" userId="04d301a8f02dee62" providerId="LiveId" clId="{FF3514A3-E8E7-4C0A-8594-62E27E6A3E25}" dt="2020-09-27T14:45:00.579" v="493" actId="20577"/>
        <pc:sldMkLst>
          <pc:docMk/>
          <pc:sldMk cId="3440423750" sldId="265"/>
        </pc:sldMkLst>
        <pc:spChg chg="mod">
          <ac:chgData name="Gregory Giordano" userId="04d301a8f02dee62" providerId="LiveId" clId="{FF3514A3-E8E7-4C0A-8594-62E27E6A3E25}" dt="2020-09-27T14:45:00.579" v="493" actId="20577"/>
          <ac:spMkLst>
            <pc:docMk/>
            <pc:sldMk cId="3440423750" sldId="265"/>
            <ac:spMk id="4" creationId="{73CC0759-164E-4494-B00F-F325C964C025}"/>
          </ac:spMkLst>
        </pc:spChg>
      </pc:sldChg>
      <pc:sldChg chg="modSp new mod">
        <pc:chgData name="Gregory Giordano" userId="04d301a8f02dee62" providerId="LiveId" clId="{FF3514A3-E8E7-4C0A-8594-62E27E6A3E25}" dt="2020-09-27T14:45:13.023" v="529" actId="20577"/>
        <pc:sldMkLst>
          <pc:docMk/>
          <pc:sldMk cId="133738774" sldId="266"/>
        </pc:sldMkLst>
        <pc:spChg chg="mod">
          <ac:chgData name="Gregory Giordano" userId="04d301a8f02dee62" providerId="LiveId" clId="{FF3514A3-E8E7-4C0A-8594-62E27E6A3E25}" dt="2020-09-27T14:45:13.023" v="529" actId="20577"/>
          <ac:spMkLst>
            <pc:docMk/>
            <pc:sldMk cId="133738774" sldId="266"/>
            <ac:spMk id="4" creationId="{9C1A510D-4D65-4B19-AF5C-4506D21BA641}"/>
          </ac:spMkLst>
        </pc:spChg>
      </pc:sldChg>
    </pc:docChg>
  </pc:docChgLst>
  <pc:docChgLst>
    <pc:chgData name="Guest User" providerId="Windows Live" clId="Web-{AE6E144E-B557-4BDC-9BA4-D20E57C626E2}"/>
    <pc:docChg chg="modSld">
      <pc:chgData name="Guest User" userId="" providerId="Windows Live" clId="Web-{AE6E144E-B557-4BDC-9BA4-D20E57C626E2}" dt="2020-09-27T23:41:37.338" v="2" actId="20577"/>
      <pc:docMkLst>
        <pc:docMk/>
      </pc:docMkLst>
      <pc:sldChg chg="modSp">
        <pc:chgData name="Guest User" userId="" providerId="Windows Live" clId="Web-{AE6E144E-B557-4BDC-9BA4-D20E57C626E2}" dt="2020-09-27T23:41:37.338" v="2" actId="20577"/>
        <pc:sldMkLst>
          <pc:docMk/>
          <pc:sldMk cId="469812545" sldId="259"/>
        </pc:sldMkLst>
        <pc:spChg chg="mod">
          <ac:chgData name="Guest User" userId="" providerId="Windows Live" clId="Web-{AE6E144E-B557-4BDC-9BA4-D20E57C626E2}" dt="2020-09-27T23:41:37.338" v="2" actId="20577"/>
          <ac:spMkLst>
            <pc:docMk/>
            <pc:sldMk cId="469812545" sldId="259"/>
            <ac:spMk id="3" creationId="{A49CCEAA-3160-4BE6-B3C0-80BF10430FA3}"/>
          </ac:spMkLst>
        </pc:spChg>
      </pc:sldChg>
    </pc:docChg>
  </pc:docChgLst>
  <pc:docChgLst>
    <pc:chgData name="Vincent Cortese" userId="4bd9b49d11943418" providerId="LiveId" clId="{C3F20AED-6586-458B-8D39-250B27C9D058}"/>
    <pc:docChg chg="undo custSel modSld">
      <pc:chgData name="Vincent Cortese" userId="4bd9b49d11943418" providerId="LiveId" clId="{C3F20AED-6586-458B-8D39-250B27C9D058}" dt="2020-09-28T14:07:53.081" v="2685" actId="5793"/>
      <pc:docMkLst>
        <pc:docMk/>
      </pc:docMkLst>
      <pc:sldChg chg="modSp mod">
        <pc:chgData name="Vincent Cortese" userId="4bd9b49d11943418" providerId="LiveId" clId="{C3F20AED-6586-458B-8D39-250B27C9D058}" dt="2020-09-27T21:48:50.020" v="1" actId="14100"/>
        <pc:sldMkLst>
          <pc:docMk/>
          <pc:sldMk cId="912756519" sldId="256"/>
        </pc:sldMkLst>
        <pc:spChg chg="mod">
          <ac:chgData name="Vincent Cortese" userId="4bd9b49d11943418" providerId="LiveId" clId="{C3F20AED-6586-458B-8D39-250B27C9D058}" dt="2020-09-27T21:48:50.020" v="1" actId="14100"/>
          <ac:spMkLst>
            <pc:docMk/>
            <pc:sldMk cId="912756519" sldId="256"/>
            <ac:spMk id="4" creationId="{00000000-0000-0000-0000-000000000000}"/>
          </ac:spMkLst>
        </pc:spChg>
      </pc:sldChg>
      <pc:sldChg chg="modSp mod">
        <pc:chgData name="Vincent Cortese" userId="4bd9b49d11943418" providerId="LiveId" clId="{C3F20AED-6586-458B-8D39-250B27C9D058}" dt="2020-09-28T14:07:53.081" v="2685" actId="5793"/>
        <pc:sldMkLst>
          <pc:docMk/>
          <pc:sldMk cId="3145204428" sldId="264"/>
        </pc:sldMkLst>
        <pc:spChg chg="mod">
          <ac:chgData name="Vincent Cortese" userId="4bd9b49d11943418" providerId="LiveId" clId="{C3F20AED-6586-458B-8D39-250B27C9D058}" dt="2020-09-28T14:07:53.081" v="2685" actId="5793"/>
          <ac:spMkLst>
            <pc:docMk/>
            <pc:sldMk cId="3145204428" sldId="264"/>
            <ac:spMk id="3" creationId="{BD46D1C8-1CFA-4EFA-8E84-DF485E10E31F}"/>
          </ac:spMkLst>
        </pc:spChg>
        <pc:spChg chg="mod">
          <ac:chgData name="Vincent Cortese" userId="4bd9b49d11943418" providerId="LiveId" clId="{C3F20AED-6586-458B-8D39-250B27C9D058}" dt="2020-09-27T23:55:48.109" v="14" actId="20577"/>
          <ac:spMkLst>
            <pc:docMk/>
            <pc:sldMk cId="3145204428" sldId="264"/>
            <ac:spMk id="5" creationId="{75CF6801-205E-4070-B019-000C731EC81A}"/>
          </ac:spMkLst>
        </pc:spChg>
        <pc:spChg chg="mod">
          <ac:chgData name="Vincent Cortese" userId="4bd9b49d11943418" providerId="LiveId" clId="{C3F20AED-6586-458B-8D39-250B27C9D058}" dt="2020-09-28T00:14:23.550" v="1189" actId="20577"/>
          <ac:spMkLst>
            <pc:docMk/>
            <pc:sldMk cId="3145204428" sldId="264"/>
            <ac:spMk id="6" creationId="{1AB3CA1D-0664-4CC0-8806-4BB46197C6BD}"/>
          </ac:spMkLst>
        </pc:spChg>
      </pc:sldChg>
      <pc:sldChg chg="modSp mod">
        <pc:chgData name="Vincent Cortese" userId="4bd9b49d11943418" providerId="LiveId" clId="{C3F20AED-6586-458B-8D39-250B27C9D058}" dt="2020-09-28T00:26:34.369" v="2675" actId="20577"/>
        <pc:sldMkLst>
          <pc:docMk/>
          <pc:sldMk cId="133738774" sldId="266"/>
        </pc:sldMkLst>
        <pc:spChg chg="mod">
          <ac:chgData name="Vincent Cortese" userId="4bd9b49d11943418" providerId="LiveId" clId="{C3F20AED-6586-458B-8D39-250B27C9D058}" dt="2020-09-28T00:26:34.369" v="2675" actId="20577"/>
          <ac:spMkLst>
            <pc:docMk/>
            <pc:sldMk cId="133738774" sldId="266"/>
            <ac:spMk id="3" creationId="{98AE6BBF-9056-4D97-B49F-68763442D7B1}"/>
          </ac:spMkLst>
        </pc:spChg>
        <pc:spChg chg="mod">
          <ac:chgData name="Vincent Cortese" userId="4bd9b49d11943418" providerId="LiveId" clId="{C3F20AED-6586-458B-8D39-250B27C9D058}" dt="2020-09-28T00:20:59.880" v="1958" actId="20577"/>
          <ac:spMkLst>
            <pc:docMk/>
            <pc:sldMk cId="133738774" sldId="266"/>
            <ac:spMk id="6" creationId="{18EDB671-55D9-4901-9F53-D24305700040}"/>
          </ac:spMkLst>
        </pc:spChg>
      </pc:sldChg>
    </pc:docChg>
  </pc:docChgLst>
  <pc:docChgLst>
    <pc:chgData name="John Tartaglia" userId="7dd1c6642597324d" providerId="Windows Live" clId="Web-{CF49BD4F-61A5-4FFC-94BE-F30F3B561A3C}"/>
    <pc:docChg chg="modSld addMainMaster delMainMaster">
      <pc:chgData name="John Tartaglia" userId="7dd1c6642597324d" providerId="Windows Live" clId="Web-{CF49BD4F-61A5-4FFC-94BE-F30F3B561A3C}" dt="2020-09-28T07:33:04.188" v="749" actId="20577"/>
      <pc:docMkLst>
        <pc:docMk/>
      </pc:docMkLst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912756519" sldId="256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912756519" sldId="256"/>
            <ac:spMk id="2" creationId="{00000000-0000-0000-0000-000000000000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912756519" sldId="256"/>
            <ac:spMk id="3" creationId="{00000000-0000-0000-0000-000000000000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912756519" sldId="256"/>
            <ac:spMk id="4" creationId="{00000000-0000-0000-0000-000000000000}"/>
          </ac:spMkLst>
        </pc:spChg>
      </pc:sldChg>
      <pc:sldChg chg="delSp modSp mod modClrScheme chgLayout">
        <pc:chgData name="John Tartaglia" userId="7dd1c6642597324d" providerId="Windows Live" clId="Web-{CF49BD4F-61A5-4FFC-94BE-F30F3B561A3C}" dt="2020-09-28T07:31:07.701" v="744" actId="1076"/>
        <pc:sldMkLst>
          <pc:docMk/>
          <pc:sldMk cId="1815519956" sldId="257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815519956" sldId="257"/>
            <ac:spMk id="2" creationId="{00000000-0000-0000-0000-000000000000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815519956" sldId="257"/>
            <ac:spMk id="3" creationId="{00000000-0000-0000-0000-000000000000}"/>
          </ac:spMkLst>
        </pc:spChg>
        <pc:spChg chg="mod ord">
          <ac:chgData name="John Tartaglia" userId="7dd1c6642597324d" providerId="Windows Live" clId="Web-{CF49BD4F-61A5-4FFC-94BE-F30F3B561A3C}" dt="2020-09-28T07:31:07.701" v="744" actId="1076"/>
          <ac:spMkLst>
            <pc:docMk/>
            <pc:sldMk cId="1815519956" sldId="257"/>
            <ac:spMk id="4" creationId="{00000000-0000-0000-0000-000000000000}"/>
          </ac:spMkLst>
        </pc:spChg>
        <pc:spChg chg="del mod ord">
          <ac:chgData name="John Tartaglia" userId="7dd1c6642597324d" providerId="Windows Live" clId="Web-{CF49BD4F-61A5-4FFC-94BE-F30F3B561A3C}" dt="2020-09-28T07:31:03.232" v="743"/>
          <ac:spMkLst>
            <pc:docMk/>
            <pc:sldMk cId="1815519956" sldId="257"/>
            <ac:spMk id="5" creationId="{00000000-0000-0000-0000-000000000000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2029764053" sldId="258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2029764053" sldId="258"/>
            <ac:spMk id="2" creationId="{00000000-0000-0000-0000-000000000000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469812545" sldId="259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469812545" sldId="259"/>
            <ac:spMk id="2" creationId="{277B3C29-CFC1-44E8-8A7E-71BDBCC65EA3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469812545" sldId="259"/>
            <ac:spMk id="3" creationId="{A49CCEAA-3160-4BE6-B3C0-80BF10430FA3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469812545" sldId="259"/>
            <ac:spMk id="4" creationId="{16A62D07-DB66-441F-A91C-BC9407A507E6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469812545" sldId="259"/>
            <ac:spMk id="5" creationId="{1225B915-8AB8-4E35-B35C-046E225BBCA2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30:32.481" v="742" actId="20577"/>
        <pc:sldMkLst>
          <pc:docMk/>
          <pc:sldMk cId="279851604" sldId="260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279851604" sldId="260"/>
            <ac:spMk id="2" creationId="{6EE729B2-20C0-404F-8B0A-0B99FC390D25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279851604" sldId="260"/>
            <ac:spMk id="3" creationId="{8918F7B3-D169-4904-9CA1-9FF46F3F54F9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279851604" sldId="260"/>
            <ac:spMk id="4" creationId="{61FC2083-25C6-4F0E-A0CD-D1050F957ACA}"/>
          </ac:spMkLst>
        </pc:spChg>
        <pc:spChg chg="mod ord">
          <ac:chgData name="John Tartaglia" userId="7dd1c6642597324d" providerId="Windows Live" clId="Web-{CF49BD4F-61A5-4FFC-94BE-F30F3B561A3C}" dt="2020-09-28T07:30:32.481" v="742" actId="20577"/>
          <ac:spMkLst>
            <pc:docMk/>
            <pc:sldMk cId="279851604" sldId="260"/>
            <ac:spMk id="5" creationId="{041CDB50-5EF9-4D87-AE27-2158ABB4C9E1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3152875112" sldId="261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52875112" sldId="261"/>
            <ac:spMk id="2" creationId="{51D0ADD9-DA1A-41D5-8DAF-6EE22C2687B6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52875112" sldId="261"/>
            <ac:spMk id="3" creationId="{D84084E9-9275-4F55-837B-E55B5E7F372D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52875112" sldId="261"/>
            <ac:spMk id="4" creationId="{57CB2A25-BFC8-4CD0-A0F1-D946C5A2AC94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52875112" sldId="261"/>
            <ac:spMk id="5" creationId="{D1F4FE7C-CF92-4557-B860-3F114C2209FF}"/>
          </ac:spMkLst>
        </pc:spChg>
      </pc:sldChg>
      <pc:sldChg chg="delSp modSp mod modClrScheme chgLayout">
        <pc:chgData name="John Tartaglia" userId="7dd1c6642597324d" providerId="Windows Live" clId="Web-{CF49BD4F-61A5-4FFC-94BE-F30F3B561A3C}" dt="2020-09-28T07:31:25.092" v="747" actId="1076"/>
        <pc:sldMkLst>
          <pc:docMk/>
          <pc:sldMk cId="1221622362" sldId="262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221622362" sldId="262"/>
            <ac:spMk id="2" creationId="{EA1004FD-2ADB-45F6-A578-4816CB3C98CF}"/>
          </ac:spMkLst>
        </pc:spChg>
        <pc:spChg chg="mod ord">
          <ac:chgData name="John Tartaglia" userId="7dd1c6642597324d" providerId="Windows Live" clId="Web-{CF49BD4F-61A5-4FFC-94BE-F30F3B561A3C}" dt="2020-09-28T07:31:20.342" v="745" actId="1076"/>
          <ac:spMkLst>
            <pc:docMk/>
            <pc:sldMk cId="1221622362" sldId="262"/>
            <ac:spMk id="3" creationId="{88557AE5-20EE-4E51-B450-56FCB8E4D2D7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221622362" sldId="262"/>
            <ac:spMk id="4" creationId="{777F263E-6F8B-461C-B38B-5D6524A58B72}"/>
          </ac:spMkLst>
        </pc:spChg>
        <pc:spChg chg="del mod">
          <ac:chgData name="John Tartaglia" userId="7dd1c6642597324d" providerId="Windows Live" clId="Web-{CF49BD4F-61A5-4FFC-94BE-F30F3B561A3C}" dt="2020-09-28T07:22:41.955" v="690"/>
          <ac:spMkLst>
            <pc:docMk/>
            <pc:sldMk cId="1221622362" sldId="262"/>
            <ac:spMk id="5" creationId="{532F56CE-359B-4712-A234-3640BA0BEFC1}"/>
          </ac:spMkLst>
        </pc:spChg>
        <pc:spChg chg="mod ord">
          <ac:chgData name="John Tartaglia" userId="7dd1c6642597324d" providerId="Windows Live" clId="Web-{CF49BD4F-61A5-4FFC-94BE-F30F3B561A3C}" dt="2020-09-28T07:31:22.092" v="746" actId="1076"/>
          <ac:spMkLst>
            <pc:docMk/>
            <pc:sldMk cId="1221622362" sldId="262"/>
            <ac:spMk id="6" creationId="{247A5AA1-BB24-41F2-8443-14755CDA521B}"/>
          </ac:spMkLst>
        </pc:spChg>
        <pc:picChg chg="mod">
          <ac:chgData name="John Tartaglia" userId="7dd1c6642597324d" providerId="Windows Live" clId="Web-{CF49BD4F-61A5-4FFC-94BE-F30F3B561A3C}" dt="2020-09-28T07:31:25.092" v="747" actId="1076"/>
          <ac:picMkLst>
            <pc:docMk/>
            <pc:sldMk cId="1221622362" sldId="262"/>
            <ac:picMk id="10" creationId="{1CE8D69A-E97F-4865-BD5C-F5D252232A42}"/>
          </ac:picMkLst>
        </pc:picChg>
      </pc:sldChg>
      <pc:sldChg chg="delSp modSp mod modClrScheme chgLayout">
        <pc:chgData name="John Tartaglia" userId="7dd1c6642597324d" providerId="Windows Live" clId="Web-{CF49BD4F-61A5-4FFC-94BE-F30F3B561A3C}" dt="2020-09-28T07:33:04.188" v="749" actId="20577"/>
        <pc:sldMkLst>
          <pc:docMk/>
          <pc:sldMk cId="1191925711" sldId="263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191925711" sldId="263"/>
            <ac:spMk id="2" creationId="{47972B20-C97D-4602-B0E6-795EEE263252}"/>
          </ac:spMkLst>
        </pc:spChg>
        <pc:spChg chg="mod ord">
          <ac:chgData name="John Tartaglia" userId="7dd1c6642597324d" providerId="Windows Live" clId="Web-{CF49BD4F-61A5-4FFC-94BE-F30F3B561A3C}" dt="2020-09-28T07:31:29.795" v="748" actId="20577"/>
          <ac:spMkLst>
            <pc:docMk/>
            <pc:sldMk cId="1191925711" sldId="263"/>
            <ac:spMk id="3" creationId="{5B3D9F29-29D3-4618-92BB-75CBBD496DE2}"/>
          </ac:spMkLst>
        </pc:spChg>
        <pc:spChg chg="mod ord">
          <ac:chgData name="John Tartaglia" userId="7dd1c6642597324d" providerId="Windows Live" clId="Web-{CF49BD4F-61A5-4FFC-94BE-F30F3B561A3C}" dt="2020-09-28T07:33:04.188" v="749" actId="20577"/>
          <ac:spMkLst>
            <pc:docMk/>
            <pc:sldMk cId="1191925711" sldId="263"/>
            <ac:spMk id="4" creationId="{215D41F0-CE32-4A79-8F2E-C09450113417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191925711" sldId="263"/>
            <ac:spMk id="5" creationId="{5C170BCE-2656-431D-A097-7F5403695B32}"/>
          </ac:spMkLst>
        </pc:spChg>
        <pc:spChg chg="del">
          <ac:chgData name="John Tartaglia" userId="7dd1c6642597324d" providerId="Windows Live" clId="Web-{CF49BD4F-61A5-4FFC-94BE-F30F3B561A3C}" dt="2020-09-28T06:55:04.732" v="480"/>
          <ac:spMkLst>
            <pc:docMk/>
            <pc:sldMk cId="1191925711" sldId="263"/>
            <ac:spMk id="6" creationId="{BEB7D9D2-5367-4A13-8106-730EDF44ECFD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3145204428" sldId="264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45204428" sldId="264"/>
            <ac:spMk id="2" creationId="{FD3558A5-460A-4B3C-AD4F-D9F67DDA542E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45204428" sldId="264"/>
            <ac:spMk id="3" creationId="{BD46D1C8-1CFA-4EFA-8E84-DF485E10E31F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45204428" sldId="264"/>
            <ac:spMk id="4" creationId="{8C2A5240-178B-48B1-B970-E27F63188D1D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45204428" sldId="264"/>
            <ac:spMk id="5" creationId="{75CF6801-205E-4070-B019-000C731EC81A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45204428" sldId="264"/>
            <ac:spMk id="6" creationId="{1AB3CA1D-0664-4CC0-8806-4BB46197C6BD}"/>
          </ac:spMkLst>
        </pc:spChg>
      </pc:sldChg>
      <pc:sldChg chg="addSp delSp 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3440423750" sldId="265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440423750" sldId="265"/>
            <ac:spMk id="2" creationId="{510F4CCB-2BC5-49B7-9E69-12CB1A453C0D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440423750" sldId="265"/>
            <ac:spMk id="3" creationId="{94135906-FE03-4457-BFCE-0FEFC51673C8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440423750" sldId="265"/>
            <ac:spMk id="4" creationId="{73CC0759-164E-4494-B00F-F325C964C025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440423750" sldId="265"/>
            <ac:spMk id="5" creationId="{18AEF5FA-285C-4050-958F-25BC8446D1FA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440423750" sldId="265"/>
            <ac:spMk id="6" creationId="{3547E6B6-9F90-421F-86A2-43A6DBE4D0BE}"/>
          </ac:spMkLst>
        </pc:spChg>
        <pc:spChg chg="add del">
          <ac:chgData name="John Tartaglia" userId="7dd1c6642597324d" providerId="Windows Live" clId="Web-{CF49BD4F-61A5-4FFC-94BE-F30F3B561A3C}" dt="2020-09-28T06:29:53.424" v="19"/>
          <ac:spMkLst>
            <pc:docMk/>
            <pc:sldMk cId="3440423750" sldId="265"/>
            <ac:spMk id="7" creationId="{2D5EF532-EE0C-4A4A-BE72-ABB12B6F7BBC}"/>
          </ac:spMkLst>
        </pc:spChg>
        <pc:spChg chg="add del">
          <ac:chgData name="John Tartaglia" userId="7dd1c6642597324d" providerId="Windows Live" clId="Web-{CF49BD4F-61A5-4FFC-94BE-F30F3B561A3C}" dt="2020-09-28T06:29:50.564" v="18"/>
          <ac:spMkLst>
            <pc:docMk/>
            <pc:sldMk cId="3440423750" sldId="265"/>
            <ac:spMk id="8" creationId="{08B3B763-5C47-41A3-A6E6-35C4B8A4AFBC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133738774" sldId="266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33738774" sldId="266"/>
            <ac:spMk id="2" creationId="{7488677B-7E28-4E3D-8016-75D0C2E5021F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33738774" sldId="266"/>
            <ac:spMk id="3" creationId="{98AE6BBF-9056-4D97-B49F-68763442D7B1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33738774" sldId="266"/>
            <ac:spMk id="4" creationId="{9C1A510D-4D65-4B19-AF5C-4506D21BA641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33738774" sldId="266"/>
            <ac:spMk id="5" creationId="{F874C169-E09C-4B35-8CCA-EC2137340EF5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33738774" sldId="266"/>
            <ac:spMk id="6" creationId="{18EDB671-55D9-4901-9F53-D24305700040}"/>
          </ac:spMkLst>
        </pc:spChg>
      </pc:sldChg>
      <pc:sldMasterChg chg="add del addSldLayout delSldLayout modSldLayout">
        <pc:chgData name="John Tartaglia" userId="7dd1c6642597324d" providerId="Windows Live" clId="Web-{CF49BD4F-61A5-4FFC-94BE-F30F3B561A3C}" dt="2020-09-28T07:28:38.291" v="735"/>
        <pc:sldMasterMkLst>
          <pc:docMk/>
          <pc:sldMasterMk cId="344856970" sldId="2147483806"/>
        </pc:sldMasterMkLst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2107875654" sldId="2147483807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3484805581" sldId="2147483808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435852588" sldId="2147483809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3449742143" sldId="2147483810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930492839" sldId="2147483811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2207511922" sldId="2147483812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3951805267" sldId="2147483813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41952650" sldId="2147483814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4062345695" sldId="2147483815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3983507393" sldId="2147483816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554679861" sldId="2147483817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308443008" sldId="2147483818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712198016" sldId="2147483819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896597239" sldId="2147483820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227976546" sldId="2147483821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226513755" sldId="2147483822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023595960" sldId="2147483823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3187810904" sldId="2147483824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2235509856" sldId="2147483825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4123118521" sldId="2147483826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540112500" sldId="2147483827"/>
          </pc:sldLayoutMkLst>
        </pc:sldLayoutChg>
      </pc:sldMasterChg>
      <pc:sldMasterChg chg="add del addSldLayout delSldLayout modSldLayout">
        <pc:chgData name="John Tartaglia" userId="7dd1c6642597324d" providerId="Windows Live" clId="Web-{CF49BD4F-61A5-4FFC-94BE-F30F3B561A3C}" dt="2020-09-28T07:29:11.964" v="737"/>
        <pc:sldMasterMkLst>
          <pc:docMk/>
          <pc:sldMasterMk cId="1138457195" sldId="2147483806"/>
        </pc:sldMasterMkLst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3890876980" sldId="2147483807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2457780177" sldId="2147483808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119538492" sldId="2147483809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642623506" sldId="2147483810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2966388270" sldId="2147483811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275131815" sldId="2147483812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4104412161" sldId="2147483813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2527182941" sldId="2147483814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3901640070" sldId="2147483815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630298439" sldId="2147483816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302285110" sldId="2147483817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3461838379" sldId="2147483818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438214330" sldId="2147483819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271835320" sldId="2147483820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3815545906" sldId="2147483821"/>
          </pc:sldLayoutMkLst>
        </pc:sldLayoutChg>
      </pc:sldMasterChg>
      <pc:sldMasterChg chg="add del addSldLayout delSldLayout modSldLayout">
        <pc:chgData name="John Tartaglia" userId="7dd1c6642597324d" providerId="Windows Live" clId="Web-{CF49BD4F-61A5-4FFC-94BE-F30F3B561A3C}" dt="2020-09-28T07:28:13.337" v="733"/>
        <pc:sldMasterMkLst>
          <pc:docMk/>
          <pc:sldMasterMk cId="3523849118" sldId="2147483806"/>
        </pc:sldMasterMkLst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001711664" sldId="2147483807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409212964" sldId="2147483808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3924198087" sldId="2147483809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869701248" sldId="2147483810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421387038" sldId="2147483811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2978145247" sldId="2147483812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880946392" sldId="2147483813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3076671989" sldId="2147483814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2019691345" sldId="2147483815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585455945" sldId="2147483816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4273914540" sldId="2147483817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845217603" sldId="2147483818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274128327" sldId="2147483819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832358661" sldId="2147483820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197717829" sldId="2147483821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2225119355" sldId="2147483822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393293723" sldId="2147483823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4014759700" sldId="2147483824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236608210" sldId="2147483825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3338316156" sldId="2147483826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3106792821" sldId="2147483827"/>
          </pc:sldLayoutMkLst>
        </pc:sldLayoutChg>
      </pc:sldMasterChg>
    </pc:docChg>
  </pc:docChgLst>
  <pc:docChgLst>
    <pc:chgData name="John Tartaglia" userId="7dd1c6642597324d" providerId="Windows Live" clId="Web-{6FEA6AB9-D5DE-422D-BF0B-67294411FBC2}"/>
    <pc:docChg chg="modSld">
      <pc:chgData name="John Tartaglia" userId="7dd1c6642597324d" providerId="Windows Live" clId="Web-{6FEA6AB9-D5DE-422D-BF0B-67294411FBC2}" dt="2020-09-28T00:07:04.721" v="151" actId="20577"/>
      <pc:docMkLst>
        <pc:docMk/>
      </pc:docMkLst>
      <pc:sldChg chg="modSp">
        <pc:chgData name="John Tartaglia" userId="7dd1c6642597324d" providerId="Windows Live" clId="Web-{6FEA6AB9-D5DE-422D-BF0B-67294411FBC2}" dt="2020-09-28T00:07:04.721" v="151" actId="20577"/>
        <pc:sldMkLst>
          <pc:docMk/>
          <pc:sldMk cId="3440423750" sldId="265"/>
        </pc:sldMkLst>
        <pc:spChg chg="mod">
          <ac:chgData name="John Tartaglia" userId="7dd1c6642597324d" providerId="Windows Live" clId="Web-{6FEA6AB9-D5DE-422D-BF0B-67294411FBC2}" dt="2020-09-28T00:07:04.721" v="151" actId="20577"/>
          <ac:spMkLst>
            <pc:docMk/>
            <pc:sldMk cId="3440423750" sldId="265"/>
            <ac:spMk id="3" creationId="{94135906-FE03-4457-BFCE-0FEFC51673C8}"/>
          </ac:spMkLst>
        </pc:spChg>
      </pc:sldChg>
    </pc:docChg>
  </pc:docChgLst>
  <pc:docChgLst>
    <pc:chgData name="John Tartaglia" userId="7dd1c6642597324d" providerId="Windows Live" clId="Web-{CF33CF63-EF0E-4B55-863F-1A54E5C1B03D}"/>
    <pc:docChg chg="modSld addMainMaster delMainMaster">
      <pc:chgData name="John Tartaglia" userId="7dd1c6642597324d" providerId="Windows Live" clId="Web-{CF33CF63-EF0E-4B55-863F-1A54E5C1B03D}" dt="2020-09-28T14:47:05.751" v="9" actId="20577"/>
      <pc:docMkLst>
        <pc:docMk/>
      </pc:docMkLst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912756519" sldId="256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912756519" sldId="256"/>
            <ac:spMk id="2" creationId="{00000000-0000-0000-0000-000000000000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912756519" sldId="256"/>
            <ac:spMk id="3" creationId="{00000000-0000-0000-0000-000000000000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912756519" sldId="256"/>
            <ac:spMk id="4" creationId="{00000000-0000-0000-0000-000000000000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1815519956" sldId="257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815519956" sldId="257"/>
            <ac:spMk id="2" creationId="{00000000-0000-0000-0000-000000000000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815519956" sldId="257"/>
            <ac:spMk id="3" creationId="{00000000-0000-0000-0000-000000000000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815519956" sldId="257"/>
            <ac:spMk id="4" creationId="{00000000-0000-0000-0000-000000000000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469812545" sldId="259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469812545" sldId="259"/>
            <ac:spMk id="2" creationId="{277B3C29-CFC1-44E8-8A7E-71BDBCC65EA3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469812545" sldId="259"/>
            <ac:spMk id="3" creationId="{A49CCEAA-3160-4BE6-B3C0-80BF10430FA3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469812545" sldId="259"/>
            <ac:spMk id="4" creationId="{16A62D07-DB66-441F-A91C-BC9407A507E6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469812545" sldId="259"/>
            <ac:spMk id="5" creationId="{1225B915-8AB8-4E35-B35C-046E225BBCA2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279851604" sldId="260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279851604" sldId="260"/>
            <ac:spMk id="2" creationId="{6EE729B2-20C0-404F-8B0A-0B99FC390D25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279851604" sldId="260"/>
            <ac:spMk id="3" creationId="{8918F7B3-D169-4904-9CA1-9FF46F3F54F9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279851604" sldId="260"/>
            <ac:spMk id="4" creationId="{61FC2083-25C6-4F0E-A0CD-D1050F957ACA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279851604" sldId="260"/>
            <ac:spMk id="5" creationId="{041CDB50-5EF9-4D87-AE27-2158ABB4C9E1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3152875112" sldId="261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52875112" sldId="261"/>
            <ac:spMk id="2" creationId="{51D0ADD9-DA1A-41D5-8DAF-6EE22C2687B6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52875112" sldId="261"/>
            <ac:spMk id="3" creationId="{D84084E9-9275-4F55-837B-E55B5E7F372D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52875112" sldId="261"/>
            <ac:spMk id="4" creationId="{57CB2A25-BFC8-4CD0-A0F1-D946C5A2AC94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52875112" sldId="261"/>
            <ac:spMk id="5" creationId="{D1F4FE7C-CF92-4557-B860-3F114C2209FF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1221622362" sldId="262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221622362" sldId="262"/>
            <ac:spMk id="2" creationId="{EA1004FD-2ADB-45F6-A578-4816CB3C98CF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221622362" sldId="262"/>
            <ac:spMk id="3" creationId="{88557AE5-20EE-4E51-B450-56FCB8E4D2D7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221622362" sldId="262"/>
            <ac:spMk id="4" creationId="{777F263E-6F8B-461C-B38B-5D6524A58B72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221622362" sldId="262"/>
            <ac:spMk id="6" creationId="{247A5AA1-BB24-41F2-8443-14755CDA521B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7:05.751" v="9" actId="20577"/>
        <pc:sldMkLst>
          <pc:docMk/>
          <pc:sldMk cId="1191925711" sldId="263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191925711" sldId="263"/>
            <ac:spMk id="2" creationId="{47972B20-C97D-4602-B0E6-795EEE263252}"/>
          </ac:spMkLst>
        </pc:spChg>
        <pc:spChg chg="mod ord">
          <ac:chgData name="John Tartaglia" userId="7dd1c6642597324d" providerId="Windows Live" clId="Web-{CF33CF63-EF0E-4B55-863F-1A54E5C1B03D}" dt="2020-09-28T14:47:05.751" v="9" actId="20577"/>
          <ac:spMkLst>
            <pc:docMk/>
            <pc:sldMk cId="1191925711" sldId="263"/>
            <ac:spMk id="3" creationId="{5B3D9F29-29D3-4618-92BB-75CBBD496DE2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191925711" sldId="263"/>
            <ac:spMk id="4" creationId="{215D41F0-CE32-4A79-8F2E-C09450113417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191925711" sldId="263"/>
            <ac:spMk id="5" creationId="{5C170BCE-2656-431D-A097-7F5403695B32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3145204428" sldId="264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45204428" sldId="264"/>
            <ac:spMk id="2" creationId="{FD3558A5-460A-4B3C-AD4F-D9F67DDA542E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45204428" sldId="264"/>
            <ac:spMk id="3" creationId="{BD46D1C8-1CFA-4EFA-8E84-DF485E10E31F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45204428" sldId="264"/>
            <ac:spMk id="4" creationId="{8C2A5240-178B-48B1-B970-E27F63188D1D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45204428" sldId="264"/>
            <ac:spMk id="5" creationId="{75CF6801-205E-4070-B019-000C731EC81A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45204428" sldId="264"/>
            <ac:spMk id="6" creationId="{1AB3CA1D-0664-4CC0-8806-4BB46197C6BD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3440423750" sldId="265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440423750" sldId="265"/>
            <ac:spMk id="2" creationId="{510F4CCB-2BC5-49B7-9E69-12CB1A453C0D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440423750" sldId="265"/>
            <ac:spMk id="3" creationId="{94135906-FE03-4457-BFCE-0FEFC51673C8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440423750" sldId="265"/>
            <ac:spMk id="4" creationId="{73CC0759-164E-4494-B00F-F325C964C025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440423750" sldId="265"/>
            <ac:spMk id="5" creationId="{18AEF5FA-285C-4050-958F-25BC8446D1FA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440423750" sldId="265"/>
            <ac:spMk id="6" creationId="{3547E6B6-9F90-421F-86A2-43A6DBE4D0BE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133738774" sldId="266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33738774" sldId="266"/>
            <ac:spMk id="2" creationId="{7488677B-7E28-4E3D-8016-75D0C2E5021F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33738774" sldId="266"/>
            <ac:spMk id="3" creationId="{98AE6BBF-9056-4D97-B49F-68763442D7B1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33738774" sldId="266"/>
            <ac:spMk id="4" creationId="{9C1A510D-4D65-4B19-AF5C-4506D21BA641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33738774" sldId="266"/>
            <ac:spMk id="5" creationId="{F874C169-E09C-4B35-8CCA-EC2137340EF5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33738774" sldId="266"/>
            <ac:spMk id="6" creationId="{18EDB671-55D9-4901-9F53-D24305700040}"/>
          </ac:spMkLst>
        </pc:spChg>
      </pc:sldChg>
      <pc:sldMasterChg chg="add del addSldLayout delSldLayout modSldLayout">
        <pc:chgData name="John Tartaglia" userId="7dd1c6642597324d" providerId="Windows Live" clId="Web-{CF33CF63-EF0E-4B55-863F-1A54E5C1B03D}" dt="2020-09-28T14:44:48.211" v="1"/>
        <pc:sldMasterMkLst>
          <pc:docMk/>
          <pc:sldMasterMk cId="1557386662" sldId="2147483806"/>
        </pc:sldMasterMkLst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412703585" sldId="2147483807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3397521746" sldId="2147483808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394132213" sldId="2147483809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2303335979" sldId="2147483810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1102972260" sldId="2147483811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4252130551" sldId="2147483812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4121401500" sldId="2147483813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2402132908" sldId="2147483814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2101081692" sldId="2147483815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720791177" sldId="2147483816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4215404596" sldId="2147483817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71963786" sldId="2147483818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1195280455" sldId="2147483819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709057087" sldId="214748382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 1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Section Break Line 2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Here</a:t>
            </a:r>
            <a:br>
              <a:rPr lang="en-US"/>
            </a:br>
            <a:r>
              <a:rPr lang="en-US"/>
              <a:t>Email Here</a:t>
            </a:r>
            <a:br>
              <a:rPr lang="en-US"/>
            </a:br>
            <a:r>
              <a:rPr lang="en-US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MGT-411 Proposal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/>
              <a:t>Option Volatility Trading Strategies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1" y="4271772"/>
            <a:ext cx="4376691" cy="1256167"/>
          </a:xfrm>
        </p:spPr>
        <p:txBody>
          <a:bodyPr/>
          <a:lstStyle/>
          <a:p>
            <a:r>
              <a:rPr lang="en-US" b="1"/>
              <a:t>Team Members: Gregory Giordano, Vincent 				Cortese, Matthew Selvaggi, 				Scott Caratozzolo, John Tartaglia</a:t>
            </a:r>
          </a:p>
          <a:p>
            <a:endParaRPr lang="en-US" b="1"/>
          </a:p>
          <a:p>
            <a:r>
              <a:rPr lang="en-US" b="1"/>
              <a:t>Advisor: Hamed </a:t>
            </a:r>
            <a:r>
              <a:rPr lang="en-US" b="1" err="1"/>
              <a:t>Ghoddusi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88677B-7E28-4E3D-8016-75D0C2E502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6BBF-9056-4D97-B49F-68763442D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Conclusions</a:t>
            </a:r>
          </a:p>
          <a:p>
            <a:r>
              <a:rPr lang="en-US"/>
              <a:t>Our senior design project will investigate volatility strategies, and then look to incorporate these strategies into investor portfolios</a:t>
            </a:r>
          </a:p>
          <a:p>
            <a:r>
              <a:rPr lang="en-US"/>
              <a:t>If we can do this effectively, demonstrating that we are providing uncorrelated returns to the portfolio, then we can investigate how these strategies perform in different market regimes</a:t>
            </a:r>
          </a:p>
          <a:p>
            <a:r>
              <a:rPr lang="en-US"/>
              <a:t>Ultimately, we are looking to improve upon investor’s portfolios with volatility treated as a separate asset class</a:t>
            </a:r>
          </a:p>
          <a:p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1A510D-4D65-4B19-AF5C-4506D21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Next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4C169-E09C-4B35-8CCA-EC2137340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EDB671-55D9-4901-9F53-D243057000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Next Steps</a:t>
            </a:r>
          </a:p>
          <a:p>
            <a:r>
              <a:rPr lang="en-US"/>
              <a:t>Further research on volatility strategies</a:t>
            </a:r>
          </a:p>
          <a:p>
            <a:r>
              <a:rPr lang="en-US"/>
              <a:t>Tentative decision for what data we need for starters (ETFs options, individual stock options, etc.)</a:t>
            </a:r>
          </a:p>
          <a:p>
            <a:r>
              <a:rPr lang="en-US"/>
              <a:t>Find most effective ways to pull the data</a:t>
            </a:r>
          </a:p>
          <a:p>
            <a:r>
              <a:rPr lang="en-US"/>
              <a:t>Create code to extract the data and clean the data on a mass scale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anchor="t"/>
          <a:lstStyle/>
          <a:p>
            <a:r>
              <a:rPr lang="en-US" sz="1800"/>
              <a:t>Is there a benefit of incorporating option volatility trading strategies into standard investor portfolios?</a:t>
            </a:r>
          </a:p>
          <a:p>
            <a:r>
              <a:rPr lang="en-US" sz="1800"/>
              <a:t>Can volatility strategies help produce uncorrelated returns?</a:t>
            </a:r>
          </a:p>
          <a:p>
            <a:r>
              <a:rPr lang="en-US" sz="1800"/>
              <a:t>How do volatility strategies perform in different market regimes (high vol vs low vol markets)?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625387"/>
            <a:ext cx="7303340" cy="535863"/>
          </a:xfrm>
        </p:spPr>
        <p:txBody>
          <a:bodyPr/>
          <a:lstStyle/>
          <a:p>
            <a:r>
              <a:rPr lang="en-US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B3C29-CFC1-44E8-8A7E-71BDBCC65E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CEAA-3160-4BE6-B3C0-80BF10430F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435073" cy="4384542"/>
          </a:xfrm>
        </p:spPr>
        <p:txBody>
          <a:bodyPr vert="horz" lIns="91440" tIns="45720" rIns="91440" bIns="45720" anchor="t"/>
          <a:lstStyle/>
          <a:p>
            <a:r>
              <a:rPr lang="en-US" sz="1800"/>
              <a:t>General investors are aware of the benefits standard puts/calls can provide their portfolio.</a:t>
            </a:r>
          </a:p>
          <a:p>
            <a:r>
              <a:rPr lang="en-US" sz="1800"/>
              <a:t>Can we expand on using vanilla puts/calls to more advanced vol trading strategies to help provide investors uncorrelated returns?</a:t>
            </a:r>
          </a:p>
          <a:p>
            <a:r>
              <a:rPr lang="en-US" sz="1800"/>
              <a:t>The option market provides opportunities to profit regardless of the direction of the overall market.</a:t>
            </a:r>
          </a:p>
          <a:p>
            <a:r>
              <a:rPr lang="en-US" sz="1800"/>
              <a:t>The case for trading volatility as another asset class is well documented in literature.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62D07-DB66-441F-A91C-BC9407A5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5B915-8AB8-4E35-B35C-046E225BB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/>
              <a:t>Scope and Purpose</a:t>
            </a:r>
          </a:p>
        </p:txBody>
      </p:sp>
    </p:spTree>
    <p:extLst>
      <p:ext uri="{BB962C8B-B14F-4D97-AF65-F5344CB8AC3E}">
        <p14:creationId xmlns:p14="http://schemas.microsoft.com/office/powerpoint/2010/main" val="46981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729B2-20C0-404F-8B0A-0B99FC390D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F7B3-D169-4904-9CA1-9FF46F3F54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319339" cy="4384542"/>
          </a:xfrm>
        </p:spPr>
        <p:txBody>
          <a:bodyPr/>
          <a:lstStyle/>
          <a:p>
            <a:r>
              <a:rPr lang="en-US" i="1"/>
              <a:t>Volatility Dispersion Trading: Qiang Deng </a:t>
            </a:r>
          </a:p>
          <a:p>
            <a:pPr lvl="1"/>
            <a:r>
              <a:rPr lang="en-US"/>
              <a:t>Dispersion trading is a hedged strategy designed to take advantage of relative value differences in implied volatility between an index and a basked of component stocks</a:t>
            </a:r>
          </a:p>
          <a:p>
            <a:pPr lvl="1"/>
            <a:r>
              <a:rPr lang="en-US"/>
              <a:t>This paper analyzes where dispersion profits are derived from and how to enhance them</a:t>
            </a:r>
            <a:endParaRPr lang="en-US" i="1"/>
          </a:p>
          <a:p>
            <a:r>
              <a:rPr lang="en-US" i="1"/>
              <a:t>Trading the Volatility Skew of the Options on the S&amp;P Index: Juan Bueno</a:t>
            </a:r>
          </a:p>
          <a:p>
            <a:pPr lvl="1"/>
            <a:r>
              <a:rPr lang="en-US"/>
              <a:t>OTM Index puts can be overpriced due to investor’s wanting downside protection</a:t>
            </a:r>
          </a:p>
          <a:p>
            <a:pPr lvl="1"/>
            <a:r>
              <a:rPr lang="en-US"/>
              <a:t> Implied volatility on lower strike options can be inflated leading to trading opportunities </a:t>
            </a:r>
          </a:p>
          <a:p>
            <a:r>
              <a:rPr lang="en-US" i="1"/>
              <a:t>Trading Volatility: Colin Bennet</a:t>
            </a:r>
          </a:p>
          <a:p>
            <a:pPr lvl="1"/>
            <a:r>
              <a:rPr lang="en-US"/>
              <a:t>Textbook that outlines advanced options trading strategies including dispersion, skew, and exotics</a:t>
            </a:r>
            <a:r>
              <a:rPr lang="en-US" i="1"/>
              <a:t> 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C2083-25C6-4F0E-A0CD-D1050F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DB50-5EF9-4D87-AE27-2158ABB4C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/>
              <a:t>Prefatory Readings</a:t>
            </a:r>
          </a:p>
        </p:txBody>
      </p:sp>
    </p:spTree>
    <p:extLst>
      <p:ext uri="{BB962C8B-B14F-4D97-AF65-F5344CB8AC3E}">
        <p14:creationId xmlns:p14="http://schemas.microsoft.com/office/powerpoint/2010/main" val="2798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0ADD9-DA1A-41D5-8DAF-6EE22C268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84E9-9275-4F55-837B-E55B5E7F37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691562" cy="4384542"/>
          </a:xfrm>
        </p:spPr>
        <p:txBody>
          <a:bodyPr/>
          <a:lstStyle/>
          <a:p>
            <a:r>
              <a:rPr lang="en-US"/>
              <a:t>We plan to conduct most of the project in Python</a:t>
            </a:r>
          </a:p>
          <a:p>
            <a:r>
              <a:rPr lang="en-US"/>
              <a:t>We have a shared GitHub to allow group collaboration on any code we produce </a:t>
            </a:r>
          </a:p>
          <a:p>
            <a:r>
              <a:rPr lang="en-US"/>
              <a:t>Back test the strategies by simulating buys and sells of various options </a:t>
            </a:r>
          </a:p>
          <a:p>
            <a:pPr lvl="1"/>
            <a:r>
              <a:rPr lang="en-US"/>
              <a:t>Buy and sell underlying securities as well (hedging) and track the performance</a:t>
            </a:r>
          </a:p>
          <a:p>
            <a:r>
              <a:rPr lang="en-US"/>
              <a:t>Analyze the performance of strategies compared to the overall market/equity portfolios, </a:t>
            </a:r>
          </a:p>
          <a:p>
            <a:pPr lvl="1"/>
            <a:r>
              <a:rPr lang="en-US"/>
              <a:t>Run regressions and other statistical analysis to compare the option trading strategies to the equity market</a:t>
            </a:r>
          </a:p>
          <a:p>
            <a:pPr lvl="1"/>
            <a:r>
              <a:rPr lang="en-US"/>
              <a:t>The analysis will include cost-benefit scenarios that outline if investing in volatility as an asset class is worthwhile for diversification (or in what market regimes is it beneficial)</a:t>
            </a:r>
          </a:p>
          <a:p>
            <a:pPr marL="457200" lvl="1" indent="0">
              <a:buNone/>
            </a:pPr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CB2A25-BFC8-4CD0-A0F1-D946C5A2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Ideas on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4FE7C-CF92-4557-B860-3F114C220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/>
              <a:t>Software and Methodology</a:t>
            </a:r>
          </a:p>
        </p:txBody>
      </p:sp>
    </p:spTree>
    <p:extLst>
      <p:ext uri="{BB962C8B-B14F-4D97-AF65-F5344CB8AC3E}">
        <p14:creationId xmlns:p14="http://schemas.microsoft.com/office/powerpoint/2010/main" val="315287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1004FD-2ADB-45F6-A578-4816CB3C98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7AE5-20EE-4E51-B450-56FCB8E4D2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134" y="1295283"/>
            <a:ext cx="4242014" cy="4384542"/>
          </a:xfrm>
        </p:spPr>
        <p:txBody>
          <a:bodyPr/>
          <a:lstStyle/>
          <a:p>
            <a:r>
              <a:rPr lang="en-US"/>
              <a:t>We will be using Bloomberg to gather historical option pricing data</a:t>
            </a:r>
          </a:p>
          <a:p>
            <a:r>
              <a:rPr lang="en-US"/>
              <a:t>The Excel add-in gives us access to any historical option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F263E-6F8B-461C-B38B-5D6524A5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4" y="478738"/>
            <a:ext cx="7303340" cy="535863"/>
          </a:xfrm>
        </p:spPr>
        <p:txBody>
          <a:bodyPr/>
          <a:lstStyle/>
          <a:p>
            <a:r>
              <a:rPr lang="en-US"/>
              <a:t>Introduction to Data 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7A5AA1-BB24-41F2-8443-14755CDA52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5632" y="1295283"/>
            <a:ext cx="4242014" cy="4384542"/>
          </a:xfrm>
        </p:spPr>
        <p:txBody>
          <a:bodyPr/>
          <a:lstStyle/>
          <a:p>
            <a:r>
              <a:rPr lang="en-US"/>
              <a:t>We will use a Python script to communicate with Excel to download the specific options we want and read back to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8D69A-E97F-4865-BD5C-F5D25223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60" y="2737904"/>
            <a:ext cx="5592654" cy="30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2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72B20-C97D-4602-B0E6-795EEE2632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9F29-29D3-4618-92BB-75CBBD496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17977"/>
            <a:ext cx="7839229" cy="4375916"/>
          </a:xfrm>
        </p:spPr>
        <p:txBody>
          <a:bodyPr vert="horz" lIns="91440" tIns="45720" rIns="91440" bIns="45720" anchor="t"/>
          <a:lstStyle/>
          <a:p>
            <a:r>
              <a:rPr lang="en-US"/>
              <a:t>A determination of which trading strategies can be used to attain beta-neutral returns that are competitive with equity-only portfolios over a long timeframe.</a:t>
            </a:r>
          </a:p>
          <a:p>
            <a:r>
              <a:rPr lang="en-US"/>
              <a:t>A quantifiable risk-reduction from diversifying a typical portfolio by implementing various option strategies; treating volatility as an additional asset class.</a:t>
            </a:r>
          </a:p>
          <a:p>
            <a:r>
              <a:rPr lang="en-US"/>
              <a:t>Thorough backtesting analysis to determine which strategies consistently perform well out-of-sample.</a:t>
            </a:r>
          </a:p>
          <a:p>
            <a:r>
              <a:rPr lang="en-US"/>
              <a:t>A greater understanding of developing automated option trading strategies and incorporating them into a portfolio.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D41F0-CE32-4A79-8F2E-C0945011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/>
              <a:t>Project Outcomes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70BCE-2656-431D-A097-7F5403695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/>
              <a:t>Initial Expectations</a:t>
            </a:r>
          </a:p>
        </p:txBody>
      </p:sp>
    </p:spTree>
    <p:extLst>
      <p:ext uri="{BB962C8B-B14F-4D97-AF65-F5344CB8AC3E}">
        <p14:creationId xmlns:p14="http://schemas.microsoft.com/office/powerpoint/2010/main" val="119192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58A5-460A-4B3C-AD4F-D9F67DDA54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D1C8-1CFA-4EFA-8E84-DF485E10E3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First Semester</a:t>
            </a:r>
          </a:p>
          <a:p>
            <a:r>
              <a:rPr lang="en-US"/>
              <a:t>First steps are really considering what data we need to get, such as which assets we will consider for options</a:t>
            </a:r>
          </a:p>
          <a:p>
            <a:r>
              <a:rPr lang="en-US"/>
              <a:t>Another step is continuing to research the various strategies mentioned, as well as considering new ones that we see as viable and worth implementing</a:t>
            </a:r>
          </a:p>
          <a:p>
            <a:r>
              <a:rPr lang="en-US"/>
              <a:t>Important part is to develop the code to pull and clean the data we need from Bloomberg and other sources to give us neat data from various prices</a:t>
            </a:r>
          </a:p>
          <a:p>
            <a:r>
              <a:rPr lang="en-US"/>
              <a:t>Lastly, just be able to adapt to problems encountered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A5240-178B-48B1-B970-E27F6318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F6801-205E-4070-B019-000C731EC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(Tentative)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B3CA1D-0664-4CC0-8806-4BB46197C6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b="1"/>
              <a:t>Second Semester</a:t>
            </a:r>
          </a:p>
          <a:p>
            <a:r>
              <a:rPr lang="en-US"/>
              <a:t>Now we will backtest our strategies, there are different ways we can approach this, so we need to discuss ways to construct portfolios/asset allocations</a:t>
            </a:r>
          </a:p>
          <a:p>
            <a:r>
              <a:rPr lang="en-US"/>
              <a:t>First step of backtesting is to test the various option strategies, once we find which ones are viable then we can implement those into typical investor portfolios</a:t>
            </a:r>
          </a:p>
          <a:p>
            <a:r>
              <a:rPr lang="en-US"/>
              <a:t>Wrap up conclusions and present our findings in a concise manner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0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F4CCB-2BC5-49B7-9E69-12CB1A453C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5906-FE03-4457-BFCE-0FEFC51673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anchor="t"/>
          <a:lstStyle/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CC0759-164E-4494-B00F-F325C964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EF5FA-285C-4050-958F-25BC8446D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/>
              <a:t>Possible Challenges and Risks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7E6B6-9F90-421F-86A2-43A6DBE4D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919" y="1717977"/>
            <a:ext cx="8684617" cy="4375916"/>
          </a:xfrm>
        </p:spPr>
        <p:txBody>
          <a:bodyPr vert="horz" lIns="91440" tIns="45720" rIns="91440" bIns="45720" anchor="t"/>
          <a:lstStyle/>
          <a:p>
            <a:r>
              <a:rPr lang="en-US"/>
              <a:t>Data Collection Issues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Missing data from Bloomberg (tickers, dates, strikes).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Difficulties automating data collection through python using the Bloomberg-Excel API (time/memory).</a:t>
            </a:r>
          </a:p>
          <a:p>
            <a:r>
              <a:rPr lang="en-US"/>
              <a:t>Unrealistic Backtesting Results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Observing unusual option prices due to illiquidity.</a:t>
            </a:r>
          </a:p>
          <a:p>
            <a:pPr lvl="1">
              <a:buFont typeface="Arial" panose="020B0604020202020204" pitchFamily="34" charset="0"/>
            </a:pPr>
            <a:r>
              <a:rPr lang="en-US"/>
              <a:t>Large bid-ask spreads.</a:t>
            </a:r>
          </a:p>
          <a:p>
            <a:r>
              <a:rPr lang="en-US"/>
              <a:t>Poor Out-of-Sample Strategy Performance</a:t>
            </a:r>
          </a:p>
          <a:p>
            <a:pPr lvl="1">
              <a:buFont typeface="Arial" panose="020B0604020202020204" pitchFamily="34" charset="0"/>
            </a:pPr>
            <a:r>
              <a:rPr lang="en-US" sz="1200"/>
              <a:t>Market regime changes (Covid, rapid growth of retail investor participation in option trading).</a:t>
            </a:r>
          </a:p>
          <a:p>
            <a:pPr lvl="1">
              <a:buFont typeface="Arial" panose="020B0604020202020204" pitchFamily="34" charset="0"/>
            </a:pPr>
            <a:r>
              <a:rPr lang="en-US" sz="1200"/>
              <a:t>Overfitting our trading models.</a:t>
            </a:r>
          </a:p>
          <a:p>
            <a:pPr marL="0" indent="0">
              <a:buNone/>
            </a:pPr>
            <a:endParaRPr lang="en-US"/>
          </a:p>
          <a:p>
            <a:pPr lvl="1">
              <a:buFont typeface="Arial" panose="020B0604020202020204" pitchFamily="34" charset="0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37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Research Questions</vt:lpstr>
      <vt:lpstr>Problem Background</vt:lpstr>
      <vt:lpstr>Literature Review</vt:lpstr>
      <vt:lpstr>Initial Ideas on Implementation</vt:lpstr>
      <vt:lpstr>Introduction to Data Sources</vt:lpstr>
      <vt:lpstr>Project Outcomes</vt:lpstr>
      <vt:lpstr>Work Plan</vt:lpstr>
      <vt:lpstr>Risk Analysis</vt:lpstr>
      <vt:lpstr>Conclusion and Next Steps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revision>1</cp:revision>
  <cp:lastPrinted>2016-08-09T14:57:31Z</cp:lastPrinted>
  <dcterms:created xsi:type="dcterms:W3CDTF">2013-11-01T14:42:31Z</dcterms:created>
  <dcterms:modified xsi:type="dcterms:W3CDTF">2020-09-28T14:47:35Z</dcterms:modified>
</cp:coreProperties>
</file>