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21"/>
  </p:notesMasterIdLst>
  <p:handoutMasterIdLst>
    <p:handoutMasterId r:id="rId22"/>
  </p:handoutMasterIdLst>
  <p:sldIdLst>
    <p:sldId id="256" r:id="rId10"/>
    <p:sldId id="257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5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B12C3D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EA6AB9-D5DE-422D-BF0B-67294411FBC2}" v="152" dt="2020-09-28T00:07:04.721"/>
    <p1510:client id="{AE6E144E-B557-4BDC-9BA4-D20E57C626E2}" v="3" dt="2020-09-27T23:41:37.338"/>
    <p1510:client id="{C3F20AED-6586-458B-8D39-250B27C9D058}" v="2566" dt="2020-09-28T00:26:01.018"/>
    <p1510:client id="{FF3514A3-E8E7-4C0A-8594-62E27E6A3E25}" v="2627" dt="2020-09-28T00:23:25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3" autoAdjust="0"/>
    <p:restoredTop sz="99728" autoAdjust="0"/>
  </p:normalViewPr>
  <p:slideViewPr>
    <p:cSldViewPr snapToGrid="0">
      <p:cViewPr>
        <p:scale>
          <a:sx n="80" d="100"/>
          <a:sy n="80" d="100"/>
        </p:scale>
        <p:origin x="24" y="7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AE6E144E-B557-4BDC-9BA4-D20E57C626E2}"/>
    <pc:docChg chg="modSld">
      <pc:chgData name="Guest User" userId="" providerId="Windows Live" clId="Web-{AE6E144E-B557-4BDC-9BA4-D20E57C626E2}" dt="2020-09-27T23:41:37.338" v="2" actId="20577"/>
      <pc:docMkLst>
        <pc:docMk/>
      </pc:docMkLst>
      <pc:sldChg chg="modSp">
        <pc:chgData name="Guest User" userId="" providerId="Windows Live" clId="Web-{AE6E144E-B557-4BDC-9BA4-D20E57C626E2}" dt="2020-09-27T23:41:37.338" v="2" actId="20577"/>
        <pc:sldMkLst>
          <pc:docMk/>
          <pc:sldMk cId="469812545" sldId="259"/>
        </pc:sldMkLst>
        <pc:spChg chg="mod">
          <ac:chgData name="Guest User" userId="" providerId="Windows Live" clId="Web-{AE6E144E-B557-4BDC-9BA4-D20E57C626E2}" dt="2020-09-27T23:41:37.338" v="2" actId="20577"/>
          <ac:spMkLst>
            <pc:docMk/>
            <pc:sldMk cId="469812545" sldId="259"/>
            <ac:spMk id="3" creationId="{A49CCEAA-3160-4BE6-B3C0-80BF10430FA3}"/>
          </ac:spMkLst>
        </pc:spChg>
      </pc:sldChg>
    </pc:docChg>
  </pc:docChgLst>
  <pc:docChgLst>
    <pc:chgData name="John Tartaglia" userId="7dd1c6642597324d" providerId="Windows Live" clId="Web-{6FEA6AB9-D5DE-422D-BF0B-67294411FBC2}"/>
    <pc:docChg chg="modSld">
      <pc:chgData name="John Tartaglia" userId="7dd1c6642597324d" providerId="Windows Live" clId="Web-{6FEA6AB9-D5DE-422D-BF0B-67294411FBC2}" dt="2020-09-28T00:07:04.721" v="151" actId="20577"/>
      <pc:docMkLst>
        <pc:docMk/>
      </pc:docMkLst>
      <pc:sldChg chg="modSp">
        <pc:chgData name="John Tartaglia" userId="7dd1c6642597324d" providerId="Windows Live" clId="Web-{6FEA6AB9-D5DE-422D-BF0B-67294411FBC2}" dt="2020-09-28T00:07:04.721" v="151" actId="20577"/>
        <pc:sldMkLst>
          <pc:docMk/>
          <pc:sldMk cId="3440423750" sldId="265"/>
        </pc:sldMkLst>
        <pc:spChg chg="mod">
          <ac:chgData name="John Tartaglia" userId="7dd1c6642597324d" providerId="Windows Live" clId="Web-{6FEA6AB9-D5DE-422D-BF0B-67294411FBC2}" dt="2020-09-28T00:07:04.721" v="151" actId="20577"/>
          <ac:spMkLst>
            <pc:docMk/>
            <pc:sldMk cId="3440423750" sldId="265"/>
            <ac:spMk id="3" creationId="{94135906-FE03-4457-BFCE-0FEFC51673C8}"/>
          </ac:spMkLst>
        </pc:spChg>
      </pc:sldChg>
    </pc:docChg>
  </pc:docChgLst>
  <pc:docChgLst>
    <pc:chgData name="Vincent Cortese" userId="4bd9b49d11943418" providerId="LiveId" clId="{C3F20AED-6586-458B-8D39-250B27C9D058}"/>
    <pc:docChg chg="undo custSel modSld">
      <pc:chgData name="Vincent Cortese" userId="4bd9b49d11943418" providerId="LiveId" clId="{C3F20AED-6586-458B-8D39-250B27C9D058}" dt="2020-09-28T00:26:01.019" v="2567" actId="20577"/>
      <pc:docMkLst>
        <pc:docMk/>
      </pc:docMkLst>
      <pc:sldChg chg="modSp mod">
        <pc:chgData name="Vincent Cortese" userId="4bd9b49d11943418" providerId="LiveId" clId="{C3F20AED-6586-458B-8D39-250B27C9D058}" dt="2020-09-27T21:48:50.020" v="1" actId="14100"/>
        <pc:sldMkLst>
          <pc:docMk/>
          <pc:sldMk cId="912756519" sldId="256"/>
        </pc:sldMkLst>
        <pc:spChg chg="mod">
          <ac:chgData name="Vincent Cortese" userId="4bd9b49d11943418" providerId="LiveId" clId="{C3F20AED-6586-458B-8D39-250B27C9D058}" dt="2020-09-27T21:48:50.020" v="1" actId="14100"/>
          <ac:spMkLst>
            <pc:docMk/>
            <pc:sldMk cId="912756519" sldId="256"/>
            <ac:spMk id="4" creationId="{00000000-0000-0000-0000-000000000000}"/>
          </ac:spMkLst>
        </pc:spChg>
      </pc:sldChg>
      <pc:sldChg chg="modSp mod">
        <pc:chgData name="Vincent Cortese" userId="4bd9b49d11943418" providerId="LiveId" clId="{C3F20AED-6586-458B-8D39-250B27C9D058}" dt="2020-09-28T00:14:23.550" v="1189" actId="20577"/>
        <pc:sldMkLst>
          <pc:docMk/>
          <pc:sldMk cId="3145204428" sldId="264"/>
        </pc:sldMkLst>
        <pc:spChg chg="mod">
          <ac:chgData name="Vincent Cortese" userId="4bd9b49d11943418" providerId="LiveId" clId="{C3F20AED-6586-458B-8D39-250B27C9D058}" dt="2020-09-28T00:05:47.652" v="760" actId="20577"/>
          <ac:spMkLst>
            <pc:docMk/>
            <pc:sldMk cId="3145204428" sldId="264"/>
            <ac:spMk id="3" creationId="{BD46D1C8-1CFA-4EFA-8E84-DF485E10E31F}"/>
          </ac:spMkLst>
        </pc:spChg>
        <pc:spChg chg="mod">
          <ac:chgData name="Vincent Cortese" userId="4bd9b49d11943418" providerId="LiveId" clId="{C3F20AED-6586-458B-8D39-250B27C9D058}" dt="2020-09-27T23:55:48.109" v="14" actId="20577"/>
          <ac:spMkLst>
            <pc:docMk/>
            <pc:sldMk cId="3145204428" sldId="264"/>
            <ac:spMk id="5" creationId="{75CF6801-205E-4070-B019-000C731EC81A}"/>
          </ac:spMkLst>
        </pc:spChg>
        <pc:spChg chg="mod">
          <ac:chgData name="Vincent Cortese" userId="4bd9b49d11943418" providerId="LiveId" clId="{C3F20AED-6586-458B-8D39-250B27C9D058}" dt="2020-09-28T00:14:23.550" v="1189" actId="20577"/>
          <ac:spMkLst>
            <pc:docMk/>
            <pc:sldMk cId="3145204428" sldId="264"/>
            <ac:spMk id="6" creationId="{1AB3CA1D-0664-4CC0-8806-4BB46197C6BD}"/>
          </ac:spMkLst>
        </pc:spChg>
      </pc:sldChg>
      <pc:sldChg chg="modSp mod">
        <pc:chgData name="Vincent Cortese" userId="4bd9b49d11943418" providerId="LiveId" clId="{C3F20AED-6586-458B-8D39-250B27C9D058}" dt="2020-09-28T00:26:01.019" v="2567" actId="20577"/>
        <pc:sldMkLst>
          <pc:docMk/>
          <pc:sldMk cId="133738774" sldId="266"/>
        </pc:sldMkLst>
        <pc:spChg chg="mod">
          <ac:chgData name="Vincent Cortese" userId="4bd9b49d11943418" providerId="LiveId" clId="{C3F20AED-6586-458B-8D39-250B27C9D058}" dt="2020-09-28T00:26:01.019" v="2567" actId="20577"/>
          <ac:spMkLst>
            <pc:docMk/>
            <pc:sldMk cId="133738774" sldId="266"/>
            <ac:spMk id="3" creationId="{98AE6BBF-9056-4D97-B49F-68763442D7B1}"/>
          </ac:spMkLst>
        </pc:spChg>
        <pc:spChg chg="mod">
          <ac:chgData name="Vincent Cortese" userId="4bd9b49d11943418" providerId="LiveId" clId="{C3F20AED-6586-458B-8D39-250B27C9D058}" dt="2020-09-28T00:20:59.880" v="1958" actId="20577"/>
          <ac:spMkLst>
            <pc:docMk/>
            <pc:sldMk cId="133738774" sldId="266"/>
            <ac:spMk id="6" creationId="{18EDB671-55D9-4901-9F53-D24305700040}"/>
          </ac:spMkLst>
        </pc:spChg>
      </pc:sldChg>
    </pc:docChg>
  </pc:docChgLst>
  <pc:docChgLst>
    <pc:chgData name="Gregory Giordano" userId="04d301a8f02dee62" providerId="LiveId" clId="{FF3514A3-E8E7-4C0A-8594-62E27E6A3E25}"/>
    <pc:docChg chg="undo custSel addSld modSld">
      <pc:chgData name="Gregory Giordano" userId="04d301a8f02dee62" providerId="LiveId" clId="{FF3514A3-E8E7-4C0A-8594-62E27E6A3E25}" dt="2020-09-28T00:23:25.686" v="3763" actId="20577"/>
      <pc:docMkLst>
        <pc:docMk/>
      </pc:docMkLst>
      <pc:sldChg chg="modSp mod">
        <pc:chgData name="Gregory Giordano" userId="04d301a8f02dee62" providerId="LiveId" clId="{FF3514A3-E8E7-4C0A-8594-62E27E6A3E25}" dt="2020-09-27T14:43:23.344" v="312" actId="20577"/>
        <pc:sldMkLst>
          <pc:docMk/>
          <pc:sldMk cId="912756519" sldId="256"/>
        </pc:sldMkLst>
        <pc:spChg chg="mod">
          <ac:chgData name="Gregory Giordano" userId="04d301a8f02dee62" providerId="LiveId" clId="{FF3514A3-E8E7-4C0A-8594-62E27E6A3E25}" dt="2020-09-27T14:39:39.102" v="170" actId="20577"/>
          <ac:spMkLst>
            <pc:docMk/>
            <pc:sldMk cId="912756519" sldId="256"/>
            <ac:spMk id="2" creationId="{00000000-0000-0000-0000-000000000000}"/>
          </ac:spMkLst>
        </pc:spChg>
        <pc:spChg chg="mod">
          <ac:chgData name="Gregory Giordano" userId="04d301a8f02dee62" providerId="LiveId" clId="{FF3514A3-E8E7-4C0A-8594-62E27E6A3E25}" dt="2020-09-27T14:38:43.679" v="46" actId="122"/>
          <ac:spMkLst>
            <pc:docMk/>
            <pc:sldMk cId="912756519" sldId="256"/>
            <ac:spMk id="3" creationId="{00000000-0000-0000-0000-000000000000}"/>
          </ac:spMkLst>
        </pc:spChg>
        <pc:spChg chg="mod">
          <ac:chgData name="Gregory Giordano" userId="04d301a8f02dee62" providerId="LiveId" clId="{FF3514A3-E8E7-4C0A-8594-62E27E6A3E25}" dt="2020-09-27T14:43:23.344" v="312" actId="20577"/>
          <ac:spMkLst>
            <pc:docMk/>
            <pc:sldMk cId="912756519" sldId="256"/>
            <ac:spMk id="4" creationId="{00000000-0000-0000-0000-000000000000}"/>
          </ac:spMkLst>
        </pc:spChg>
      </pc:sldChg>
      <pc:sldChg chg="modSp mod">
        <pc:chgData name="Gregory Giordano" userId="04d301a8f02dee62" providerId="LiveId" clId="{FF3514A3-E8E7-4C0A-8594-62E27E6A3E25}" dt="2020-09-27T22:26:15.677" v="1182" actId="20577"/>
        <pc:sldMkLst>
          <pc:docMk/>
          <pc:sldMk cId="1815519956" sldId="257"/>
        </pc:sldMkLst>
        <pc:spChg chg="mod">
          <ac:chgData name="Gregory Giordano" userId="04d301a8f02dee62" providerId="LiveId" clId="{FF3514A3-E8E7-4C0A-8594-62E27E6A3E25}" dt="2020-09-27T22:26:15.677" v="1182" actId="20577"/>
          <ac:spMkLst>
            <pc:docMk/>
            <pc:sldMk cId="1815519956" sldId="257"/>
            <ac:spMk id="2" creationId="{00000000-0000-0000-0000-000000000000}"/>
          </ac:spMkLst>
        </pc:spChg>
        <pc:spChg chg="mod">
          <ac:chgData name="Gregory Giordano" userId="04d301a8f02dee62" providerId="LiveId" clId="{FF3514A3-E8E7-4C0A-8594-62E27E6A3E25}" dt="2020-09-27T14:43:40.083" v="330" actId="20577"/>
          <ac:spMkLst>
            <pc:docMk/>
            <pc:sldMk cId="1815519956" sldId="257"/>
            <ac:spMk id="4" creationId="{00000000-0000-0000-0000-000000000000}"/>
          </ac:spMkLst>
        </pc:spChg>
      </pc:sldChg>
      <pc:sldChg chg="delSp modSp new mod">
        <pc:chgData name="Gregory Giordano" userId="04d301a8f02dee62" providerId="LiveId" clId="{FF3514A3-E8E7-4C0A-8594-62E27E6A3E25}" dt="2020-09-27T22:33:34.380" v="1933" actId="20577"/>
        <pc:sldMkLst>
          <pc:docMk/>
          <pc:sldMk cId="469812545" sldId="259"/>
        </pc:sldMkLst>
        <pc:spChg chg="mod">
          <ac:chgData name="Gregory Giordano" userId="04d301a8f02dee62" providerId="LiveId" clId="{FF3514A3-E8E7-4C0A-8594-62E27E6A3E25}" dt="2020-09-27T22:33:34.380" v="1933" actId="20577"/>
          <ac:spMkLst>
            <pc:docMk/>
            <pc:sldMk cId="469812545" sldId="259"/>
            <ac:spMk id="3" creationId="{A49CCEAA-3160-4BE6-B3C0-80BF10430FA3}"/>
          </ac:spMkLst>
        </pc:spChg>
        <pc:spChg chg="mod">
          <ac:chgData name="Gregory Giordano" userId="04d301a8f02dee62" providerId="LiveId" clId="{FF3514A3-E8E7-4C0A-8594-62E27E6A3E25}" dt="2020-09-27T14:43:52.284" v="349" actId="20577"/>
          <ac:spMkLst>
            <pc:docMk/>
            <pc:sldMk cId="469812545" sldId="259"/>
            <ac:spMk id="4" creationId="{16A62D07-DB66-441F-A91C-BC9407A507E6}"/>
          </ac:spMkLst>
        </pc:spChg>
        <pc:spChg chg="del">
          <ac:chgData name="Gregory Giordano" userId="04d301a8f02dee62" providerId="LiveId" clId="{FF3514A3-E8E7-4C0A-8594-62E27E6A3E25}" dt="2020-09-27T22:29:48.461" v="1378" actId="478"/>
          <ac:spMkLst>
            <pc:docMk/>
            <pc:sldMk cId="469812545" sldId="259"/>
            <ac:spMk id="6" creationId="{9993CF0E-CC72-4440-907B-8B12633D4C40}"/>
          </ac:spMkLst>
        </pc:spChg>
      </pc:sldChg>
      <pc:sldChg chg="delSp modSp new mod">
        <pc:chgData name="Gregory Giordano" userId="04d301a8f02dee62" providerId="LiveId" clId="{FF3514A3-E8E7-4C0A-8594-62E27E6A3E25}" dt="2020-09-28T00:23:25.686" v="3763" actId="20577"/>
        <pc:sldMkLst>
          <pc:docMk/>
          <pc:sldMk cId="279851604" sldId="260"/>
        </pc:sldMkLst>
        <pc:spChg chg="mod">
          <ac:chgData name="Gregory Giordano" userId="04d301a8f02dee62" providerId="LiveId" clId="{FF3514A3-E8E7-4C0A-8594-62E27E6A3E25}" dt="2020-09-28T00:23:25.686" v="3763" actId="20577"/>
          <ac:spMkLst>
            <pc:docMk/>
            <pc:sldMk cId="279851604" sldId="260"/>
            <ac:spMk id="3" creationId="{8918F7B3-D169-4904-9CA1-9FF46F3F54F9}"/>
          </ac:spMkLst>
        </pc:spChg>
        <pc:spChg chg="mod">
          <ac:chgData name="Gregory Giordano" userId="04d301a8f02dee62" providerId="LiveId" clId="{FF3514A3-E8E7-4C0A-8594-62E27E6A3E25}" dt="2020-09-27T14:44:01.646" v="367" actId="20577"/>
          <ac:spMkLst>
            <pc:docMk/>
            <pc:sldMk cId="279851604" sldId="260"/>
            <ac:spMk id="4" creationId="{61FC2083-25C6-4F0E-A0CD-D1050F957ACA}"/>
          </ac:spMkLst>
        </pc:spChg>
        <pc:spChg chg="del mod">
          <ac:chgData name="Gregory Giordano" userId="04d301a8f02dee62" providerId="LiveId" clId="{FF3514A3-E8E7-4C0A-8594-62E27E6A3E25}" dt="2020-09-27T23:27:04.697" v="2217" actId="478"/>
          <ac:spMkLst>
            <pc:docMk/>
            <pc:sldMk cId="279851604" sldId="260"/>
            <ac:spMk id="6" creationId="{FD569155-C7CA-42D2-994E-9335BB728B12}"/>
          </ac:spMkLst>
        </pc:spChg>
      </pc:sldChg>
      <pc:sldChg chg="delSp modSp new mod">
        <pc:chgData name="Gregory Giordano" userId="04d301a8f02dee62" providerId="LiveId" clId="{FF3514A3-E8E7-4C0A-8594-62E27E6A3E25}" dt="2020-09-28T00:21:54.855" v="3593" actId="20577"/>
        <pc:sldMkLst>
          <pc:docMk/>
          <pc:sldMk cId="3152875112" sldId="261"/>
        </pc:sldMkLst>
        <pc:spChg chg="mod">
          <ac:chgData name="Gregory Giordano" userId="04d301a8f02dee62" providerId="LiveId" clId="{FF3514A3-E8E7-4C0A-8594-62E27E6A3E25}" dt="2020-09-28T00:21:54.855" v="3593" actId="20577"/>
          <ac:spMkLst>
            <pc:docMk/>
            <pc:sldMk cId="3152875112" sldId="261"/>
            <ac:spMk id="3" creationId="{D84084E9-9275-4F55-837B-E55B5E7F372D}"/>
          </ac:spMkLst>
        </pc:spChg>
        <pc:spChg chg="mod">
          <ac:chgData name="Gregory Giordano" userId="04d301a8f02dee62" providerId="LiveId" clId="{FF3514A3-E8E7-4C0A-8594-62E27E6A3E25}" dt="2020-09-27T14:44:15.327" v="402" actId="20577"/>
          <ac:spMkLst>
            <pc:docMk/>
            <pc:sldMk cId="3152875112" sldId="261"/>
            <ac:spMk id="4" creationId="{57CB2A25-BFC8-4CD0-A0F1-D946C5A2AC94}"/>
          </ac:spMkLst>
        </pc:spChg>
        <pc:spChg chg="del">
          <ac:chgData name="Gregory Giordano" userId="04d301a8f02dee62" providerId="LiveId" clId="{FF3514A3-E8E7-4C0A-8594-62E27E6A3E25}" dt="2020-09-28T00:17:33.741" v="2732" actId="478"/>
          <ac:spMkLst>
            <pc:docMk/>
            <pc:sldMk cId="3152875112" sldId="261"/>
            <ac:spMk id="6" creationId="{78A44C3F-66DA-4613-8A74-C6D4152A6C60}"/>
          </ac:spMkLst>
        </pc:spChg>
      </pc:sldChg>
      <pc:sldChg chg="addSp delSp modSp new mod">
        <pc:chgData name="Gregory Giordano" userId="04d301a8f02dee62" providerId="LiveId" clId="{FF3514A3-E8E7-4C0A-8594-62E27E6A3E25}" dt="2020-09-27T22:23:57.820" v="850" actId="20577"/>
        <pc:sldMkLst>
          <pc:docMk/>
          <pc:sldMk cId="1221622362" sldId="262"/>
        </pc:sldMkLst>
        <pc:spChg chg="mod">
          <ac:chgData name="Gregory Giordano" userId="04d301a8f02dee62" providerId="LiveId" clId="{FF3514A3-E8E7-4C0A-8594-62E27E6A3E25}" dt="2020-09-27T22:23:28.492" v="814" actId="20577"/>
          <ac:spMkLst>
            <pc:docMk/>
            <pc:sldMk cId="1221622362" sldId="262"/>
            <ac:spMk id="3" creationId="{88557AE5-20EE-4E51-B450-56FCB8E4D2D7}"/>
          </ac:spMkLst>
        </pc:spChg>
        <pc:spChg chg="mod">
          <ac:chgData name="Gregory Giordano" userId="04d301a8f02dee62" providerId="LiveId" clId="{FF3514A3-E8E7-4C0A-8594-62E27E6A3E25}" dt="2020-09-27T14:44:35.475" v="445" actId="20577"/>
          <ac:spMkLst>
            <pc:docMk/>
            <pc:sldMk cId="1221622362" sldId="262"/>
            <ac:spMk id="4" creationId="{777F263E-6F8B-461C-B38B-5D6524A58B72}"/>
          </ac:spMkLst>
        </pc:spChg>
        <pc:spChg chg="add del mod">
          <ac:chgData name="Gregory Giordano" userId="04d301a8f02dee62" providerId="LiveId" clId="{FF3514A3-E8E7-4C0A-8594-62E27E6A3E25}" dt="2020-09-27T22:23:57.820" v="850" actId="20577"/>
          <ac:spMkLst>
            <pc:docMk/>
            <pc:sldMk cId="1221622362" sldId="262"/>
            <ac:spMk id="6" creationId="{247A5AA1-BB24-41F2-8443-14755CDA521B}"/>
          </ac:spMkLst>
        </pc:spChg>
        <pc:picChg chg="add del mod">
          <ac:chgData name="Gregory Giordano" userId="04d301a8f02dee62" providerId="LiveId" clId="{FF3514A3-E8E7-4C0A-8594-62E27E6A3E25}" dt="2020-09-27T22:22:28.776" v="676" actId="22"/>
          <ac:picMkLst>
            <pc:docMk/>
            <pc:sldMk cId="1221622362" sldId="262"/>
            <ac:picMk id="8" creationId="{DBA00DFD-8EC2-4275-AA52-70B3CEAB98A4}"/>
          </ac:picMkLst>
        </pc:picChg>
        <pc:picChg chg="add mod">
          <ac:chgData name="Gregory Giordano" userId="04d301a8f02dee62" providerId="LiveId" clId="{FF3514A3-E8E7-4C0A-8594-62E27E6A3E25}" dt="2020-09-27T22:22:45.876" v="686" actId="1076"/>
          <ac:picMkLst>
            <pc:docMk/>
            <pc:sldMk cId="1221622362" sldId="262"/>
            <ac:picMk id="10" creationId="{1CE8D69A-E97F-4865-BD5C-F5D252232A42}"/>
          </ac:picMkLst>
        </pc:picChg>
      </pc:sldChg>
      <pc:sldChg chg="modSp new mod">
        <pc:chgData name="Gregory Giordano" userId="04d301a8f02dee62" providerId="LiveId" clId="{FF3514A3-E8E7-4C0A-8594-62E27E6A3E25}" dt="2020-09-27T14:44:46.831" v="469" actId="20577"/>
        <pc:sldMkLst>
          <pc:docMk/>
          <pc:sldMk cId="1191925711" sldId="263"/>
        </pc:sldMkLst>
        <pc:spChg chg="mod">
          <ac:chgData name="Gregory Giordano" userId="04d301a8f02dee62" providerId="LiveId" clId="{FF3514A3-E8E7-4C0A-8594-62E27E6A3E25}" dt="2020-09-27T14:44:46.831" v="469" actId="20577"/>
          <ac:spMkLst>
            <pc:docMk/>
            <pc:sldMk cId="1191925711" sldId="263"/>
            <ac:spMk id="4" creationId="{215D41F0-CE32-4A79-8F2E-C09450113417}"/>
          </ac:spMkLst>
        </pc:spChg>
      </pc:sldChg>
      <pc:sldChg chg="modSp new mod">
        <pc:chgData name="Gregory Giordano" userId="04d301a8f02dee62" providerId="LiveId" clId="{FF3514A3-E8E7-4C0A-8594-62E27E6A3E25}" dt="2020-09-27T14:44:53.296" v="479" actId="20577"/>
        <pc:sldMkLst>
          <pc:docMk/>
          <pc:sldMk cId="3145204428" sldId="264"/>
        </pc:sldMkLst>
        <pc:spChg chg="mod">
          <ac:chgData name="Gregory Giordano" userId="04d301a8f02dee62" providerId="LiveId" clId="{FF3514A3-E8E7-4C0A-8594-62E27E6A3E25}" dt="2020-09-27T14:44:53.296" v="479" actId="20577"/>
          <ac:spMkLst>
            <pc:docMk/>
            <pc:sldMk cId="3145204428" sldId="264"/>
            <ac:spMk id="4" creationId="{8C2A5240-178B-48B1-B970-E27F63188D1D}"/>
          </ac:spMkLst>
        </pc:spChg>
      </pc:sldChg>
      <pc:sldChg chg="modSp new mod">
        <pc:chgData name="Gregory Giordano" userId="04d301a8f02dee62" providerId="LiveId" clId="{FF3514A3-E8E7-4C0A-8594-62E27E6A3E25}" dt="2020-09-27T14:45:00.579" v="493" actId="20577"/>
        <pc:sldMkLst>
          <pc:docMk/>
          <pc:sldMk cId="3440423750" sldId="265"/>
        </pc:sldMkLst>
        <pc:spChg chg="mod">
          <ac:chgData name="Gregory Giordano" userId="04d301a8f02dee62" providerId="LiveId" clId="{FF3514A3-E8E7-4C0A-8594-62E27E6A3E25}" dt="2020-09-27T14:45:00.579" v="493" actId="20577"/>
          <ac:spMkLst>
            <pc:docMk/>
            <pc:sldMk cId="3440423750" sldId="265"/>
            <ac:spMk id="4" creationId="{73CC0759-164E-4494-B00F-F325C964C025}"/>
          </ac:spMkLst>
        </pc:spChg>
      </pc:sldChg>
      <pc:sldChg chg="modSp new mod">
        <pc:chgData name="Gregory Giordano" userId="04d301a8f02dee62" providerId="LiveId" clId="{FF3514A3-E8E7-4C0A-8594-62E27E6A3E25}" dt="2020-09-27T14:45:13.023" v="529" actId="20577"/>
        <pc:sldMkLst>
          <pc:docMk/>
          <pc:sldMk cId="133738774" sldId="266"/>
        </pc:sldMkLst>
        <pc:spChg chg="mod">
          <ac:chgData name="Gregory Giordano" userId="04d301a8f02dee62" providerId="LiveId" clId="{FF3514A3-E8E7-4C0A-8594-62E27E6A3E25}" dt="2020-09-27T14:45:13.023" v="529" actId="20577"/>
          <ac:spMkLst>
            <pc:docMk/>
            <pc:sldMk cId="133738774" sldId="266"/>
            <ac:spMk id="4" creationId="{9C1A510D-4D65-4B19-AF5C-4506D21BA64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9/27/2020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MGT-411 Proposal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Option Volatility Trading Strategies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-1" y="4271772"/>
            <a:ext cx="4376691" cy="1256167"/>
          </a:xfrm>
        </p:spPr>
        <p:txBody>
          <a:bodyPr/>
          <a:lstStyle/>
          <a:p>
            <a:r>
              <a:rPr lang="en-US" b="1" dirty="0"/>
              <a:t>Team Members: Gregory Giordano, Vincent 				Cortese, Matthew </a:t>
            </a:r>
            <a:r>
              <a:rPr lang="en-US" b="1" dirty="0" err="1"/>
              <a:t>Selvaggi</a:t>
            </a:r>
            <a:r>
              <a:rPr lang="en-US" b="1" dirty="0"/>
              <a:t>, 				Scott </a:t>
            </a:r>
            <a:r>
              <a:rPr lang="en-US" b="1" dirty="0" err="1"/>
              <a:t>Caratozzolo</a:t>
            </a:r>
            <a:r>
              <a:rPr lang="en-US" b="1" dirty="0"/>
              <a:t>, John Tartaglia</a:t>
            </a:r>
          </a:p>
          <a:p>
            <a:endParaRPr lang="en-US" b="1" dirty="0"/>
          </a:p>
          <a:p>
            <a:r>
              <a:rPr lang="en-US" b="1" dirty="0"/>
              <a:t>Advisor: Hamed </a:t>
            </a:r>
            <a:r>
              <a:rPr lang="en-US" b="1" dirty="0" err="1"/>
              <a:t>Ghoddusi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88677B-7E28-4E3D-8016-75D0C2E5021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E6BBF-9056-4D97-B49F-68763442D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Conclusions</a:t>
            </a:r>
          </a:p>
          <a:p>
            <a:r>
              <a:rPr lang="en-US"/>
              <a:t>Our senior design project will investigate volatility strategies, and then look to incorporate these strategies into investor portfolios</a:t>
            </a:r>
          </a:p>
          <a:p>
            <a:r>
              <a:rPr lang="en-US"/>
              <a:t>If we can do this effectively, demonstrating that we are providing uncorrelated returns to the portfolio, then we can investigate how these strategies perform in different market regimes</a:t>
            </a:r>
          </a:p>
          <a:p>
            <a:r>
              <a:rPr lang="en-US"/>
              <a:t>Ultimately, we are looking to improve upon </a:t>
            </a:r>
          </a:p>
          <a:p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1A510D-4D65-4B19-AF5C-4506D21B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Next Steps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4C169-E09C-4B35-8CCA-EC2137340E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EDB671-55D9-4901-9F53-D243057000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Next Steps</a:t>
            </a:r>
          </a:p>
          <a:p>
            <a:r>
              <a:rPr lang="en-US"/>
              <a:t>Further research on volatility strategies</a:t>
            </a:r>
          </a:p>
          <a:p>
            <a:r>
              <a:rPr lang="en-US"/>
              <a:t>Tentative decision for what data we need for starters (ETFs options, individual stock options, etc.)</a:t>
            </a:r>
          </a:p>
          <a:p>
            <a:r>
              <a:rPr lang="en-US"/>
              <a:t>Find most effective ways to pull the data</a:t>
            </a:r>
          </a:p>
          <a:p>
            <a:r>
              <a:rPr lang="en-US"/>
              <a:t>Create code to extract the data and clean the data on a mass scale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6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Is there a benefit of incorporating option volatility trading strategies into standard investor portfolios?</a:t>
            </a:r>
          </a:p>
          <a:p>
            <a:r>
              <a:rPr lang="en-US" dirty="0"/>
              <a:t>Can volatility strategies help produce uncorrelated returns?</a:t>
            </a:r>
          </a:p>
          <a:p>
            <a:r>
              <a:rPr lang="en-US" dirty="0"/>
              <a:t>How do volatility strategies perform in different market regimes (high vol vs low vol markets)?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1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B3C29-CFC1-44E8-8A7E-71BDBCC65E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CCEAA-3160-4BE6-B3C0-80BF10430F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2" y="1709351"/>
            <a:ext cx="8435073" cy="4384542"/>
          </a:xfrm>
        </p:spPr>
        <p:txBody>
          <a:bodyPr vert="horz" lIns="91440" tIns="45720" rIns="91440" bIns="45720" anchor="t"/>
          <a:lstStyle/>
          <a:p>
            <a:r>
              <a:rPr lang="en-US" dirty="0"/>
              <a:t>General investors are aware of the benefits standard puts/calls can provide their portfolio.</a:t>
            </a:r>
          </a:p>
          <a:p>
            <a:r>
              <a:rPr lang="en-US" dirty="0"/>
              <a:t>Can we expand on using vanilla puts/calls to more advanced vol trading strategies to help provide investors uncorrelated returns?</a:t>
            </a:r>
          </a:p>
          <a:p>
            <a:r>
              <a:rPr lang="en-US" dirty="0"/>
              <a:t>The option market provides opportunities to profit regardless of the direction of the overall market.</a:t>
            </a:r>
          </a:p>
          <a:p>
            <a:r>
              <a:rPr lang="en-US" dirty="0"/>
              <a:t>The case for trading volatility as another asset class is well documented in literature. 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A62D07-DB66-441F-A91C-BC9407A5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Background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5B915-8AB8-4E35-B35C-046E225BBC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1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E729B2-20C0-404F-8B0A-0B99FC390D2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8F7B3-D169-4904-9CA1-9FF46F3F54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2" y="1709351"/>
            <a:ext cx="8319339" cy="4384542"/>
          </a:xfrm>
        </p:spPr>
        <p:txBody>
          <a:bodyPr/>
          <a:lstStyle/>
          <a:p>
            <a:r>
              <a:rPr lang="en-US" i="1" dirty="0"/>
              <a:t>Volatility Dispersion Trading: </a:t>
            </a:r>
            <a:r>
              <a:rPr lang="en-US" i="1" dirty="0" err="1"/>
              <a:t>Qiang</a:t>
            </a:r>
            <a:r>
              <a:rPr lang="en-US" i="1" dirty="0"/>
              <a:t> Deng </a:t>
            </a:r>
          </a:p>
          <a:p>
            <a:pPr lvl="1"/>
            <a:r>
              <a:rPr lang="en-US" dirty="0"/>
              <a:t>Dispersion trading is a hedged strategy designed to take advantage of relative value differences in implied volatility between an index and a basked of component stocks</a:t>
            </a:r>
          </a:p>
          <a:p>
            <a:pPr lvl="1"/>
            <a:r>
              <a:rPr lang="en-US" dirty="0"/>
              <a:t>This paper analyzes where dispersion profits are derived from and how to enhance them</a:t>
            </a:r>
            <a:endParaRPr lang="en-US" i="1" dirty="0"/>
          </a:p>
          <a:p>
            <a:r>
              <a:rPr lang="en-US" i="1" dirty="0"/>
              <a:t>Trading the Volatility Skew of the Options on the S&amp;P Index: Juan Bueno</a:t>
            </a:r>
          </a:p>
          <a:p>
            <a:pPr lvl="1"/>
            <a:r>
              <a:rPr lang="en-US" dirty="0"/>
              <a:t>OTM Index puts can be overpriced due to investor’s wanting downside protection</a:t>
            </a:r>
          </a:p>
          <a:p>
            <a:pPr lvl="1"/>
            <a:r>
              <a:rPr lang="en-US" dirty="0"/>
              <a:t> Implied volatility on lower strike options can be inflated leading to trading opportunities </a:t>
            </a:r>
          </a:p>
          <a:p>
            <a:r>
              <a:rPr lang="en-US" i="1" dirty="0"/>
              <a:t>Trading Volatility: Colin Bennet</a:t>
            </a:r>
          </a:p>
          <a:p>
            <a:pPr lvl="1"/>
            <a:r>
              <a:rPr lang="en-US" dirty="0"/>
              <a:t>Textbook that outlines advanced options trading strategies including dispersion, skew, and exotics</a:t>
            </a:r>
            <a:r>
              <a:rPr lang="en-US" i="1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FC2083-25C6-4F0E-A0CD-D1050F95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CDB50-5EF9-4D87-AE27-2158ABB4C9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D0ADD9-DA1A-41D5-8DAF-6EE22C2687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084E9-9275-4F55-837B-E55B5E7F37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709351"/>
            <a:ext cx="8691562" cy="4384542"/>
          </a:xfrm>
        </p:spPr>
        <p:txBody>
          <a:bodyPr/>
          <a:lstStyle/>
          <a:p>
            <a:r>
              <a:rPr lang="en-US" dirty="0"/>
              <a:t>We plan to conduct most of the project in Python</a:t>
            </a:r>
          </a:p>
          <a:p>
            <a:r>
              <a:rPr lang="en-US" dirty="0"/>
              <a:t>We have a shared GitHub to allow group collaboration on any code we produce </a:t>
            </a:r>
          </a:p>
          <a:p>
            <a:r>
              <a:rPr lang="en-US" dirty="0"/>
              <a:t>To implement, we plan to back test the strategies by simulating buys and sells of various options and underlying securities and then tracking the performance of the options and underliers </a:t>
            </a:r>
          </a:p>
          <a:p>
            <a:r>
              <a:rPr lang="en-US" dirty="0"/>
              <a:t>To analyze the performance compared to the overall market/equity portfolios, we will run regressions and other statistical analysis to compare the option trading strategies to the equity market</a:t>
            </a:r>
          </a:p>
          <a:p>
            <a:pPr lvl="1"/>
            <a:r>
              <a:rPr lang="en-US" dirty="0"/>
              <a:t>The analysis will include cost-benefit scenarios that outline if investing in volatility as an asset class is worthwhile for diversification (or in what market regimes is it beneficial)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CB2A25-BFC8-4CD0-A0F1-D946C5A2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Ideas on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4FE7C-CF92-4557-B860-3F114C2209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7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1004FD-2ADB-45F6-A578-4816CB3C98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57AE5-20EE-4E51-B450-56FCB8E4D2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 will be using Bloomberg to gather historical option pricing data</a:t>
            </a:r>
          </a:p>
          <a:p>
            <a:r>
              <a:rPr lang="en-US" dirty="0"/>
              <a:t>The Excel add-in gives us access to any historical option data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F263E-6F8B-461C-B38B-5D6524A5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 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F56CE-359B-4712-A234-3640BA0BE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7A5AA1-BB24-41F2-8443-14755CDA52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 will use a Python script to communicate with Excel to download the specific options we want and read back to Python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E8D69A-E97F-4865-BD5C-F5D252232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05" y="3022576"/>
            <a:ext cx="5592654" cy="307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2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972B20-C97D-4602-B0E6-795EEE26325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D9F29-29D3-4618-92BB-75CBBD496D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D41F0-CE32-4A79-8F2E-C0945011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70BCE-2656-431D-A097-7F5403695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B7D9D2-5367-4A13-8106-730EDF44EC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2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3558A5-460A-4B3C-AD4F-D9F67DDA54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D1C8-1CFA-4EFA-8E84-DF485E10E3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First Semester</a:t>
            </a:r>
          </a:p>
          <a:p>
            <a:r>
              <a:rPr lang="en-US"/>
              <a:t>First steps are really considering what data we need to get, such as which assets we will look into for options</a:t>
            </a:r>
          </a:p>
          <a:p>
            <a:r>
              <a:rPr lang="en-US"/>
              <a:t>Another step is continuing to research the various strategies mentioned, as well as considering new ones that we see as viable and worth implementing</a:t>
            </a:r>
          </a:p>
          <a:p>
            <a:r>
              <a:rPr lang="en-US"/>
              <a:t>Important part is to develop the code to pull and clean the data we need from Bloomberg and other sources to give us neat data from various prices</a:t>
            </a:r>
          </a:p>
          <a:p>
            <a:r>
              <a:rPr lang="en-US"/>
              <a:t>Lastly, just be able to adapt to problems encountered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2A5240-178B-48B1-B970-E27F6318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Plan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F6801-205E-4070-B019-000C731EC8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(Tentative)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B3CA1D-0664-4CC0-8806-4BB46197C6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Second Semester</a:t>
            </a:r>
          </a:p>
          <a:p>
            <a:r>
              <a:rPr lang="en-US"/>
              <a:t>Now we will </a:t>
            </a:r>
            <a:r>
              <a:rPr lang="en-US" err="1"/>
              <a:t>backtest</a:t>
            </a:r>
            <a:r>
              <a:rPr lang="en-US"/>
              <a:t> our strategies, there are different ways we can approach this, so we need to discuss ways to construct portfolios/asset allocations</a:t>
            </a:r>
          </a:p>
          <a:p>
            <a:r>
              <a:rPr lang="en-US"/>
              <a:t>First step of </a:t>
            </a:r>
            <a:r>
              <a:rPr lang="en-US" err="1"/>
              <a:t>backtesting</a:t>
            </a:r>
            <a:r>
              <a:rPr lang="en-US"/>
              <a:t> is to test the various option strategies, once we find which ones are viable then we can implement those into typical investor portfolios</a:t>
            </a:r>
          </a:p>
          <a:p>
            <a:r>
              <a:rPr lang="en-US"/>
              <a:t>Wrap up conclusions and present our findings in a concise manner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0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0F4CCB-2BC5-49B7-9E69-12CB1A453C0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35906-FE03-4457-BFCE-0FEFC51673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anchor="t"/>
          <a:lstStyle/>
          <a:p>
            <a:r>
              <a:rPr lang="en-US"/>
              <a:t>Metrics to measure how certain option trading strategies perform in various market regimes.</a:t>
            </a:r>
          </a:p>
          <a:p>
            <a:r>
              <a:rPr lang="en-US"/>
              <a:t>Beta neutral strategies</a:t>
            </a:r>
          </a:p>
          <a:p>
            <a:r>
              <a:rPr lang="en-US"/>
              <a:t>Impact on portfolio</a:t>
            </a:r>
          </a:p>
          <a:p>
            <a:r>
              <a:rPr lang="en-US"/>
              <a:t>Backtesting analysis 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CC0759-164E-4494-B00F-F325C964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EF5FA-285C-4050-958F-25BC8446D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7E6B6-9F90-421F-86A2-43A6DBE4D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2375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38443</TotalTime>
  <Words>732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Research Questions</vt:lpstr>
      <vt:lpstr>Problem Background</vt:lpstr>
      <vt:lpstr>Literature Review</vt:lpstr>
      <vt:lpstr>Initial Ideas on Implementation</vt:lpstr>
      <vt:lpstr>Introduction to Data Sources</vt:lpstr>
      <vt:lpstr>Expected Outcomes</vt:lpstr>
      <vt:lpstr>Work Plan</vt:lpstr>
      <vt:lpstr>Risk Analysis</vt:lpstr>
      <vt:lpstr>Conclusion and Next Steps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Gregory Giordano</cp:lastModifiedBy>
  <cp:revision>956</cp:revision>
  <cp:lastPrinted>2016-08-09T14:57:31Z</cp:lastPrinted>
  <dcterms:created xsi:type="dcterms:W3CDTF">2013-11-01T14:42:31Z</dcterms:created>
  <dcterms:modified xsi:type="dcterms:W3CDTF">2020-09-28T00:26:20Z</dcterms:modified>
</cp:coreProperties>
</file>