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>
        <p:scale>
          <a:sx n="150" d="100"/>
          <a:sy n="150" d="100"/>
        </p:scale>
        <p:origin x="-1816" y="-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Insert Quote Attribution Here</a:t>
            </a:r>
            <a:endParaRPr lang="en-US" dirty="0"/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1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2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8" Type="http://schemas.openxmlformats.org/officeDocument/2006/relationships/image" Target="../media/image11.emf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7.xml"/><Relationship Id="rId5" Type="http://schemas.openxmlformats.org/officeDocument/2006/relationships/image" Target="../media/image1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8.xml"/><Relationship Id="rId6" Type="http://schemas.openxmlformats.org/officeDocument/2006/relationships/image" Target="../media/image1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37854</TotalTime>
  <Words>1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Michael Hofmann</cp:lastModifiedBy>
  <cp:revision>956</cp:revision>
  <cp:lastPrinted>2016-08-09T14:57:31Z</cp:lastPrinted>
  <dcterms:created xsi:type="dcterms:W3CDTF">2013-11-01T14:42:31Z</dcterms:created>
  <dcterms:modified xsi:type="dcterms:W3CDTF">2016-12-20T16:37:17Z</dcterms:modified>
</cp:coreProperties>
</file>