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9"/>
  </p:notesMasterIdLst>
  <p:handoutMasterIdLst>
    <p:handoutMasterId r:id="rId30"/>
  </p:handoutMasterIdLst>
  <p:sldIdLst>
    <p:sldId id="256" r:id="rId10"/>
    <p:sldId id="257" r:id="rId11"/>
    <p:sldId id="268" r:id="rId12"/>
    <p:sldId id="277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59" r:id="rId23"/>
    <p:sldId id="260" r:id="rId24"/>
    <p:sldId id="261" r:id="rId25"/>
    <p:sldId id="262" r:id="rId26"/>
    <p:sldId id="263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9FCD9-6FBD-4B68-9998-163E162AA457}" v="301" dt="2020-11-06T15:27:00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microsoft.com/office/2016/11/relationships/changesInfo" Target="changesInfos/changesInfo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Giordano" userId="04d301a8f02dee62" providerId="LiveId" clId="{58DBCC94-28B1-42A5-A4DD-75769C49F4BD}"/>
    <pc:docChg chg="undo custSel addSld delSld modSld">
      <pc:chgData name="Gregory Giordano" userId="04d301a8f02dee62" providerId="LiveId" clId="{58DBCC94-28B1-42A5-A4DD-75769C49F4BD}" dt="2020-10-18T19:05:33.132" v="4103" actId="47"/>
      <pc:docMkLst>
        <pc:docMk/>
      </pc:docMkLst>
      <pc:sldChg chg="modSp mod">
        <pc:chgData name="Gregory Giordano" userId="04d301a8f02dee62" providerId="LiveId" clId="{58DBCC94-28B1-42A5-A4DD-75769C49F4BD}" dt="2020-10-18T17:35:02.471" v="8" actId="20577"/>
        <pc:sldMkLst>
          <pc:docMk/>
          <pc:sldMk cId="912756519" sldId="256"/>
        </pc:sldMkLst>
        <pc:spChg chg="mod">
          <ac:chgData name="Gregory Giordano" userId="04d301a8f02dee62" providerId="LiveId" clId="{58DBCC94-28B1-42A5-A4DD-75769C49F4BD}" dt="2020-10-18T17:35:02.471" v="8" actId="20577"/>
          <ac:spMkLst>
            <pc:docMk/>
            <pc:sldMk cId="912756519" sldId="256"/>
            <ac:spMk id="2" creationId="{00000000-0000-0000-0000-000000000000}"/>
          </ac:spMkLst>
        </pc:spChg>
        <pc:spChg chg="mod">
          <ac:chgData name="Gregory Giordano" userId="04d301a8f02dee62" providerId="LiveId" clId="{58DBCC94-28B1-42A5-A4DD-75769C49F4BD}" dt="2020-10-18T17:34:56.847" v="7" actId="20577"/>
          <ac:spMkLst>
            <pc:docMk/>
            <pc:sldMk cId="912756519" sldId="256"/>
            <ac:spMk id="3" creationId="{00000000-0000-0000-0000-000000000000}"/>
          </ac:spMkLst>
        </pc:spChg>
      </pc:sldChg>
      <pc:sldChg chg="modSp mod">
        <pc:chgData name="Gregory Giordano" userId="04d301a8f02dee62" providerId="LiveId" clId="{58DBCC94-28B1-42A5-A4DD-75769C49F4BD}" dt="2020-10-18T18:52:28.180" v="2650" actId="6549"/>
        <pc:sldMkLst>
          <pc:docMk/>
          <pc:sldMk cId="1815519956" sldId="257"/>
        </pc:sldMkLst>
        <pc:spChg chg="mod">
          <ac:chgData name="Gregory Giordano" userId="04d301a8f02dee62" providerId="LiveId" clId="{58DBCC94-28B1-42A5-A4DD-75769C49F4BD}" dt="2020-10-18T18:52:28.180" v="2650" actId="6549"/>
          <ac:spMkLst>
            <pc:docMk/>
            <pc:sldMk cId="1815519956" sldId="257"/>
            <ac:spMk id="2" creationId="{00000000-0000-0000-0000-000000000000}"/>
          </ac:spMkLst>
        </pc:spChg>
        <pc:spChg chg="mod">
          <ac:chgData name="Gregory Giordano" userId="04d301a8f02dee62" providerId="LiveId" clId="{58DBCC94-28B1-42A5-A4DD-75769C49F4BD}" dt="2020-10-18T17:35:21.720" v="33" actId="20577"/>
          <ac:spMkLst>
            <pc:docMk/>
            <pc:sldMk cId="1815519956" sldId="257"/>
            <ac:spMk id="4" creationId="{00000000-0000-0000-0000-000000000000}"/>
          </ac:spMkLst>
        </pc:spChg>
      </pc:sldChg>
      <pc:sldChg chg="addSp delSp modSp mod">
        <pc:chgData name="Gregory Giordano" userId="04d301a8f02dee62" providerId="LiveId" clId="{58DBCC94-28B1-42A5-A4DD-75769C49F4BD}" dt="2020-10-18T17:47:17.609" v="1053" actId="1076"/>
        <pc:sldMkLst>
          <pc:docMk/>
          <pc:sldMk cId="469812545" sldId="259"/>
        </pc:sldMkLst>
        <pc:spChg chg="mod">
          <ac:chgData name="Gregory Giordano" userId="04d301a8f02dee62" providerId="LiveId" clId="{58DBCC94-28B1-42A5-A4DD-75769C49F4BD}" dt="2020-10-18T17:45:29.646" v="997" actId="20577"/>
          <ac:spMkLst>
            <pc:docMk/>
            <pc:sldMk cId="469812545" sldId="259"/>
            <ac:spMk id="3" creationId="{A49CCEAA-3160-4BE6-B3C0-80BF10430FA3}"/>
          </ac:spMkLst>
        </pc:spChg>
        <pc:spChg chg="mod">
          <ac:chgData name="Gregory Giordano" userId="04d301a8f02dee62" providerId="LiveId" clId="{58DBCC94-28B1-42A5-A4DD-75769C49F4BD}" dt="2020-10-18T17:36:32.830" v="157" actId="20577"/>
          <ac:spMkLst>
            <pc:docMk/>
            <pc:sldMk cId="469812545" sldId="259"/>
            <ac:spMk id="4" creationId="{16A62D07-DB66-441F-A91C-BC9407A507E6}"/>
          </ac:spMkLst>
        </pc:spChg>
        <pc:spChg chg="add del mod">
          <ac:chgData name="Gregory Giordano" userId="04d301a8f02dee62" providerId="LiveId" clId="{58DBCC94-28B1-42A5-A4DD-75769C49F4BD}" dt="2020-10-18T17:46:00.858" v="1003" actId="1076"/>
          <ac:spMkLst>
            <pc:docMk/>
            <pc:sldMk cId="469812545" sldId="259"/>
            <ac:spMk id="5" creationId="{1225B915-8AB8-4E35-B35C-046E225BBCA2}"/>
          </ac:spMkLst>
        </pc:spChg>
        <pc:spChg chg="add mod">
          <ac:chgData name="Gregory Giordano" userId="04d301a8f02dee62" providerId="LiveId" clId="{58DBCC94-28B1-42A5-A4DD-75769C49F4BD}" dt="2020-10-18T17:46:39.601" v="1022" actId="1076"/>
          <ac:spMkLst>
            <pc:docMk/>
            <pc:sldMk cId="469812545" sldId="259"/>
            <ac:spMk id="10" creationId="{EA6FC852-958C-4207-A953-4E3E3EC3AD85}"/>
          </ac:spMkLst>
        </pc:spChg>
        <pc:spChg chg="add mod">
          <ac:chgData name="Gregory Giordano" userId="04d301a8f02dee62" providerId="LiveId" clId="{58DBCC94-28B1-42A5-A4DD-75769C49F4BD}" dt="2020-10-18T17:47:17.609" v="1053" actId="1076"/>
          <ac:spMkLst>
            <pc:docMk/>
            <pc:sldMk cId="469812545" sldId="259"/>
            <ac:spMk id="12" creationId="{2B19737E-A100-4ECB-B64D-897CB9CC4048}"/>
          </ac:spMkLst>
        </pc:spChg>
        <pc:picChg chg="add mod">
          <ac:chgData name="Gregory Giordano" userId="04d301a8f02dee62" providerId="LiveId" clId="{58DBCC94-28B1-42A5-A4DD-75769C49F4BD}" dt="2020-10-18T17:45:35.385" v="998" actId="1076"/>
          <ac:picMkLst>
            <pc:docMk/>
            <pc:sldMk cId="469812545" sldId="259"/>
            <ac:picMk id="7" creationId="{256F94B9-C806-4442-89DF-E6CAA25E6D9D}"/>
          </ac:picMkLst>
        </pc:picChg>
        <pc:picChg chg="add mod">
          <ac:chgData name="Gregory Giordano" userId="04d301a8f02dee62" providerId="LiveId" clId="{58DBCC94-28B1-42A5-A4DD-75769C49F4BD}" dt="2020-10-18T17:45:37.035" v="999" actId="1076"/>
          <ac:picMkLst>
            <pc:docMk/>
            <pc:sldMk cId="469812545" sldId="259"/>
            <ac:picMk id="9" creationId="{80976CDA-8C3B-44BB-A453-C47CBDAD275A}"/>
          </ac:picMkLst>
        </pc:picChg>
      </pc:sldChg>
      <pc:sldChg chg="modSp mod">
        <pc:chgData name="Gregory Giordano" userId="04d301a8f02dee62" providerId="LiveId" clId="{58DBCC94-28B1-42A5-A4DD-75769C49F4BD}" dt="2020-10-18T18:48:07.092" v="2479" actId="20577"/>
        <pc:sldMkLst>
          <pc:docMk/>
          <pc:sldMk cId="279851604" sldId="260"/>
        </pc:sldMkLst>
        <pc:spChg chg="mod">
          <ac:chgData name="Gregory Giordano" userId="04d301a8f02dee62" providerId="LiveId" clId="{58DBCC94-28B1-42A5-A4DD-75769C49F4BD}" dt="2020-10-18T18:48:07.092" v="2479" actId="20577"/>
          <ac:spMkLst>
            <pc:docMk/>
            <pc:sldMk cId="279851604" sldId="260"/>
            <ac:spMk id="3" creationId="{8918F7B3-D169-4904-9CA1-9FF46F3F54F9}"/>
          </ac:spMkLst>
        </pc:spChg>
        <pc:spChg chg="mod">
          <ac:chgData name="Gregory Giordano" userId="04d301a8f02dee62" providerId="LiveId" clId="{58DBCC94-28B1-42A5-A4DD-75769C49F4BD}" dt="2020-10-18T17:54:24.935" v="1101" actId="20577"/>
          <ac:spMkLst>
            <pc:docMk/>
            <pc:sldMk cId="279851604" sldId="260"/>
            <ac:spMk id="4" creationId="{61FC2083-25C6-4F0E-A0CD-D1050F957ACA}"/>
          </ac:spMkLst>
        </pc:spChg>
        <pc:spChg chg="mod">
          <ac:chgData name="Gregory Giordano" userId="04d301a8f02dee62" providerId="LiveId" clId="{58DBCC94-28B1-42A5-A4DD-75769C49F4BD}" dt="2020-10-18T18:00:53.459" v="1712" actId="20577"/>
          <ac:spMkLst>
            <pc:docMk/>
            <pc:sldMk cId="279851604" sldId="260"/>
            <ac:spMk id="5" creationId="{041CDB50-5EF9-4D87-AE27-2158ABB4C9E1}"/>
          </ac:spMkLst>
        </pc:spChg>
      </pc:sldChg>
      <pc:sldChg chg="addSp delSp modSp mod">
        <pc:chgData name="Gregory Giordano" userId="04d301a8f02dee62" providerId="LiveId" clId="{58DBCC94-28B1-42A5-A4DD-75769C49F4BD}" dt="2020-10-18T18:27:13.630" v="2102" actId="1076"/>
        <pc:sldMkLst>
          <pc:docMk/>
          <pc:sldMk cId="3152875112" sldId="261"/>
        </pc:sldMkLst>
        <pc:spChg chg="mod">
          <ac:chgData name="Gregory Giordano" userId="04d301a8f02dee62" providerId="LiveId" clId="{58DBCC94-28B1-42A5-A4DD-75769C49F4BD}" dt="2020-10-18T18:27:07.542" v="2099" actId="1076"/>
          <ac:spMkLst>
            <pc:docMk/>
            <pc:sldMk cId="3152875112" sldId="261"/>
            <ac:spMk id="3" creationId="{D84084E9-9275-4F55-837B-E55B5E7F372D}"/>
          </ac:spMkLst>
        </pc:spChg>
        <pc:spChg chg="mod">
          <ac:chgData name="Gregory Giordano" userId="04d301a8f02dee62" providerId="LiveId" clId="{58DBCC94-28B1-42A5-A4DD-75769C49F4BD}" dt="2020-10-18T18:00:46.667" v="1711" actId="20577"/>
          <ac:spMkLst>
            <pc:docMk/>
            <pc:sldMk cId="3152875112" sldId="261"/>
            <ac:spMk id="4" creationId="{57CB2A25-BFC8-4CD0-A0F1-D946C5A2AC94}"/>
          </ac:spMkLst>
        </pc:spChg>
        <pc:spChg chg="del mod">
          <ac:chgData name="Gregory Giordano" userId="04d301a8f02dee62" providerId="LiveId" clId="{58DBCC94-28B1-42A5-A4DD-75769C49F4BD}" dt="2020-10-18T18:27:02.748" v="2098" actId="478"/>
          <ac:spMkLst>
            <pc:docMk/>
            <pc:sldMk cId="3152875112" sldId="261"/>
            <ac:spMk id="5" creationId="{D1F4FE7C-CF92-4557-B860-3F114C2209FF}"/>
          </ac:spMkLst>
        </pc:spChg>
        <pc:picChg chg="add mod">
          <ac:chgData name="Gregory Giordano" userId="04d301a8f02dee62" providerId="LiveId" clId="{58DBCC94-28B1-42A5-A4DD-75769C49F4BD}" dt="2020-10-18T18:27:13.630" v="2102" actId="1076"/>
          <ac:picMkLst>
            <pc:docMk/>
            <pc:sldMk cId="3152875112" sldId="261"/>
            <ac:picMk id="7" creationId="{C65E5F7D-4FF9-429B-9695-CD068A5C33E5}"/>
          </ac:picMkLst>
        </pc:picChg>
      </pc:sldChg>
      <pc:sldChg chg="addSp delSp modSp mod">
        <pc:chgData name="Gregory Giordano" userId="04d301a8f02dee62" providerId="LiveId" clId="{58DBCC94-28B1-42A5-A4DD-75769C49F4BD}" dt="2020-10-18T18:44:30.819" v="2327" actId="1076"/>
        <pc:sldMkLst>
          <pc:docMk/>
          <pc:sldMk cId="1221622362" sldId="262"/>
        </pc:sldMkLst>
        <pc:spChg chg="mod">
          <ac:chgData name="Gregory Giordano" userId="04d301a8f02dee62" providerId="LiveId" clId="{58DBCC94-28B1-42A5-A4DD-75769C49F4BD}" dt="2020-10-18T18:44:22.980" v="2324" actId="20577"/>
          <ac:spMkLst>
            <pc:docMk/>
            <pc:sldMk cId="1221622362" sldId="262"/>
            <ac:spMk id="3" creationId="{88557AE5-20EE-4E51-B450-56FCB8E4D2D7}"/>
          </ac:spMkLst>
        </pc:spChg>
        <pc:spChg chg="mod">
          <ac:chgData name="Gregory Giordano" userId="04d301a8f02dee62" providerId="LiveId" clId="{58DBCC94-28B1-42A5-A4DD-75769C49F4BD}" dt="2020-10-18T18:43:20.068" v="2133" actId="20577"/>
          <ac:spMkLst>
            <pc:docMk/>
            <pc:sldMk cId="1221622362" sldId="262"/>
            <ac:spMk id="4" creationId="{777F263E-6F8B-461C-B38B-5D6524A58B72}"/>
          </ac:spMkLst>
        </pc:spChg>
        <pc:spChg chg="del">
          <ac:chgData name="Gregory Giordano" userId="04d301a8f02dee62" providerId="LiveId" clId="{58DBCC94-28B1-42A5-A4DD-75769C49F4BD}" dt="2020-10-18T18:43:36.344" v="2180" actId="478"/>
          <ac:spMkLst>
            <pc:docMk/>
            <pc:sldMk cId="1221622362" sldId="262"/>
            <ac:spMk id="6" creationId="{247A5AA1-BB24-41F2-8443-14755CDA521B}"/>
          </ac:spMkLst>
        </pc:spChg>
        <pc:spChg chg="add del mod">
          <ac:chgData name="Gregory Giordano" userId="04d301a8f02dee62" providerId="LiveId" clId="{58DBCC94-28B1-42A5-A4DD-75769C49F4BD}" dt="2020-10-18T18:43:40.100" v="2181" actId="478"/>
          <ac:spMkLst>
            <pc:docMk/>
            <pc:sldMk cId="1221622362" sldId="262"/>
            <ac:spMk id="9" creationId="{AB0D41DF-F7AD-4925-9C86-A9E7A807D266}"/>
          </ac:spMkLst>
        </pc:spChg>
        <pc:picChg chg="add mod">
          <ac:chgData name="Gregory Giordano" userId="04d301a8f02dee62" providerId="LiveId" clId="{58DBCC94-28B1-42A5-A4DD-75769C49F4BD}" dt="2020-10-18T18:44:30.819" v="2327" actId="1076"/>
          <ac:picMkLst>
            <pc:docMk/>
            <pc:sldMk cId="1221622362" sldId="262"/>
            <ac:picMk id="7" creationId="{58D11A8F-2422-40B1-9D08-29BC104BCF74}"/>
          </ac:picMkLst>
        </pc:picChg>
        <pc:picChg chg="del mod">
          <ac:chgData name="Gregory Giordano" userId="04d301a8f02dee62" providerId="LiveId" clId="{58DBCC94-28B1-42A5-A4DD-75769C49F4BD}" dt="2020-10-18T18:42:59.949" v="2104" actId="478"/>
          <ac:picMkLst>
            <pc:docMk/>
            <pc:sldMk cId="1221622362" sldId="262"/>
            <ac:picMk id="10" creationId="{1CE8D69A-E97F-4865-BD5C-F5D252232A42}"/>
          </ac:picMkLst>
        </pc:picChg>
      </pc:sldChg>
      <pc:sldChg chg="addSp modSp mod">
        <pc:chgData name="Gregory Giordano" userId="04d301a8f02dee62" providerId="LiveId" clId="{58DBCC94-28B1-42A5-A4DD-75769C49F4BD}" dt="2020-10-18T19:04:27.215" v="3931" actId="1076"/>
        <pc:sldMkLst>
          <pc:docMk/>
          <pc:sldMk cId="1191925711" sldId="263"/>
        </pc:sldMkLst>
        <pc:spChg chg="mod">
          <ac:chgData name="Gregory Giordano" userId="04d301a8f02dee62" providerId="LiveId" clId="{58DBCC94-28B1-42A5-A4DD-75769C49F4BD}" dt="2020-10-18T18:48:47.828" v="2513" actId="20577"/>
          <ac:spMkLst>
            <pc:docMk/>
            <pc:sldMk cId="1191925711" sldId="263"/>
            <ac:spMk id="3" creationId="{5B3D9F29-29D3-4618-92BB-75CBBD496DE2}"/>
          </ac:spMkLst>
        </pc:spChg>
        <pc:spChg chg="mod">
          <ac:chgData name="Gregory Giordano" userId="04d301a8f02dee62" providerId="LiveId" clId="{58DBCC94-28B1-42A5-A4DD-75769C49F4BD}" dt="2020-10-18T18:48:38.468" v="2505" actId="20577"/>
          <ac:spMkLst>
            <pc:docMk/>
            <pc:sldMk cId="1191925711" sldId="263"/>
            <ac:spMk id="4" creationId="{215D41F0-CE32-4A79-8F2E-C09450113417}"/>
          </ac:spMkLst>
        </pc:spChg>
        <pc:spChg chg="mod">
          <ac:chgData name="Gregory Giordano" userId="04d301a8f02dee62" providerId="LiveId" clId="{58DBCC94-28B1-42A5-A4DD-75769C49F4BD}" dt="2020-10-18T18:53:03.768" v="2651" actId="20577"/>
          <ac:spMkLst>
            <pc:docMk/>
            <pc:sldMk cId="1191925711" sldId="263"/>
            <ac:spMk id="5" creationId="{5C170BCE-2656-431D-A097-7F5403695B32}"/>
          </ac:spMkLst>
        </pc:spChg>
        <pc:spChg chg="add mod">
          <ac:chgData name="Gregory Giordano" userId="04d301a8f02dee62" providerId="LiveId" clId="{58DBCC94-28B1-42A5-A4DD-75769C49F4BD}" dt="2020-10-18T19:04:09.720" v="3927" actId="14100"/>
          <ac:spMkLst>
            <pc:docMk/>
            <pc:sldMk cId="1191925711" sldId="263"/>
            <ac:spMk id="6" creationId="{62D7EE50-B9AB-43A7-A9F2-1146716C8C9E}"/>
          </ac:spMkLst>
        </pc:spChg>
        <pc:picChg chg="add mod">
          <ac:chgData name="Gregory Giordano" userId="04d301a8f02dee62" providerId="LiveId" clId="{58DBCC94-28B1-42A5-A4DD-75769C49F4BD}" dt="2020-10-18T19:04:27.215" v="3931" actId="1076"/>
          <ac:picMkLst>
            <pc:docMk/>
            <pc:sldMk cId="1191925711" sldId="263"/>
            <ac:picMk id="8" creationId="{CC3D148C-0AD1-4241-BBDB-0319A843F7F8}"/>
          </ac:picMkLst>
        </pc:picChg>
      </pc:sldChg>
      <pc:sldChg chg="del">
        <pc:chgData name="Gregory Giordano" userId="04d301a8f02dee62" providerId="LiveId" clId="{58DBCC94-28B1-42A5-A4DD-75769C49F4BD}" dt="2020-10-18T19:00:18.348" v="3598" actId="47"/>
        <pc:sldMkLst>
          <pc:docMk/>
          <pc:sldMk cId="3145204428" sldId="264"/>
        </pc:sldMkLst>
      </pc:sldChg>
      <pc:sldChg chg="modSp mod">
        <pc:chgData name="Gregory Giordano" userId="04d301a8f02dee62" providerId="LiveId" clId="{58DBCC94-28B1-42A5-A4DD-75769C49F4BD}" dt="2020-10-18T19:05:17.027" v="4102" actId="5793"/>
        <pc:sldMkLst>
          <pc:docMk/>
          <pc:sldMk cId="3440423750" sldId="265"/>
        </pc:sldMkLst>
        <pc:spChg chg="mod">
          <ac:chgData name="Gregory Giordano" userId="04d301a8f02dee62" providerId="LiveId" clId="{58DBCC94-28B1-42A5-A4DD-75769C49F4BD}" dt="2020-10-18T18:59:27.478" v="3503" actId="20577"/>
          <ac:spMkLst>
            <pc:docMk/>
            <pc:sldMk cId="3440423750" sldId="265"/>
            <ac:spMk id="4" creationId="{73CC0759-164E-4494-B00F-F325C964C025}"/>
          </ac:spMkLst>
        </pc:spChg>
        <pc:spChg chg="mod">
          <ac:chgData name="Gregory Giordano" userId="04d301a8f02dee62" providerId="LiveId" clId="{58DBCC94-28B1-42A5-A4DD-75769C49F4BD}" dt="2020-10-18T19:05:17.027" v="4102" actId="5793"/>
          <ac:spMkLst>
            <pc:docMk/>
            <pc:sldMk cId="3440423750" sldId="265"/>
            <ac:spMk id="6" creationId="{3547E6B6-9F90-421F-86A2-43A6DBE4D0BE}"/>
          </ac:spMkLst>
        </pc:spChg>
      </pc:sldChg>
      <pc:sldChg chg="del">
        <pc:chgData name="Gregory Giordano" userId="04d301a8f02dee62" providerId="LiveId" clId="{58DBCC94-28B1-42A5-A4DD-75769C49F4BD}" dt="2020-10-18T19:05:33.132" v="4103" actId="47"/>
        <pc:sldMkLst>
          <pc:docMk/>
          <pc:sldMk cId="133738774" sldId="266"/>
        </pc:sldMkLst>
      </pc:sldChg>
      <pc:sldChg chg="new del">
        <pc:chgData name="Gregory Giordano" userId="04d301a8f02dee62" providerId="LiveId" clId="{58DBCC94-28B1-42A5-A4DD-75769C49F4BD}" dt="2020-10-18T17:47:51.782" v="1055" actId="47"/>
        <pc:sldMkLst>
          <pc:docMk/>
          <pc:sldMk cId="2527789903" sldId="267"/>
        </pc:sldMkLst>
      </pc:sldChg>
    </pc:docChg>
  </pc:docChgLst>
  <pc:docChgLst>
    <pc:chgData name="Gregory Giordano" userId="04d301a8f02dee62" providerId="LiveId" clId="{0949FCD9-6FBD-4B68-9998-163E162AA457}"/>
    <pc:docChg chg="undo custSel addSld delSld modSld">
      <pc:chgData name="Gregory Giordano" userId="04d301a8f02dee62" providerId="LiveId" clId="{0949FCD9-6FBD-4B68-9998-163E162AA457}" dt="2020-11-06T15:28:35.416" v="1880" actId="20577"/>
      <pc:docMkLst>
        <pc:docMk/>
      </pc:docMkLst>
      <pc:sldChg chg="modSp mod">
        <pc:chgData name="Gregory Giordano" userId="04d301a8f02dee62" providerId="LiveId" clId="{0949FCD9-6FBD-4B68-9998-163E162AA457}" dt="2020-11-05T23:04:38.657" v="33" actId="1076"/>
        <pc:sldMkLst>
          <pc:docMk/>
          <pc:sldMk cId="912756519" sldId="256"/>
        </pc:sldMkLst>
        <pc:spChg chg="mod">
          <ac:chgData name="Gregory Giordano" userId="04d301a8f02dee62" providerId="LiveId" clId="{0949FCD9-6FBD-4B68-9998-163E162AA457}" dt="2020-11-05T23:04:38.657" v="33" actId="1076"/>
          <ac:spMkLst>
            <pc:docMk/>
            <pc:sldMk cId="912756519" sldId="256"/>
            <ac:spMk id="3" creationId="{00000000-0000-0000-0000-000000000000}"/>
          </ac:spMkLst>
        </pc:spChg>
      </pc:sldChg>
      <pc:sldChg chg="modSp mod">
        <pc:chgData name="Gregory Giordano" userId="04d301a8f02dee62" providerId="LiveId" clId="{0949FCD9-6FBD-4B68-9998-163E162AA457}" dt="2020-11-05T23:12:25.559" v="473" actId="1076"/>
        <pc:sldMkLst>
          <pc:docMk/>
          <pc:sldMk cId="1815519956" sldId="257"/>
        </pc:sldMkLst>
        <pc:spChg chg="mod">
          <ac:chgData name="Gregory Giordano" userId="04d301a8f02dee62" providerId="LiveId" clId="{0949FCD9-6FBD-4B68-9998-163E162AA457}" dt="2020-11-05T23:12:25.559" v="473" actId="1076"/>
          <ac:spMkLst>
            <pc:docMk/>
            <pc:sldMk cId="1815519956" sldId="257"/>
            <ac:spMk id="2" creationId="{00000000-0000-0000-0000-000000000000}"/>
          </ac:spMkLst>
        </pc:spChg>
        <pc:spChg chg="mod">
          <ac:chgData name="Gregory Giordano" userId="04d301a8f02dee62" providerId="LiveId" clId="{0949FCD9-6FBD-4B68-9998-163E162AA457}" dt="2020-11-05T23:06:32.818" v="102" actId="20577"/>
          <ac:spMkLst>
            <pc:docMk/>
            <pc:sldMk cId="1815519956" sldId="257"/>
            <ac:spMk id="4" creationId="{00000000-0000-0000-0000-000000000000}"/>
          </ac:spMkLst>
        </pc:spChg>
      </pc:sldChg>
      <pc:sldChg chg="new del">
        <pc:chgData name="Gregory Giordano" userId="04d301a8f02dee62" providerId="LiveId" clId="{0949FCD9-6FBD-4B68-9998-163E162AA457}" dt="2020-11-05T23:10:09.154" v="377" actId="47"/>
        <pc:sldMkLst>
          <pc:docMk/>
          <pc:sldMk cId="2219287270" sldId="266"/>
        </pc:sldMkLst>
      </pc:sldChg>
      <pc:sldChg chg="addSp delSp modSp add mod">
        <pc:chgData name="Gregory Giordano" userId="04d301a8f02dee62" providerId="LiveId" clId="{0949FCD9-6FBD-4B68-9998-163E162AA457}" dt="2020-11-06T15:23:43.362" v="1571" actId="20577"/>
        <pc:sldMkLst>
          <pc:docMk/>
          <pc:sldMk cId="2563892168" sldId="267"/>
        </pc:sldMkLst>
        <pc:spChg chg="mod">
          <ac:chgData name="Gregory Giordano" userId="04d301a8f02dee62" providerId="LiveId" clId="{0949FCD9-6FBD-4B68-9998-163E162AA457}" dt="2020-11-05T23:10:30.278" v="411" actId="113"/>
          <ac:spMkLst>
            <pc:docMk/>
            <pc:sldMk cId="2563892168" sldId="267"/>
            <ac:spMk id="3" creationId="{A49CCEAA-3160-4BE6-B3C0-80BF10430FA3}"/>
          </ac:spMkLst>
        </pc:spChg>
        <pc:spChg chg="mod">
          <ac:chgData name="Gregory Giordano" userId="04d301a8f02dee62" providerId="LiveId" clId="{0949FCD9-6FBD-4B68-9998-163E162AA457}" dt="2020-11-05T23:10:16.755" v="389" actId="20577"/>
          <ac:spMkLst>
            <pc:docMk/>
            <pc:sldMk cId="2563892168" sldId="267"/>
            <ac:spMk id="4" creationId="{16A62D07-DB66-441F-A91C-BC9407A507E6}"/>
          </ac:spMkLst>
        </pc:spChg>
        <pc:spChg chg="mod">
          <ac:chgData name="Gregory Giordano" userId="04d301a8f02dee62" providerId="LiveId" clId="{0949FCD9-6FBD-4B68-9998-163E162AA457}" dt="2020-11-06T15:22:40.986" v="1504" actId="255"/>
          <ac:spMkLst>
            <pc:docMk/>
            <pc:sldMk cId="2563892168" sldId="267"/>
            <ac:spMk id="5" creationId="{1225B915-8AB8-4E35-B35C-046E225BBCA2}"/>
          </ac:spMkLst>
        </pc:spChg>
        <pc:graphicFrameChg chg="add del mod modGraphic">
          <ac:chgData name="Gregory Giordano" userId="04d301a8f02dee62" providerId="LiveId" clId="{0949FCD9-6FBD-4B68-9998-163E162AA457}" dt="2020-11-06T15:20:36.704" v="1305" actId="21"/>
          <ac:graphicFrameMkLst>
            <pc:docMk/>
            <pc:sldMk cId="2563892168" sldId="267"/>
            <ac:graphicFrameMk id="6" creationId="{BD9D9B08-A6D4-42BF-BA8B-49704B170BA7}"/>
          </ac:graphicFrameMkLst>
        </pc:graphicFrameChg>
        <pc:graphicFrameChg chg="add mod modGraphic">
          <ac:chgData name="Gregory Giordano" userId="04d301a8f02dee62" providerId="LiveId" clId="{0949FCD9-6FBD-4B68-9998-163E162AA457}" dt="2020-11-06T15:23:43.362" v="1571" actId="20577"/>
          <ac:graphicFrameMkLst>
            <pc:docMk/>
            <pc:sldMk cId="2563892168" sldId="267"/>
            <ac:graphicFrameMk id="8" creationId="{732F9608-66E3-484C-8D01-CE197C953A3F}"/>
          </ac:graphicFrameMkLst>
        </pc:graphicFrameChg>
      </pc:sldChg>
      <pc:sldChg chg="addSp delSp modSp new mod">
        <pc:chgData name="Gregory Giordano" userId="04d301a8f02dee62" providerId="LiveId" clId="{0949FCD9-6FBD-4B68-9998-163E162AA457}" dt="2020-11-05T23:32:41.361" v="1290" actId="12"/>
        <pc:sldMkLst>
          <pc:docMk/>
          <pc:sldMk cId="1295685217" sldId="268"/>
        </pc:sldMkLst>
        <pc:spChg chg="del">
          <ac:chgData name="Gregory Giordano" userId="04d301a8f02dee62" providerId="LiveId" clId="{0949FCD9-6FBD-4B68-9998-163E162AA457}" dt="2020-11-05T23:11:28.448" v="425" actId="478"/>
          <ac:spMkLst>
            <pc:docMk/>
            <pc:sldMk cId="1295685217" sldId="268"/>
            <ac:spMk id="3" creationId="{4D3EC5A0-568A-49F9-A81A-A41CAC4A34F3}"/>
          </ac:spMkLst>
        </pc:spChg>
        <pc:spChg chg="mod">
          <ac:chgData name="Gregory Giordano" userId="04d301a8f02dee62" providerId="LiveId" clId="{0949FCD9-6FBD-4B68-9998-163E162AA457}" dt="2020-11-05T23:12:48.269" v="515" actId="20577"/>
          <ac:spMkLst>
            <pc:docMk/>
            <pc:sldMk cId="1295685217" sldId="268"/>
            <ac:spMk id="4" creationId="{96E87D47-54F1-42A7-A202-A5CA493C340A}"/>
          </ac:spMkLst>
        </pc:spChg>
        <pc:spChg chg="del">
          <ac:chgData name="Gregory Giordano" userId="04d301a8f02dee62" providerId="LiveId" clId="{0949FCD9-6FBD-4B68-9998-163E162AA457}" dt="2020-11-05T23:11:31.295" v="426" actId="478"/>
          <ac:spMkLst>
            <pc:docMk/>
            <pc:sldMk cId="1295685217" sldId="268"/>
            <ac:spMk id="6" creationId="{40819EFC-E05F-4020-8A55-795A74FAE36B}"/>
          </ac:spMkLst>
        </pc:spChg>
        <pc:spChg chg="add mod">
          <ac:chgData name="Gregory Giordano" userId="04d301a8f02dee62" providerId="LiveId" clId="{0949FCD9-6FBD-4B68-9998-163E162AA457}" dt="2020-11-05T23:32:41.361" v="1290" actId="12"/>
          <ac:spMkLst>
            <pc:docMk/>
            <pc:sldMk cId="1295685217" sldId="268"/>
            <ac:spMk id="7" creationId="{E67949EB-7B63-4F6E-977E-259CA84F850C}"/>
          </ac:spMkLst>
        </pc:spChg>
      </pc:sldChg>
      <pc:sldChg chg="addSp delSp modSp new del mod">
        <pc:chgData name="Gregory Giordano" userId="04d301a8f02dee62" providerId="LiveId" clId="{0949FCD9-6FBD-4B68-9998-163E162AA457}" dt="2020-11-05T23:11:17.572" v="422" actId="680"/>
        <pc:sldMkLst>
          <pc:docMk/>
          <pc:sldMk cId="2320470189" sldId="268"/>
        </pc:sldMkLst>
        <pc:spChg chg="mod">
          <ac:chgData name="Gregory Giordano" userId="04d301a8f02dee62" providerId="LiveId" clId="{0949FCD9-6FBD-4B68-9998-163E162AA457}" dt="2020-11-05T23:11:17.101" v="421"/>
          <ac:spMkLst>
            <pc:docMk/>
            <pc:sldMk cId="2320470189" sldId="268"/>
            <ac:spMk id="3" creationId="{54782B00-F105-4E4F-9D47-59F2DB30A26B}"/>
          </ac:spMkLst>
        </pc:spChg>
        <pc:spChg chg="add del">
          <ac:chgData name="Gregory Giordano" userId="04d301a8f02dee62" providerId="LiveId" clId="{0949FCD9-6FBD-4B68-9998-163E162AA457}" dt="2020-11-05T23:11:14.779" v="420" actId="478"/>
          <ac:spMkLst>
            <pc:docMk/>
            <pc:sldMk cId="2320470189" sldId="268"/>
            <ac:spMk id="6" creationId="{C21E376A-0A34-42F5-BDDE-123CA8B97DD9}"/>
          </ac:spMkLst>
        </pc:spChg>
      </pc:sldChg>
      <pc:sldChg chg="addSp delSp modSp new mod">
        <pc:chgData name="Gregory Giordano" userId="04d301a8f02dee62" providerId="LiveId" clId="{0949FCD9-6FBD-4B68-9998-163E162AA457}" dt="2020-11-06T15:27:00.555" v="1749" actId="14100"/>
        <pc:sldMkLst>
          <pc:docMk/>
          <pc:sldMk cId="3860348518" sldId="269"/>
        </pc:sldMkLst>
        <pc:spChg chg="mod">
          <ac:chgData name="Gregory Giordano" userId="04d301a8f02dee62" providerId="LiveId" clId="{0949FCD9-6FBD-4B68-9998-163E162AA457}" dt="2020-11-05T23:19:01.069" v="1011" actId="20577"/>
          <ac:spMkLst>
            <pc:docMk/>
            <pc:sldMk cId="3860348518" sldId="269"/>
            <ac:spMk id="3" creationId="{9FD6216B-3A95-4930-A42D-8ABC907111DF}"/>
          </ac:spMkLst>
        </pc:spChg>
        <pc:spChg chg="mod">
          <ac:chgData name="Gregory Giordano" userId="04d301a8f02dee62" providerId="LiveId" clId="{0949FCD9-6FBD-4B68-9998-163E162AA457}" dt="2020-11-05T23:18:43.107" v="990" actId="20577"/>
          <ac:spMkLst>
            <pc:docMk/>
            <pc:sldMk cId="3860348518" sldId="269"/>
            <ac:spMk id="4" creationId="{9F062FA9-BE7A-45F3-9D4C-3FF0D95DB718}"/>
          </ac:spMkLst>
        </pc:spChg>
        <pc:spChg chg="del">
          <ac:chgData name="Gregory Giordano" userId="04d301a8f02dee62" providerId="LiveId" clId="{0949FCD9-6FBD-4B68-9998-163E162AA457}" dt="2020-11-05T23:18:50.929" v="991" actId="478"/>
          <ac:spMkLst>
            <pc:docMk/>
            <pc:sldMk cId="3860348518" sldId="269"/>
            <ac:spMk id="6" creationId="{D45EC748-9911-44AB-B074-4E3F009144A5}"/>
          </ac:spMkLst>
        </pc:spChg>
        <pc:graphicFrameChg chg="add mod">
          <ac:chgData name="Gregory Giordano" userId="04d301a8f02dee62" providerId="LiveId" clId="{0949FCD9-6FBD-4B68-9998-163E162AA457}" dt="2020-11-06T15:27:00.555" v="1749" actId="14100"/>
          <ac:graphicFrameMkLst>
            <pc:docMk/>
            <pc:sldMk cId="3860348518" sldId="269"/>
            <ac:graphicFrameMk id="8" creationId="{84B8110D-FB90-4430-98B8-6549022BBD73}"/>
          </ac:graphicFrameMkLst>
        </pc:graphicFrameChg>
      </pc:sldChg>
      <pc:sldChg chg="modSp new mod">
        <pc:chgData name="Gregory Giordano" userId="04d301a8f02dee62" providerId="LiveId" clId="{0949FCD9-6FBD-4B68-9998-163E162AA457}" dt="2020-11-05T23:21:33.901" v="1121" actId="255"/>
        <pc:sldMkLst>
          <pc:docMk/>
          <pc:sldMk cId="416276705" sldId="270"/>
        </pc:sldMkLst>
        <pc:spChg chg="mod">
          <ac:chgData name="Gregory Giordano" userId="04d301a8f02dee62" providerId="LiveId" clId="{0949FCD9-6FBD-4B68-9998-163E162AA457}" dt="2020-11-05T23:21:33.901" v="1121" actId="255"/>
          <ac:spMkLst>
            <pc:docMk/>
            <pc:sldMk cId="416276705" sldId="270"/>
            <ac:spMk id="4" creationId="{57E285DD-3DAD-4F59-ACAA-42800199CBD8}"/>
          </ac:spMkLst>
        </pc:spChg>
      </pc:sldChg>
      <pc:sldChg chg="modSp new mod">
        <pc:chgData name="Gregory Giordano" userId="04d301a8f02dee62" providerId="LiveId" clId="{0949FCD9-6FBD-4B68-9998-163E162AA457}" dt="2020-11-05T23:21:03.826" v="1115" actId="14100"/>
        <pc:sldMkLst>
          <pc:docMk/>
          <pc:sldMk cId="7879983" sldId="271"/>
        </pc:sldMkLst>
        <pc:spChg chg="mod">
          <ac:chgData name="Gregory Giordano" userId="04d301a8f02dee62" providerId="LiveId" clId="{0949FCD9-6FBD-4B68-9998-163E162AA457}" dt="2020-11-05T23:21:03.826" v="1115" actId="14100"/>
          <ac:spMkLst>
            <pc:docMk/>
            <pc:sldMk cId="7879983" sldId="271"/>
            <ac:spMk id="4" creationId="{2ABE5DAB-B4D5-4285-9A5E-1A93B6DAD24B}"/>
          </ac:spMkLst>
        </pc:spChg>
      </pc:sldChg>
      <pc:sldChg chg="addSp delSp modSp new mod">
        <pc:chgData name="Gregory Giordano" userId="04d301a8f02dee62" providerId="LiveId" clId="{0949FCD9-6FBD-4B68-9998-163E162AA457}" dt="2020-11-05T23:24:48.929" v="1156" actId="20577"/>
        <pc:sldMkLst>
          <pc:docMk/>
          <pc:sldMk cId="66281784" sldId="272"/>
        </pc:sldMkLst>
        <pc:spChg chg="del">
          <ac:chgData name="Gregory Giordano" userId="04d301a8f02dee62" providerId="LiveId" clId="{0949FCD9-6FBD-4B68-9998-163E162AA457}" dt="2020-11-05T23:24:34.715" v="1123"/>
          <ac:spMkLst>
            <pc:docMk/>
            <pc:sldMk cId="66281784" sldId="272"/>
            <ac:spMk id="4" creationId="{082F732B-0135-48C8-8833-377971A59CA3}"/>
          </ac:spMkLst>
        </pc:spChg>
        <pc:spChg chg="add mod">
          <ac:chgData name="Gregory Giordano" userId="04d301a8f02dee62" providerId="LiveId" clId="{0949FCD9-6FBD-4B68-9998-163E162AA457}" dt="2020-11-05T23:24:48.929" v="1156" actId="20577"/>
          <ac:spMkLst>
            <pc:docMk/>
            <pc:sldMk cId="66281784" sldId="272"/>
            <ac:spMk id="7" creationId="{D2FCBEEA-F28F-475F-A0BE-CF18A43DE5A1}"/>
          </ac:spMkLst>
        </pc:spChg>
      </pc:sldChg>
      <pc:sldChg chg="modSp new mod">
        <pc:chgData name="Gregory Giordano" userId="04d301a8f02dee62" providerId="LiveId" clId="{0949FCD9-6FBD-4B68-9998-163E162AA457}" dt="2020-11-05T23:26:37.292" v="1171" actId="20577"/>
        <pc:sldMkLst>
          <pc:docMk/>
          <pc:sldMk cId="3019926982" sldId="273"/>
        </pc:sldMkLst>
        <pc:spChg chg="mod">
          <ac:chgData name="Gregory Giordano" userId="04d301a8f02dee62" providerId="LiveId" clId="{0949FCD9-6FBD-4B68-9998-163E162AA457}" dt="2020-11-05T23:26:37.292" v="1171" actId="20577"/>
          <ac:spMkLst>
            <pc:docMk/>
            <pc:sldMk cId="3019926982" sldId="273"/>
            <ac:spMk id="4" creationId="{8C05672D-6D3A-4BF0-BE59-08EF481AD600}"/>
          </ac:spMkLst>
        </pc:spChg>
      </pc:sldChg>
      <pc:sldChg chg="modSp new mod">
        <pc:chgData name="Gregory Giordano" userId="04d301a8f02dee62" providerId="LiveId" clId="{0949FCD9-6FBD-4B68-9998-163E162AA457}" dt="2020-11-05T23:28:25.005" v="1258" actId="20577"/>
        <pc:sldMkLst>
          <pc:docMk/>
          <pc:sldMk cId="3798124147" sldId="274"/>
        </pc:sldMkLst>
        <pc:spChg chg="mod">
          <ac:chgData name="Gregory Giordano" userId="04d301a8f02dee62" providerId="LiveId" clId="{0949FCD9-6FBD-4B68-9998-163E162AA457}" dt="2020-11-05T23:28:25.005" v="1258" actId="20577"/>
          <ac:spMkLst>
            <pc:docMk/>
            <pc:sldMk cId="3798124147" sldId="274"/>
            <ac:spMk id="4" creationId="{9F2ED5BF-0E42-4F70-9CC4-EFC1671A8E49}"/>
          </ac:spMkLst>
        </pc:spChg>
      </pc:sldChg>
      <pc:sldChg chg="modSp new mod">
        <pc:chgData name="Gregory Giordano" userId="04d301a8f02dee62" providerId="LiveId" clId="{0949FCD9-6FBD-4B68-9998-163E162AA457}" dt="2020-11-05T23:28:50.301" v="1277" actId="20577"/>
        <pc:sldMkLst>
          <pc:docMk/>
          <pc:sldMk cId="617355245" sldId="275"/>
        </pc:sldMkLst>
        <pc:spChg chg="mod">
          <ac:chgData name="Gregory Giordano" userId="04d301a8f02dee62" providerId="LiveId" clId="{0949FCD9-6FBD-4B68-9998-163E162AA457}" dt="2020-11-05T23:28:50.301" v="1277" actId="20577"/>
          <ac:spMkLst>
            <pc:docMk/>
            <pc:sldMk cId="617355245" sldId="275"/>
            <ac:spMk id="4" creationId="{E34960B4-A60F-4339-812F-45A5ED492716}"/>
          </ac:spMkLst>
        </pc:spChg>
      </pc:sldChg>
      <pc:sldChg chg="modSp new mod">
        <pc:chgData name="Gregory Giordano" userId="04d301a8f02dee62" providerId="LiveId" clId="{0949FCD9-6FBD-4B68-9998-163E162AA457}" dt="2020-11-05T23:29:04.172" v="1288" actId="20577"/>
        <pc:sldMkLst>
          <pc:docMk/>
          <pc:sldMk cId="1444984635" sldId="276"/>
        </pc:sldMkLst>
        <pc:spChg chg="mod">
          <ac:chgData name="Gregory Giordano" userId="04d301a8f02dee62" providerId="LiveId" clId="{0949FCD9-6FBD-4B68-9998-163E162AA457}" dt="2020-11-05T23:29:04.172" v="1288" actId="20577"/>
          <ac:spMkLst>
            <pc:docMk/>
            <pc:sldMk cId="1444984635" sldId="276"/>
            <ac:spMk id="4" creationId="{25E18255-B26B-4611-B2A3-0063D5849EE0}"/>
          </ac:spMkLst>
        </pc:spChg>
      </pc:sldChg>
      <pc:sldChg chg="modSp new mod">
        <pc:chgData name="Gregory Giordano" userId="04d301a8f02dee62" providerId="LiveId" clId="{0949FCD9-6FBD-4B68-9998-163E162AA457}" dt="2020-11-06T15:28:35.416" v="1880" actId="20577"/>
        <pc:sldMkLst>
          <pc:docMk/>
          <pc:sldMk cId="1198998130" sldId="277"/>
        </pc:sldMkLst>
        <pc:spChg chg="mod">
          <ac:chgData name="Gregory Giordano" userId="04d301a8f02dee62" providerId="LiveId" clId="{0949FCD9-6FBD-4B68-9998-163E162AA457}" dt="2020-11-06T15:28:35.416" v="1880" actId="20577"/>
          <ac:spMkLst>
            <pc:docMk/>
            <pc:sldMk cId="1198998130" sldId="277"/>
            <ac:spMk id="3" creationId="{6464751E-7A12-4883-9310-987CA3B8F710}"/>
          </ac:spMkLst>
        </pc:spChg>
        <pc:spChg chg="mod">
          <ac:chgData name="Gregory Giordano" userId="04d301a8f02dee62" providerId="LiveId" clId="{0949FCD9-6FBD-4B68-9998-163E162AA457}" dt="2020-11-06T15:27:35.304" v="1781" actId="20577"/>
          <ac:spMkLst>
            <pc:docMk/>
            <pc:sldMk cId="1198998130" sldId="277"/>
            <ac:spMk id="4" creationId="{50CB8ABE-538A-43FD-AF40-0C82FDF8C1F5}"/>
          </ac:spMkLst>
        </pc:spChg>
      </pc:sldChg>
    </pc:docChg>
  </pc:docChgLst>
  <pc:docChgLst>
    <pc:chgData name="Vincent Cortese" userId="4bd9b49d11943418" providerId="LiveId" clId="{7536F76C-6A63-4C7B-B8D7-7B224834D368}"/>
    <pc:docChg chg="custSel modSld">
      <pc:chgData name="Vincent Cortese" userId="4bd9b49d11943418" providerId="LiveId" clId="{7536F76C-6A63-4C7B-B8D7-7B224834D368}" dt="2020-10-19T15:44:09.576" v="258" actId="20577"/>
      <pc:docMkLst>
        <pc:docMk/>
      </pc:docMkLst>
      <pc:sldChg chg="modSp mod modNotesTx">
        <pc:chgData name="Vincent Cortese" userId="4bd9b49d11943418" providerId="LiveId" clId="{7536F76C-6A63-4C7B-B8D7-7B224834D368}" dt="2020-10-19T15:44:09.576" v="258" actId="20577"/>
        <pc:sldMkLst>
          <pc:docMk/>
          <pc:sldMk cId="3440423750" sldId="265"/>
        </pc:sldMkLst>
        <pc:spChg chg="mod">
          <ac:chgData name="Vincent Cortese" userId="4bd9b49d11943418" providerId="LiveId" clId="{7536F76C-6A63-4C7B-B8D7-7B224834D368}" dt="2020-10-19T01:26:17.457" v="87" actId="20577"/>
          <ac:spMkLst>
            <pc:docMk/>
            <pc:sldMk cId="3440423750" sldId="265"/>
            <ac:spMk id="6" creationId="{3547E6B6-9F90-421F-86A2-43A6DBE4D0BE}"/>
          </ac:spMkLst>
        </pc:spChg>
      </pc:sldChg>
    </pc:docChg>
  </pc:docChgLst>
  <pc:docChgLst>
    <pc:chgData name="John Tartaglia" userId="7dd1c6642597324d" providerId="Windows Live" clId="Web-{271D7C0F-2E64-4920-9D60-11DF2EF82001}"/>
    <pc:docChg chg="modSld">
      <pc:chgData name="John Tartaglia" userId="7dd1c6642597324d" providerId="Windows Live" clId="Web-{271D7C0F-2E64-4920-9D60-11DF2EF82001}" dt="2020-10-19T15:33:07.717" v="362" actId="20577"/>
      <pc:docMkLst>
        <pc:docMk/>
      </pc:docMkLst>
      <pc:sldChg chg="modSp">
        <pc:chgData name="John Tartaglia" userId="7dd1c6642597324d" providerId="Windows Live" clId="Web-{271D7C0F-2E64-4920-9D60-11DF2EF82001}" dt="2020-10-19T15:16:15.718" v="257" actId="20577"/>
        <pc:sldMkLst>
          <pc:docMk/>
          <pc:sldMk cId="1815519956" sldId="257"/>
        </pc:sldMkLst>
        <pc:spChg chg="mod">
          <ac:chgData name="John Tartaglia" userId="7dd1c6642597324d" providerId="Windows Live" clId="Web-{271D7C0F-2E64-4920-9D60-11DF2EF82001}" dt="2020-10-19T15:16:15.718" v="257" actId="20577"/>
          <ac:spMkLst>
            <pc:docMk/>
            <pc:sldMk cId="1815519956" sldId="257"/>
            <ac:spMk id="2" creationId="{00000000-0000-0000-0000-000000000000}"/>
          </ac:spMkLst>
        </pc:spChg>
      </pc:sldChg>
      <pc:sldChg chg="modSp">
        <pc:chgData name="John Tartaglia" userId="7dd1c6642597324d" providerId="Windows Live" clId="Web-{271D7C0F-2E64-4920-9D60-11DF2EF82001}" dt="2020-10-19T15:33:07.717" v="362" actId="20577"/>
        <pc:sldMkLst>
          <pc:docMk/>
          <pc:sldMk cId="1191925711" sldId="263"/>
        </pc:sldMkLst>
        <pc:spChg chg="mod">
          <ac:chgData name="John Tartaglia" userId="7dd1c6642597324d" providerId="Windows Live" clId="Web-{271D7C0F-2E64-4920-9D60-11DF2EF82001}" dt="2020-10-19T15:33:07.717" v="362" actId="20577"/>
          <ac:spMkLst>
            <pc:docMk/>
            <pc:sldMk cId="1191925711" sldId="263"/>
            <ac:spMk id="6" creationId="{62D7EE50-B9AB-43A7-A9F2-1146716C8C9E}"/>
          </ac:spMkLst>
        </pc:spChg>
      </pc:sldChg>
      <pc:sldChg chg="modSp">
        <pc:chgData name="John Tartaglia" userId="7dd1c6642597324d" providerId="Windows Live" clId="Web-{271D7C0F-2E64-4920-9D60-11DF2EF82001}" dt="2020-10-19T15:11:18.694" v="117" actId="20577"/>
        <pc:sldMkLst>
          <pc:docMk/>
          <pc:sldMk cId="3440423750" sldId="265"/>
        </pc:sldMkLst>
        <pc:spChg chg="mod">
          <ac:chgData name="John Tartaglia" userId="7dd1c6642597324d" providerId="Windows Live" clId="Web-{271D7C0F-2E64-4920-9D60-11DF2EF82001}" dt="2020-10-19T15:11:18.694" v="117" actId="20577"/>
          <ac:spMkLst>
            <pc:docMk/>
            <pc:sldMk cId="3440423750" sldId="265"/>
            <ac:spMk id="6" creationId="{3547E6B6-9F90-421F-86A2-43A6DBE4D0B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08423-7517-4487-ACC3-82CF04DDEBC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19EDF-7CBD-4150-9B82-4689FFB4A195}">
      <dgm:prSet phldrT="[Text]"/>
      <dgm:spPr/>
      <dgm:t>
        <a:bodyPr/>
        <a:lstStyle/>
        <a:p>
          <a:r>
            <a:rPr lang="en-US" dirty="0"/>
            <a:t>Volatility Trading</a:t>
          </a:r>
        </a:p>
      </dgm:t>
    </dgm:pt>
    <dgm:pt modelId="{E17721EF-DD83-4BC1-B418-F521B683D717}" type="parTrans" cxnId="{6BDE347E-5051-428E-9983-FA67C63EE7C1}">
      <dgm:prSet/>
      <dgm:spPr/>
      <dgm:t>
        <a:bodyPr/>
        <a:lstStyle/>
        <a:p>
          <a:endParaRPr lang="en-US"/>
        </a:p>
      </dgm:t>
    </dgm:pt>
    <dgm:pt modelId="{0F1FA843-83CE-43ED-A4E0-09726E7B0622}" type="sibTrans" cxnId="{6BDE347E-5051-428E-9983-FA67C63EE7C1}">
      <dgm:prSet/>
      <dgm:spPr/>
      <dgm:t>
        <a:bodyPr/>
        <a:lstStyle/>
        <a:p>
          <a:endParaRPr lang="en-US"/>
        </a:p>
      </dgm:t>
    </dgm:pt>
    <dgm:pt modelId="{253D8FBC-0B3C-4D9B-BC61-75C8CD736C0E}" type="asst">
      <dgm:prSet phldrT="[Text]" phldr="1"/>
      <dgm:spPr/>
      <dgm:t>
        <a:bodyPr/>
        <a:lstStyle/>
        <a:p>
          <a:endParaRPr lang="en-US"/>
        </a:p>
      </dgm:t>
    </dgm:pt>
    <dgm:pt modelId="{DF8A1C15-9D57-46C5-9130-9A672C39AF7E}" type="parTrans" cxnId="{C5CB9E2C-3F64-4EA2-B807-1AF42226ABFB}">
      <dgm:prSet/>
      <dgm:spPr/>
      <dgm:t>
        <a:bodyPr/>
        <a:lstStyle/>
        <a:p>
          <a:endParaRPr lang="en-US"/>
        </a:p>
      </dgm:t>
    </dgm:pt>
    <dgm:pt modelId="{54B5C43B-BE69-4A1A-9229-3A64687C780C}" type="sibTrans" cxnId="{C5CB9E2C-3F64-4EA2-B807-1AF42226ABFB}">
      <dgm:prSet/>
      <dgm:spPr/>
      <dgm:t>
        <a:bodyPr/>
        <a:lstStyle/>
        <a:p>
          <a:endParaRPr lang="en-US"/>
        </a:p>
      </dgm:t>
    </dgm:pt>
    <dgm:pt modelId="{67A447E6-77E0-451B-902E-D8E5AAD6DFCA}">
      <dgm:prSet phldrT="[Text]"/>
      <dgm:spPr/>
      <dgm:t>
        <a:bodyPr/>
        <a:lstStyle/>
        <a:p>
          <a:r>
            <a:rPr lang="en-US" dirty="0"/>
            <a:t>Options Trading</a:t>
          </a:r>
        </a:p>
      </dgm:t>
    </dgm:pt>
    <dgm:pt modelId="{08399EA5-8F7C-429D-B9F3-3E43B3740C61}" type="parTrans" cxnId="{E791ACCE-0AF1-4C6D-A7EE-4922D70B3C17}">
      <dgm:prSet/>
      <dgm:spPr/>
      <dgm:t>
        <a:bodyPr/>
        <a:lstStyle/>
        <a:p>
          <a:endParaRPr lang="en-US"/>
        </a:p>
      </dgm:t>
    </dgm:pt>
    <dgm:pt modelId="{CF4927F1-5BC6-4412-848E-35BE536F4B37}" type="sibTrans" cxnId="{E791ACCE-0AF1-4C6D-A7EE-4922D70B3C17}">
      <dgm:prSet/>
      <dgm:spPr/>
      <dgm:t>
        <a:bodyPr/>
        <a:lstStyle/>
        <a:p>
          <a:endParaRPr lang="en-US"/>
        </a:p>
      </dgm:t>
    </dgm:pt>
    <dgm:pt modelId="{A90FF657-734B-49DD-8B1E-6D5AA49B6E5C}">
      <dgm:prSet phldrT="[Text]"/>
      <dgm:spPr/>
      <dgm:t>
        <a:bodyPr/>
        <a:lstStyle/>
        <a:p>
          <a:r>
            <a:rPr lang="en-US" dirty="0" err="1"/>
            <a:t>ViX</a:t>
          </a:r>
          <a:r>
            <a:rPr lang="en-US" dirty="0"/>
            <a:t> Trading</a:t>
          </a:r>
        </a:p>
      </dgm:t>
    </dgm:pt>
    <dgm:pt modelId="{D89385D2-0771-404B-B2B1-81795C0263DE}" type="parTrans" cxnId="{8E43983C-0BF5-4BAC-BC1D-DA4A2EF1CA51}">
      <dgm:prSet/>
      <dgm:spPr/>
      <dgm:t>
        <a:bodyPr/>
        <a:lstStyle/>
        <a:p>
          <a:endParaRPr lang="en-US"/>
        </a:p>
      </dgm:t>
    </dgm:pt>
    <dgm:pt modelId="{83C916B3-1F7F-45F6-B893-555A1DB99583}" type="sibTrans" cxnId="{8E43983C-0BF5-4BAC-BC1D-DA4A2EF1CA51}">
      <dgm:prSet/>
      <dgm:spPr/>
      <dgm:t>
        <a:bodyPr/>
        <a:lstStyle/>
        <a:p>
          <a:endParaRPr lang="en-US"/>
        </a:p>
      </dgm:t>
    </dgm:pt>
    <dgm:pt modelId="{4F2C5060-8DF0-4C84-9429-DEB7D310955E}">
      <dgm:prSet phldrT="[Text]" phldr="1"/>
      <dgm:spPr/>
      <dgm:t>
        <a:bodyPr/>
        <a:lstStyle/>
        <a:p>
          <a:endParaRPr lang="en-US"/>
        </a:p>
      </dgm:t>
    </dgm:pt>
    <dgm:pt modelId="{59FE8E56-8BA6-4906-AAF2-409D3F61F049}" type="parTrans" cxnId="{E88EB5CC-41BD-4774-ACDD-1A06EEDE81D8}">
      <dgm:prSet/>
      <dgm:spPr/>
      <dgm:t>
        <a:bodyPr/>
        <a:lstStyle/>
        <a:p>
          <a:endParaRPr lang="en-US"/>
        </a:p>
      </dgm:t>
    </dgm:pt>
    <dgm:pt modelId="{366F567A-4AFA-409C-85D1-0CB73245382D}" type="sibTrans" cxnId="{E88EB5CC-41BD-4774-ACDD-1A06EEDE81D8}">
      <dgm:prSet/>
      <dgm:spPr/>
      <dgm:t>
        <a:bodyPr/>
        <a:lstStyle/>
        <a:p>
          <a:endParaRPr lang="en-US"/>
        </a:p>
      </dgm:t>
    </dgm:pt>
    <dgm:pt modelId="{C4C56303-DC43-47CE-B8F2-D4F41E6888CB}">
      <dgm:prSet phldrT="[Text]"/>
      <dgm:spPr/>
      <dgm:t>
        <a:bodyPr/>
        <a:lstStyle/>
        <a:p>
          <a:r>
            <a:rPr lang="en-US" dirty="0"/>
            <a:t>Dispersion Trading</a:t>
          </a:r>
        </a:p>
      </dgm:t>
    </dgm:pt>
    <dgm:pt modelId="{A1577A6B-2F5A-4295-924C-E3D481365F77}" type="parTrans" cxnId="{D49D6822-9970-4679-9828-3B9B57526330}">
      <dgm:prSet/>
      <dgm:spPr/>
      <dgm:t>
        <a:bodyPr/>
        <a:lstStyle/>
        <a:p>
          <a:endParaRPr lang="en-US"/>
        </a:p>
      </dgm:t>
    </dgm:pt>
    <dgm:pt modelId="{552D5088-5455-4063-BC2C-3EFE1A5CCA15}" type="sibTrans" cxnId="{D49D6822-9970-4679-9828-3B9B57526330}">
      <dgm:prSet/>
      <dgm:spPr/>
      <dgm:t>
        <a:bodyPr/>
        <a:lstStyle/>
        <a:p>
          <a:endParaRPr lang="en-US"/>
        </a:p>
      </dgm:t>
    </dgm:pt>
    <dgm:pt modelId="{66BE729F-E31C-42AF-9E86-373232952EFB}">
      <dgm:prSet phldrT="[Text]"/>
      <dgm:spPr/>
      <dgm:t>
        <a:bodyPr/>
        <a:lstStyle/>
        <a:p>
          <a:r>
            <a:rPr lang="en-US" dirty="0"/>
            <a:t>Skew Trading </a:t>
          </a:r>
        </a:p>
      </dgm:t>
    </dgm:pt>
    <dgm:pt modelId="{7A74A79E-6BE2-4C27-8CA2-EB56B8FFCDF0}" type="parTrans" cxnId="{2E246FA8-5E75-4E34-9630-4C6D4084C2CA}">
      <dgm:prSet/>
      <dgm:spPr/>
      <dgm:t>
        <a:bodyPr/>
        <a:lstStyle/>
        <a:p>
          <a:endParaRPr lang="en-US"/>
        </a:p>
      </dgm:t>
    </dgm:pt>
    <dgm:pt modelId="{4A4061B3-BA9E-4B08-9721-DF0EDB05F310}" type="sibTrans" cxnId="{2E246FA8-5E75-4E34-9630-4C6D4084C2CA}">
      <dgm:prSet/>
      <dgm:spPr/>
      <dgm:t>
        <a:bodyPr/>
        <a:lstStyle/>
        <a:p>
          <a:endParaRPr lang="en-US"/>
        </a:p>
      </dgm:t>
    </dgm:pt>
    <dgm:pt modelId="{E516BCE3-F268-4A54-AF28-B699CDFCC953}" type="pres">
      <dgm:prSet presAssocID="{2F708423-7517-4487-ACC3-82CF04DDEB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C7AA28-AC88-4815-A50F-63957A4EE359}" type="pres">
      <dgm:prSet presAssocID="{37219EDF-7CBD-4150-9B82-4689FFB4A195}" presName="hierRoot1" presStyleCnt="0">
        <dgm:presLayoutVars>
          <dgm:hierBranch val="init"/>
        </dgm:presLayoutVars>
      </dgm:prSet>
      <dgm:spPr/>
    </dgm:pt>
    <dgm:pt modelId="{8430B212-14C3-4EDE-B9E9-432FD342AA87}" type="pres">
      <dgm:prSet presAssocID="{37219EDF-7CBD-4150-9B82-4689FFB4A195}" presName="rootComposite1" presStyleCnt="0"/>
      <dgm:spPr/>
    </dgm:pt>
    <dgm:pt modelId="{12013166-CF43-4ABF-9A7D-575C476D4E93}" type="pres">
      <dgm:prSet presAssocID="{37219EDF-7CBD-4150-9B82-4689FFB4A195}" presName="rootText1" presStyleLbl="node0" presStyleIdx="0" presStyleCnt="2">
        <dgm:presLayoutVars>
          <dgm:chPref val="3"/>
        </dgm:presLayoutVars>
      </dgm:prSet>
      <dgm:spPr/>
    </dgm:pt>
    <dgm:pt modelId="{41D17C17-69D4-4508-987D-0CF793DBEA2B}" type="pres">
      <dgm:prSet presAssocID="{37219EDF-7CBD-4150-9B82-4689FFB4A195}" presName="rootConnector1" presStyleLbl="node1" presStyleIdx="0" presStyleCnt="0"/>
      <dgm:spPr/>
    </dgm:pt>
    <dgm:pt modelId="{27C8159E-787A-4419-9D25-D9003B97D479}" type="pres">
      <dgm:prSet presAssocID="{37219EDF-7CBD-4150-9B82-4689FFB4A195}" presName="hierChild2" presStyleCnt="0"/>
      <dgm:spPr/>
    </dgm:pt>
    <dgm:pt modelId="{D64723BC-2985-411F-BE34-080AB8C5CB3E}" type="pres">
      <dgm:prSet presAssocID="{08399EA5-8F7C-429D-B9F3-3E43B3740C61}" presName="Name37" presStyleLbl="parChTrans1D2" presStyleIdx="0" presStyleCnt="3"/>
      <dgm:spPr/>
    </dgm:pt>
    <dgm:pt modelId="{57FC0FED-95AD-419D-BA67-3D37491E5640}" type="pres">
      <dgm:prSet presAssocID="{67A447E6-77E0-451B-902E-D8E5AAD6DFCA}" presName="hierRoot2" presStyleCnt="0">
        <dgm:presLayoutVars>
          <dgm:hierBranch val="init"/>
        </dgm:presLayoutVars>
      </dgm:prSet>
      <dgm:spPr/>
    </dgm:pt>
    <dgm:pt modelId="{383589D9-0B11-4546-A9AB-88F133C9CF92}" type="pres">
      <dgm:prSet presAssocID="{67A447E6-77E0-451B-902E-D8E5AAD6DFCA}" presName="rootComposite" presStyleCnt="0"/>
      <dgm:spPr/>
    </dgm:pt>
    <dgm:pt modelId="{3CA4C167-744C-47B0-8C0E-E64B3CB9951C}" type="pres">
      <dgm:prSet presAssocID="{67A447E6-77E0-451B-902E-D8E5AAD6DFCA}" presName="rootText" presStyleLbl="node2" presStyleIdx="0" presStyleCnt="2">
        <dgm:presLayoutVars>
          <dgm:chPref val="3"/>
        </dgm:presLayoutVars>
      </dgm:prSet>
      <dgm:spPr/>
    </dgm:pt>
    <dgm:pt modelId="{3958B55A-04E5-4EAF-BED0-2BDF9BA6DE3E}" type="pres">
      <dgm:prSet presAssocID="{67A447E6-77E0-451B-902E-D8E5AAD6DFCA}" presName="rootConnector" presStyleLbl="node2" presStyleIdx="0" presStyleCnt="2"/>
      <dgm:spPr/>
    </dgm:pt>
    <dgm:pt modelId="{EE130A87-3867-44C1-908D-59B8D013469E}" type="pres">
      <dgm:prSet presAssocID="{67A447E6-77E0-451B-902E-D8E5AAD6DFCA}" presName="hierChild4" presStyleCnt="0"/>
      <dgm:spPr/>
    </dgm:pt>
    <dgm:pt modelId="{2F08CD70-0B25-4CAB-803A-253859BF1BAD}" type="pres">
      <dgm:prSet presAssocID="{A1577A6B-2F5A-4295-924C-E3D481365F77}" presName="Name37" presStyleLbl="parChTrans1D3" presStyleIdx="0" presStyleCnt="2"/>
      <dgm:spPr/>
    </dgm:pt>
    <dgm:pt modelId="{3C011575-AB84-4ED7-A3DD-D0D642BB594F}" type="pres">
      <dgm:prSet presAssocID="{C4C56303-DC43-47CE-B8F2-D4F41E6888CB}" presName="hierRoot2" presStyleCnt="0">
        <dgm:presLayoutVars>
          <dgm:hierBranch val="init"/>
        </dgm:presLayoutVars>
      </dgm:prSet>
      <dgm:spPr/>
    </dgm:pt>
    <dgm:pt modelId="{C8EFD2D9-2F7D-4E73-A3EA-BA2506015F93}" type="pres">
      <dgm:prSet presAssocID="{C4C56303-DC43-47CE-B8F2-D4F41E6888CB}" presName="rootComposite" presStyleCnt="0"/>
      <dgm:spPr/>
    </dgm:pt>
    <dgm:pt modelId="{B23E1DBD-E1CD-49C9-810B-32FEA1DDC32B}" type="pres">
      <dgm:prSet presAssocID="{C4C56303-DC43-47CE-B8F2-D4F41E6888CB}" presName="rootText" presStyleLbl="node3" presStyleIdx="0" presStyleCnt="2">
        <dgm:presLayoutVars>
          <dgm:chPref val="3"/>
        </dgm:presLayoutVars>
      </dgm:prSet>
      <dgm:spPr/>
    </dgm:pt>
    <dgm:pt modelId="{31802654-A649-40B4-8620-510D7A335D0A}" type="pres">
      <dgm:prSet presAssocID="{C4C56303-DC43-47CE-B8F2-D4F41E6888CB}" presName="rootConnector" presStyleLbl="node3" presStyleIdx="0" presStyleCnt="2"/>
      <dgm:spPr/>
    </dgm:pt>
    <dgm:pt modelId="{5EA71BA8-9553-40B0-9058-0DCF19B07A6E}" type="pres">
      <dgm:prSet presAssocID="{C4C56303-DC43-47CE-B8F2-D4F41E6888CB}" presName="hierChild4" presStyleCnt="0"/>
      <dgm:spPr/>
    </dgm:pt>
    <dgm:pt modelId="{A77F60A1-5B42-42DE-B629-DF355E6A6B5A}" type="pres">
      <dgm:prSet presAssocID="{C4C56303-DC43-47CE-B8F2-D4F41E6888CB}" presName="hierChild5" presStyleCnt="0"/>
      <dgm:spPr/>
    </dgm:pt>
    <dgm:pt modelId="{C8414F72-73BD-494F-A367-DB395DB0623C}" type="pres">
      <dgm:prSet presAssocID="{7A74A79E-6BE2-4C27-8CA2-EB56B8FFCDF0}" presName="Name37" presStyleLbl="parChTrans1D3" presStyleIdx="1" presStyleCnt="2"/>
      <dgm:spPr/>
    </dgm:pt>
    <dgm:pt modelId="{11C0945F-1DDE-4BDB-B5FE-4E1B21AB0E9B}" type="pres">
      <dgm:prSet presAssocID="{66BE729F-E31C-42AF-9E86-373232952EFB}" presName="hierRoot2" presStyleCnt="0">
        <dgm:presLayoutVars>
          <dgm:hierBranch val="init"/>
        </dgm:presLayoutVars>
      </dgm:prSet>
      <dgm:spPr/>
    </dgm:pt>
    <dgm:pt modelId="{6F1F738E-9A39-47BE-9534-1D889D73FC1C}" type="pres">
      <dgm:prSet presAssocID="{66BE729F-E31C-42AF-9E86-373232952EFB}" presName="rootComposite" presStyleCnt="0"/>
      <dgm:spPr/>
    </dgm:pt>
    <dgm:pt modelId="{95673846-F21B-470F-8BA9-812495EE103B}" type="pres">
      <dgm:prSet presAssocID="{66BE729F-E31C-42AF-9E86-373232952EFB}" presName="rootText" presStyleLbl="node3" presStyleIdx="1" presStyleCnt="2">
        <dgm:presLayoutVars>
          <dgm:chPref val="3"/>
        </dgm:presLayoutVars>
      </dgm:prSet>
      <dgm:spPr/>
    </dgm:pt>
    <dgm:pt modelId="{81B38217-662E-43CA-9E76-325502AAD1C9}" type="pres">
      <dgm:prSet presAssocID="{66BE729F-E31C-42AF-9E86-373232952EFB}" presName="rootConnector" presStyleLbl="node3" presStyleIdx="1" presStyleCnt="2"/>
      <dgm:spPr/>
    </dgm:pt>
    <dgm:pt modelId="{C5688882-4DB1-48C0-862B-CB80E7446CC7}" type="pres">
      <dgm:prSet presAssocID="{66BE729F-E31C-42AF-9E86-373232952EFB}" presName="hierChild4" presStyleCnt="0"/>
      <dgm:spPr/>
    </dgm:pt>
    <dgm:pt modelId="{2971F78F-DB3D-4260-8865-987439A680DA}" type="pres">
      <dgm:prSet presAssocID="{66BE729F-E31C-42AF-9E86-373232952EFB}" presName="hierChild5" presStyleCnt="0"/>
      <dgm:spPr/>
    </dgm:pt>
    <dgm:pt modelId="{E78BFF45-9515-400F-9AE4-E13E5B8696A9}" type="pres">
      <dgm:prSet presAssocID="{67A447E6-77E0-451B-902E-D8E5AAD6DFCA}" presName="hierChild5" presStyleCnt="0"/>
      <dgm:spPr/>
    </dgm:pt>
    <dgm:pt modelId="{9C254B55-98D0-4ED3-BEDB-6D00E7E28F73}" type="pres">
      <dgm:prSet presAssocID="{37219EDF-7CBD-4150-9B82-4689FFB4A195}" presName="hierChild3" presStyleCnt="0"/>
      <dgm:spPr/>
    </dgm:pt>
    <dgm:pt modelId="{F946D4D0-F840-4347-83D4-29066DC75F85}" type="pres">
      <dgm:prSet presAssocID="{DF8A1C15-9D57-46C5-9130-9A672C39AF7E}" presName="Name111" presStyleLbl="parChTrans1D2" presStyleIdx="1" presStyleCnt="3"/>
      <dgm:spPr/>
    </dgm:pt>
    <dgm:pt modelId="{BFB1CDE0-17F9-41E5-94BE-7324BD1577E6}" type="pres">
      <dgm:prSet presAssocID="{253D8FBC-0B3C-4D9B-BC61-75C8CD736C0E}" presName="hierRoot3" presStyleCnt="0">
        <dgm:presLayoutVars>
          <dgm:hierBranch val="init"/>
        </dgm:presLayoutVars>
      </dgm:prSet>
      <dgm:spPr/>
    </dgm:pt>
    <dgm:pt modelId="{79ECC812-E0A8-473E-896F-967F09A42B5D}" type="pres">
      <dgm:prSet presAssocID="{253D8FBC-0B3C-4D9B-BC61-75C8CD736C0E}" presName="rootComposite3" presStyleCnt="0"/>
      <dgm:spPr/>
    </dgm:pt>
    <dgm:pt modelId="{FE0FC851-0A7E-4043-A9E4-D95A171F170C}" type="pres">
      <dgm:prSet presAssocID="{253D8FBC-0B3C-4D9B-BC61-75C8CD736C0E}" presName="rootText3" presStyleLbl="asst1" presStyleIdx="0" presStyleCnt="1">
        <dgm:presLayoutVars>
          <dgm:chPref val="3"/>
        </dgm:presLayoutVars>
      </dgm:prSet>
      <dgm:spPr/>
    </dgm:pt>
    <dgm:pt modelId="{D1F9A689-EFB0-4D78-9A14-D17E3034098E}" type="pres">
      <dgm:prSet presAssocID="{253D8FBC-0B3C-4D9B-BC61-75C8CD736C0E}" presName="rootConnector3" presStyleLbl="asst1" presStyleIdx="0" presStyleCnt="1"/>
      <dgm:spPr/>
    </dgm:pt>
    <dgm:pt modelId="{26877E4A-4B5E-4FD8-82AE-BBA57D2A3ED8}" type="pres">
      <dgm:prSet presAssocID="{253D8FBC-0B3C-4D9B-BC61-75C8CD736C0E}" presName="hierChild6" presStyleCnt="0"/>
      <dgm:spPr/>
    </dgm:pt>
    <dgm:pt modelId="{2A97E03C-D22C-43AC-9861-AABE5928963E}" type="pres">
      <dgm:prSet presAssocID="{253D8FBC-0B3C-4D9B-BC61-75C8CD736C0E}" presName="hierChild7" presStyleCnt="0"/>
      <dgm:spPr/>
    </dgm:pt>
    <dgm:pt modelId="{E5FD09E9-96DC-4500-9C4F-C516AA6782E8}" type="pres">
      <dgm:prSet presAssocID="{A90FF657-734B-49DD-8B1E-6D5AA49B6E5C}" presName="hierRoot1" presStyleCnt="0">
        <dgm:presLayoutVars>
          <dgm:hierBranch val="init"/>
        </dgm:presLayoutVars>
      </dgm:prSet>
      <dgm:spPr/>
    </dgm:pt>
    <dgm:pt modelId="{582E1D92-E26B-4EBA-B750-BA4046F76A00}" type="pres">
      <dgm:prSet presAssocID="{A90FF657-734B-49DD-8B1E-6D5AA49B6E5C}" presName="rootComposite1" presStyleCnt="0"/>
      <dgm:spPr/>
    </dgm:pt>
    <dgm:pt modelId="{55B7D81D-ED22-4594-94B9-0099AA7C0C6C}" type="pres">
      <dgm:prSet presAssocID="{A90FF657-734B-49DD-8B1E-6D5AA49B6E5C}" presName="rootText1" presStyleLbl="node0" presStyleIdx="1" presStyleCnt="2">
        <dgm:presLayoutVars>
          <dgm:chPref val="3"/>
        </dgm:presLayoutVars>
      </dgm:prSet>
      <dgm:spPr/>
    </dgm:pt>
    <dgm:pt modelId="{48A563A5-F03D-4958-AB3F-52A57A6BE80C}" type="pres">
      <dgm:prSet presAssocID="{A90FF657-734B-49DD-8B1E-6D5AA49B6E5C}" presName="rootConnector1" presStyleLbl="node1" presStyleIdx="0" presStyleCnt="0"/>
      <dgm:spPr/>
    </dgm:pt>
    <dgm:pt modelId="{469F5E47-314C-4CC8-BCB3-1C8CC7492155}" type="pres">
      <dgm:prSet presAssocID="{A90FF657-734B-49DD-8B1E-6D5AA49B6E5C}" presName="hierChild2" presStyleCnt="0"/>
      <dgm:spPr/>
    </dgm:pt>
    <dgm:pt modelId="{0353356F-D9F1-4693-BE64-423BD2ECD3B1}" type="pres">
      <dgm:prSet presAssocID="{59FE8E56-8BA6-4906-AAF2-409D3F61F049}" presName="Name37" presStyleLbl="parChTrans1D2" presStyleIdx="2" presStyleCnt="3"/>
      <dgm:spPr/>
    </dgm:pt>
    <dgm:pt modelId="{F6DAD4EE-2F83-4350-A500-042636EDFF45}" type="pres">
      <dgm:prSet presAssocID="{4F2C5060-8DF0-4C84-9429-DEB7D310955E}" presName="hierRoot2" presStyleCnt="0">
        <dgm:presLayoutVars>
          <dgm:hierBranch val="init"/>
        </dgm:presLayoutVars>
      </dgm:prSet>
      <dgm:spPr/>
    </dgm:pt>
    <dgm:pt modelId="{46632FA6-82BD-45C8-B59C-3C2417D35F6E}" type="pres">
      <dgm:prSet presAssocID="{4F2C5060-8DF0-4C84-9429-DEB7D310955E}" presName="rootComposite" presStyleCnt="0"/>
      <dgm:spPr/>
    </dgm:pt>
    <dgm:pt modelId="{34084207-A693-4C18-AFB6-6BF32D3D8259}" type="pres">
      <dgm:prSet presAssocID="{4F2C5060-8DF0-4C84-9429-DEB7D310955E}" presName="rootText" presStyleLbl="node2" presStyleIdx="1" presStyleCnt="2">
        <dgm:presLayoutVars>
          <dgm:chPref val="3"/>
        </dgm:presLayoutVars>
      </dgm:prSet>
      <dgm:spPr/>
    </dgm:pt>
    <dgm:pt modelId="{F539E396-A5EF-49EF-8210-589810071160}" type="pres">
      <dgm:prSet presAssocID="{4F2C5060-8DF0-4C84-9429-DEB7D310955E}" presName="rootConnector" presStyleLbl="node2" presStyleIdx="1" presStyleCnt="2"/>
      <dgm:spPr/>
    </dgm:pt>
    <dgm:pt modelId="{3BDF1DE6-FC22-44EC-8A1E-C1305A8DAF98}" type="pres">
      <dgm:prSet presAssocID="{4F2C5060-8DF0-4C84-9429-DEB7D310955E}" presName="hierChild4" presStyleCnt="0"/>
      <dgm:spPr/>
    </dgm:pt>
    <dgm:pt modelId="{6C6DBDD9-6A49-44DD-808D-7A7DB2CE652D}" type="pres">
      <dgm:prSet presAssocID="{4F2C5060-8DF0-4C84-9429-DEB7D310955E}" presName="hierChild5" presStyleCnt="0"/>
      <dgm:spPr/>
    </dgm:pt>
    <dgm:pt modelId="{EBC0B522-B4E3-4A8A-8034-44E50B8B7AA5}" type="pres">
      <dgm:prSet presAssocID="{A90FF657-734B-49DD-8B1E-6D5AA49B6E5C}" presName="hierChild3" presStyleCnt="0"/>
      <dgm:spPr/>
    </dgm:pt>
  </dgm:ptLst>
  <dgm:cxnLst>
    <dgm:cxn modelId="{6EF9A00B-6BDA-4675-882B-4480403DDCCE}" type="presOf" srcId="{37219EDF-7CBD-4150-9B82-4689FFB4A195}" destId="{12013166-CF43-4ABF-9A7D-575C476D4E93}" srcOrd="0" destOrd="0" presId="urn:microsoft.com/office/officeart/2005/8/layout/orgChart1"/>
    <dgm:cxn modelId="{3F43200F-56F4-437B-91F8-490A5DFB884A}" type="presOf" srcId="{37219EDF-7CBD-4150-9B82-4689FFB4A195}" destId="{41D17C17-69D4-4508-987D-0CF793DBEA2B}" srcOrd="1" destOrd="0" presId="urn:microsoft.com/office/officeart/2005/8/layout/orgChart1"/>
    <dgm:cxn modelId="{60EE3117-BC8F-4C69-8024-35DEDFBC4F56}" type="presOf" srcId="{2F708423-7517-4487-ACC3-82CF04DDEBC9}" destId="{E516BCE3-F268-4A54-AF28-B699CDFCC953}" srcOrd="0" destOrd="0" presId="urn:microsoft.com/office/officeart/2005/8/layout/orgChart1"/>
    <dgm:cxn modelId="{9FA09E1E-29ED-4280-8797-F0EFDB82F1F4}" type="presOf" srcId="{67A447E6-77E0-451B-902E-D8E5AAD6DFCA}" destId="{3958B55A-04E5-4EAF-BED0-2BDF9BA6DE3E}" srcOrd="1" destOrd="0" presId="urn:microsoft.com/office/officeart/2005/8/layout/orgChart1"/>
    <dgm:cxn modelId="{D49D6822-9970-4679-9828-3B9B57526330}" srcId="{67A447E6-77E0-451B-902E-D8E5AAD6DFCA}" destId="{C4C56303-DC43-47CE-B8F2-D4F41E6888CB}" srcOrd="0" destOrd="0" parTransId="{A1577A6B-2F5A-4295-924C-E3D481365F77}" sibTransId="{552D5088-5455-4063-BC2C-3EFE1A5CCA15}"/>
    <dgm:cxn modelId="{C5CB9E2C-3F64-4EA2-B807-1AF42226ABFB}" srcId="{37219EDF-7CBD-4150-9B82-4689FFB4A195}" destId="{253D8FBC-0B3C-4D9B-BC61-75C8CD736C0E}" srcOrd="0" destOrd="0" parTransId="{DF8A1C15-9D57-46C5-9130-9A672C39AF7E}" sibTransId="{54B5C43B-BE69-4A1A-9229-3A64687C780C}"/>
    <dgm:cxn modelId="{4ACA503B-11C7-4EA9-916C-B34EC13A099D}" type="presOf" srcId="{59FE8E56-8BA6-4906-AAF2-409D3F61F049}" destId="{0353356F-D9F1-4693-BE64-423BD2ECD3B1}" srcOrd="0" destOrd="0" presId="urn:microsoft.com/office/officeart/2005/8/layout/orgChart1"/>
    <dgm:cxn modelId="{8E43983C-0BF5-4BAC-BC1D-DA4A2EF1CA51}" srcId="{2F708423-7517-4487-ACC3-82CF04DDEBC9}" destId="{A90FF657-734B-49DD-8B1E-6D5AA49B6E5C}" srcOrd="1" destOrd="0" parTransId="{D89385D2-0771-404B-B2B1-81795C0263DE}" sibTransId="{83C916B3-1F7F-45F6-B893-555A1DB99583}"/>
    <dgm:cxn modelId="{A35A5E4A-F5C6-4C0F-A9E5-F572B7CF45DC}" type="presOf" srcId="{67A447E6-77E0-451B-902E-D8E5AAD6DFCA}" destId="{3CA4C167-744C-47B0-8C0E-E64B3CB9951C}" srcOrd="0" destOrd="0" presId="urn:microsoft.com/office/officeart/2005/8/layout/orgChart1"/>
    <dgm:cxn modelId="{FFE07D4F-4CD5-40CA-ABB4-4A8A268D8667}" type="presOf" srcId="{66BE729F-E31C-42AF-9E86-373232952EFB}" destId="{95673846-F21B-470F-8BA9-812495EE103B}" srcOrd="0" destOrd="0" presId="urn:microsoft.com/office/officeart/2005/8/layout/orgChart1"/>
    <dgm:cxn modelId="{C119946F-4566-43FA-8F84-C08FB37CEA2C}" type="presOf" srcId="{4F2C5060-8DF0-4C84-9429-DEB7D310955E}" destId="{34084207-A693-4C18-AFB6-6BF32D3D8259}" srcOrd="0" destOrd="0" presId="urn:microsoft.com/office/officeart/2005/8/layout/orgChart1"/>
    <dgm:cxn modelId="{28C9E874-06AC-451C-9AC1-F8B62489CE0C}" type="presOf" srcId="{A1577A6B-2F5A-4295-924C-E3D481365F77}" destId="{2F08CD70-0B25-4CAB-803A-253859BF1BAD}" srcOrd="0" destOrd="0" presId="urn:microsoft.com/office/officeart/2005/8/layout/orgChart1"/>
    <dgm:cxn modelId="{D312DF59-CFD3-4DA9-8E3B-251D0E2E0E12}" type="presOf" srcId="{253D8FBC-0B3C-4D9B-BC61-75C8CD736C0E}" destId="{D1F9A689-EFB0-4D78-9A14-D17E3034098E}" srcOrd="1" destOrd="0" presId="urn:microsoft.com/office/officeart/2005/8/layout/orgChart1"/>
    <dgm:cxn modelId="{6BDE347E-5051-428E-9983-FA67C63EE7C1}" srcId="{2F708423-7517-4487-ACC3-82CF04DDEBC9}" destId="{37219EDF-7CBD-4150-9B82-4689FFB4A195}" srcOrd="0" destOrd="0" parTransId="{E17721EF-DD83-4BC1-B418-F521B683D717}" sibTransId="{0F1FA843-83CE-43ED-A4E0-09726E7B0622}"/>
    <dgm:cxn modelId="{8095F284-84A5-4703-AC6A-6B7C29C58A01}" type="presOf" srcId="{C4C56303-DC43-47CE-B8F2-D4F41E6888CB}" destId="{B23E1DBD-E1CD-49C9-810B-32FEA1DDC32B}" srcOrd="0" destOrd="0" presId="urn:microsoft.com/office/officeart/2005/8/layout/orgChart1"/>
    <dgm:cxn modelId="{D9D93A97-2955-4BAA-847D-598BBFC22215}" type="presOf" srcId="{7A74A79E-6BE2-4C27-8CA2-EB56B8FFCDF0}" destId="{C8414F72-73BD-494F-A367-DB395DB0623C}" srcOrd="0" destOrd="0" presId="urn:microsoft.com/office/officeart/2005/8/layout/orgChart1"/>
    <dgm:cxn modelId="{858CB7A6-EEB1-4635-959F-D86DF4D668E9}" type="presOf" srcId="{4F2C5060-8DF0-4C84-9429-DEB7D310955E}" destId="{F539E396-A5EF-49EF-8210-589810071160}" srcOrd="1" destOrd="0" presId="urn:microsoft.com/office/officeart/2005/8/layout/orgChart1"/>
    <dgm:cxn modelId="{2E246FA8-5E75-4E34-9630-4C6D4084C2CA}" srcId="{67A447E6-77E0-451B-902E-D8E5AAD6DFCA}" destId="{66BE729F-E31C-42AF-9E86-373232952EFB}" srcOrd="1" destOrd="0" parTransId="{7A74A79E-6BE2-4C27-8CA2-EB56B8FFCDF0}" sibTransId="{4A4061B3-BA9E-4B08-9721-DF0EDB05F310}"/>
    <dgm:cxn modelId="{D9965CBB-2D21-4B20-9F81-0D342B9AFC75}" type="presOf" srcId="{253D8FBC-0B3C-4D9B-BC61-75C8CD736C0E}" destId="{FE0FC851-0A7E-4043-A9E4-D95A171F170C}" srcOrd="0" destOrd="0" presId="urn:microsoft.com/office/officeart/2005/8/layout/orgChart1"/>
    <dgm:cxn modelId="{C985D9BF-D0C3-4515-8EB7-181C5D633BAE}" type="presOf" srcId="{A90FF657-734B-49DD-8B1E-6D5AA49B6E5C}" destId="{48A563A5-F03D-4958-AB3F-52A57A6BE80C}" srcOrd="1" destOrd="0" presId="urn:microsoft.com/office/officeart/2005/8/layout/orgChart1"/>
    <dgm:cxn modelId="{3B413CC0-936C-4A28-BAB3-952B9354F9EC}" type="presOf" srcId="{C4C56303-DC43-47CE-B8F2-D4F41E6888CB}" destId="{31802654-A649-40B4-8620-510D7A335D0A}" srcOrd="1" destOrd="0" presId="urn:microsoft.com/office/officeart/2005/8/layout/orgChart1"/>
    <dgm:cxn modelId="{E88EB5CC-41BD-4774-ACDD-1A06EEDE81D8}" srcId="{A90FF657-734B-49DD-8B1E-6D5AA49B6E5C}" destId="{4F2C5060-8DF0-4C84-9429-DEB7D310955E}" srcOrd="0" destOrd="0" parTransId="{59FE8E56-8BA6-4906-AAF2-409D3F61F049}" sibTransId="{366F567A-4AFA-409C-85D1-0CB73245382D}"/>
    <dgm:cxn modelId="{E791ACCE-0AF1-4C6D-A7EE-4922D70B3C17}" srcId="{37219EDF-7CBD-4150-9B82-4689FFB4A195}" destId="{67A447E6-77E0-451B-902E-D8E5AAD6DFCA}" srcOrd="1" destOrd="0" parTransId="{08399EA5-8F7C-429D-B9F3-3E43B3740C61}" sibTransId="{CF4927F1-5BC6-4412-848E-35BE536F4B37}"/>
    <dgm:cxn modelId="{5B1A67D1-E27C-447C-8956-AAE6297114DB}" type="presOf" srcId="{66BE729F-E31C-42AF-9E86-373232952EFB}" destId="{81B38217-662E-43CA-9E76-325502AAD1C9}" srcOrd="1" destOrd="0" presId="urn:microsoft.com/office/officeart/2005/8/layout/orgChart1"/>
    <dgm:cxn modelId="{F3FF62D3-80E2-4979-A711-A3C18FBEB2C7}" type="presOf" srcId="{A90FF657-734B-49DD-8B1E-6D5AA49B6E5C}" destId="{55B7D81D-ED22-4594-94B9-0099AA7C0C6C}" srcOrd="0" destOrd="0" presId="urn:microsoft.com/office/officeart/2005/8/layout/orgChart1"/>
    <dgm:cxn modelId="{47384AEB-789B-45AE-B906-FEDF0C1FCB05}" type="presOf" srcId="{08399EA5-8F7C-429D-B9F3-3E43B3740C61}" destId="{D64723BC-2985-411F-BE34-080AB8C5CB3E}" srcOrd="0" destOrd="0" presId="urn:microsoft.com/office/officeart/2005/8/layout/orgChart1"/>
    <dgm:cxn modelId="{28AE4BF7-395B-4546-A8CA-53CEDFE3785A}" type="presOf" srcId="{DF8A1C15-9D57-46C5-9130-9A672C39AF7E}" destId="{F946D4D0-F840-4347-83D4-29066DC75F85}" srcOrd="0" destOrd="0" presId="urn:microsoft.com/office/officeart/2005/8/layout/orgChart1"/>
    <dgm:cxn modelId="{17A5F35C-380F-413A-B8A6-C5FCFB1E1DDD}" type="presParOf" srcId="{E516BCE3-F268-4A54-AF28-B699CDFCC953}" destId="{0FC7AA28-AC88-4815-A50F-63957A4EE359}" srcOrd="0" destOrd="0" presId="urn:microsoft.com/office/officeart/2005/8/layout/orgChart1"/>
    <dgm:cxn modelId="{D0CEC0DF-3072-45CA-BA56-597FA58FE2DA}" type="presParOf" srcId="{0FC7AA28-AC88-4815-A50F-63957A4EE359}" destId="{8430B212-14C3-4EDE-B9E9-432FD342AA87}" srcOrd="0" destOrd="0" presId="urn:microsoft.com/office/officeart/2005/8/layout/orgChart1"/>
    <dgm:cxn modelId="{EF803924-B0D3-44A9-9A9E-37ABA69E3201}" type="presParOf" srcId="{8430B212-14C3-4EDE-B9E9-432FD342AA87}" destId="{12013166-CF43-4ABF-9A7D-575C476D4E93}" srcOrd="0" destOrd="0" presId="urn:microsoft.com/office/officeart/2005/8/layout/orgChart1"/>
    <dgm:cxn modelId="{E16C3E0B-8924-47DF-B5CF-F8085603CDE1}" type="presParOf" srcId="{8430B212-14C3-4EDE-B9E9-432FD342AA87}" destId="{41D17C17-69D4-4508-987D-0CF793DBEA2B}" srcOrd="1" destOrd="0" presId="urn:microsoft.com/office/officeart/2005/8/layout/orgChart1"/>
    <dgm:cxn modelId="{84036BB1-666C-486F-B111-5B0259031FB3}" type="presParOf" srcId="{0FC7AA28-AC88-4815-A50F-63957A4EE359}" destId="{27C8159E-787A-4419-9D25-D9003B97D479}" srcOrd="1" destOrd="0" presId="urn:microsoft.com/office/officeart/2005/8/layout/orgChart1"/>
    <dgm:cxn modelId="{1867A6C6-D647-4BB4-86E6-56121F393AA2}" type="presParOf" srcId="{27C8159E-787A-4419-9D25-D9003B97D479}" destId="{D64723BC-2985-411F-BE34-080AB8C5CB3E}" srcOrd="0" destOrd="0" presId="urn:microsoft.com/office/officeart/2005/8/layout/orgChart1"/>
    <dgm:cxn modelId="{46250454-BB4C-478B-97EF-99AC6E4E52CC}" type="presParOf" srcId="{27C8159E-787A-4419-9D25-D9003B97D479}" destId="{57FC0FED-95AD-419D-BA67-3D37491E5640}" srcOrd="1" destOrd="0" presId="urn:microsoft.com/office/officeart/2005/8/layout/orgChart1"/>
    <dgm:cxn modelId="{AA63A04C-D807-44EA-9FE7-A0FB6D5E207E}" type="presParOf" srcId="{57FC0FED-95AD-419D-BA67-3D37491E5640}" destId="{383589D9-0B11-4546-A9AB-88F133C9CF92}" srcOrd="0" destOrd="0" presId="urn:microsoft.com/office/officeart/2005/8/layout/orgChart1"/>
    <dgm:cxn modelId="{9A1D19C2-8315-41D8-960E-7A62108544EA}" type="presParOf" srcId="{383589D9-0B11-4546-A9AB-88F133C9CF92}" destId="{3CA4C167-744C-47B0-8C0E-E64B3CB9951C}" srcOrd="0" destOrd="0" presId="urn:microsoft.com/office/officeart/2005/8/layout/orgChart1"/>
    <dgm:cxn modelId="{8B907798-A39D-41AD-8F17-B7BE8E2D7314}" type="presParOf" srcId="{383589D9-0B11-4546-A9AB-88F133C9CF92}" destId="{3958B55A-04E5-4EAF-BED0-2BDF9BA6DE3E}" srcOrd="1" destOrd="0" presId="urn:microsoft.com/office/officeart/2005/8/layout/orgChart1"/>
    <dgm:cxn modelId="{5662EABB-2DE0-4B6C-92D3-1C3E43474653}" type="presParOf" srcId="{57FC0FED-95AD-419D-BA67-3D37491E5640}" destId="{EE130A87-3867-44C1-908D-59B8D013469E}" srcOrd="1" destOrd="0" presId="urn:microsoft.com/office/officeart/2005/8/layout/orgChart1"/>
    <dgm:cxn modelId="{4ED0968F-9AAB-4014-8865-75137CA32E80}" type="presParOf" srcId="{EE130A87-3867-44C1-908D-59B8D013469E}" destId="{2F08CD70-0B25-4CAB-803A-253859BF1BAD}" srcOrd="0" destOrd="0" presId="urn:microsoft.com/office/officeart/2005/8/layout/orgChart1"/>
    <dgm:cxn modelId="{0BB76B82-5343-494E-A8CF-A83C617E0E8B}" type="presParOf" srcId="{EE130A87-3867-44C1-908D-59B8D013469E}" destId="{3C011575-AB84-4ED7-A3DD-D0D642BB594F}" srcOrd="1" destOrd="0" presId="urn:microsoft.com/office/officeart/2005/8/layout/orgChart1"/>
    <dgm:cxn modelId="{683B7FF1-541F-492A-90F6-DFC39D617071}" type="presParOf" srcId="{3C011575-AB84-4ED7-A3DD-D0D642BB594F}" destId="{C8EFD2D9-2F7D-4E73-A3EA-BA2506015F93}" srcOrd="0" destOrd="0" presId="urn:microsoft.com/office/officeart/2005/8/layout/orgChart1"/>
    <dgm:cxn modelId="{E9F3D222-0C2A-4ACA-BB34-8D2FCAF768F0}" type="presParOf" srcId="{C8EFD2D9-2F7D-4E73-A3EA-BA2506015F93}" destId="{B23E1DBD-E1CD-49C9-810B-32FEA1DDC32B}" srcOrd="0" destOrd="0" presId="urn:microsoft.com/office/officeart/2005/8/layout/orgChart1"/>
    <dgm:cxn modelId="{D3AB97CC-3C0F-41F0-A662-00BDD4239B6F}" type="presParOf" srcId="{C8EFD2D9-2F7D-4E73-A3EA-BA2506015F93}" destId="{31802654-A649-40B4-8620-510D7A335D0A}" srcOrd="1" destOrd="0" presId="urn:microsoft.com/office/officeart/2005/8/layout/orgChart1"/>
    <dgm:cxn modelId="{4CC1C209-F040-48E2-AAE7-927A34D481F2}" type="presParOf" srcId="{3C011575-AB84-4ED7-A3DD-D0D642BB594F}" destId="{5EA71BA8-9553-40B0-9058-0DCF19B07A6E}" srcOrd="1" destOrd="0" presId="urn:microsoft.com/office/officeart/2005/8/layout/orgChart1"/>
    <dgm:cxn modelId="{9B3439DE-BD08-4EE6-BB6E-C78827CD462E}" type="presParOf" srcId="{3C011575-AB84-4ED7-A3DD-D0D642BB594F}" destId="{A77F60A1-5B42-42DE-B629-DF355E6A6B5A}" srcOrd="2" destOrd="0" presId="urn:microsoft.com/office/officeart/2005/8/layout/orgChart1"/>
    <dgm:cxn modelId="{1CC87F40-6A34-4065-8547-6948954B08CE}" type="presParOf" srcId="{EE130A87-3867-44C1-908D-59B8D013469E}" destId="{C8414F72-73BD-494F-A367-DB395DB0623C}" srcOrd="2" destOrd="0" presId="urn:microsoft.com/office/officeart/2005/8/layout/orgChart1"/>
    <dgm:cxn modelId="{5327C944-51B0-4552-A803-1C203F9785DB}" type="presParOf" srcId="{EE130A87-3867-44C1-908D-59B8D013469E}" destId="{11C0945F-1DDE-4BDB-B5FE-4E1B21AB0E9B}" srcOrd="3" destOrd="0" presId="urn:microsoft.com/office/officeart/2005/8/layout/orgChart1"/>
    <dgm:cxn modelId="{01FECB33-8E5F-41DC-BE9C-4F551824429E}" type="presParOf" srcId="{11C0945F-1DDE-4BDB-B5FE-4E1B21AB0E9B}" destId="{6F1F738E-9A39-47BE-9534-1D889D73FC1C}" srcOrd="0" destOrd="0" presId="urn:microsoft.com/office/officeart/2005/8/layout/orgChart1"/>
    <dgm:cxn modelId="{F4F325A9-3861-4BF2-A91D-E2B62BF9D0EA}" type="presParOf" srcId="{6F1F738E-9A39-47BE-9534-1D889D73FC1C}" destId="{95673846-F21B-470F-8BA9-812495EE103B}" srcOrd="0" destOrd="0" presId="urn:microsoft.com/office/officeart/2005/8/layout/orgChart1"/>
    <dgm:cxn modelId="{0D266C3A-49A4-47A2-A7C2-74226BA5B165}" type="presParOf" srcId="{6F1F738E-9A39-47BE-9534-1D889D73FC1C}" destId="{81B38217-662E-43CA-9E76-325502AAD1C9}" srcOrd="1" destOrd="0" presId="urn:microsoft.com/office/officeart/2005/8/layout/orgChart1"/>
    <dgm:cxn modelId="{2574A896-D8D1-4221-9CDD-EE6F4F57544C}" type="presParOf" srcId="{11C0945F-1DDE-4BDB-B5FE-4E1B21AB0E9B}" destId="{C5688882-4DB1-48C0-862B-CB80E7446CC7}" srcOrd="1" destOrd="0" presId="urn:microsoft.com/office/officeart/2005/8/layout/orgChart1"/>
    <dgm:cxn modelId="{180FD646-2F6A-4BF1-AC2F-1C057172573E}" type="presParOf" srcId="{11C0945F-1DDE-4BDB-B5FE-4E1B21AB0E9B}" destId="{2971F78F-DB3D-4260-8865-987439A680DA}" srcOrd="2" destOrd="0" presId="urn:microsoft.com/office/officeart/2005/8/layout/orgChart1"/>
    <dgm:cxn modelId="{C1A51475-3D1D-4AF4-8119-05E2727338FF}" type="presParOf" srcId="{57FC0FED-95AD-419D-BA67-3D37491E5640}" destId="{E78BFF45-9515-400F-9AE4-E13E5B8696A9}" srcOrd="2" destOrd="0" presId="urn:microsoft.com/office/officeart/2005/8/layout/orgChart1"/>
    <dgm:cxn modelId="{51B39C05-E93E-4B25-8BF1-24AF8EA7F4A6}" type="presParOf" srcId="{0FC7AA28-AC88-4815-A50F-63957A4EE359}" destId="{9C254B55-98D0-4ED3-BEDB-6D00E7E28F73}" srcOrd="2" destOrd="0" presId="urn:microsoft.com/office/officeart/2005/8/layout/orgChart1"/>
    <dgm:cxn modelId="{A93582A2-E8A7-4A10-9AA2-1745B2B32B6F}" type="presParOf" srcId="{9C254B55-98D0-4ED3-BEDB-6D00E7E28F73}" destId="{F946D4D0-F840-4347-83D4-29066DC75F85}" srcOrd="0" destOrd="0" presId="urn:microsoft.com/office/officeart/2005/8/layout/orgChart1"/>
    <dgm:cxn modelId="{AA6F0489-5D0F-468C-9F0D-6A654E3870D6}" type="presParOf" srcId="{9C254B55-98D0-4ED3-BEDB-6D00E7E28F73}" destId="{BFB1CDE0-17F9-41E5-94BE-7324BD1577E6}" srcOrd="1" destOrd="0" presId="urn:microsoft.com/office/officeart/2005/8/layout/orgChart1"/>
    <dgm:cxn modelId="{416CFC11-8A37-4BA7-9D0A-941D41555EDD}" type="presParOf" srcId="{BFB1CDE0-17F9-41E5-94BE-7324BD1577E6}" destId="{79ECC812-E0A8-473E-896F-967F09A42B5D}" srcOrd="0" destOrd="0" presId="urn:microsoft.com/office/officeart/2005/8/layout/orgChart1"/>
    <dgm:cxn modelId="{3017A2A7-6395-4B1F-8925-1919FB57A26E}" type="presParOf" srcId="{79ECC812-E0A8-473E-896F-967F09A42B5D}" destId="{FE0FC851-0A7E-4043-A9E4-D95A171F170C}" srcOrd="0" destOrd="0" presId="urn:microsoft.com/office/officeart/2005/8/layout/orgChart1"/>
    <dgm:cxn modelId="{51B70BC8-AA46-4610-BE1A-9EC23EB654C2}" type="presParOf" srcId="{79ECC812-E0A8-473E-896F-967F09A42B5D}" destId="{D1F9A689-EFB0-4D78-9A14-D17E3034098E}" srcOrd="1" destOrd="0" presId="urn:microsoft.com/office/officeart/2005/8/layout/orgChart1"/>
    <dgm:cxn modelId="{768B8B60-3B82-4B7E-9043-AB20A26B9552}" type="presParOf" srcId="{BFB1CDE0-17F9-41E5-94BE-7324BD1577E6}" destId="{26877E4A-4B5E-4FD8-82AE-BBA57D2A3ED8}" srcOrd="1" destOrd="0" presId="urn:microsoft.com/office/officeart/2005/8/layout/orgChart1"/>
    <dgm:cxn modelId="{8A55A54D-7E66-4381-BF79-CA5CF1799D72}" type="presParOf" srcId="{BFB1CDE0-17F9-41E5-94BE-7324BD1577E6}" destId="{2A97E03C-D22C-43AC-9861-AABE5928963E}" srcOrd="2" destOrd="0" presId="urn:microsoft.com/office/officeart/2005/8/layout/orgChart1"/>
    <dgm:cxn modelId="{DA39284A-6C5E-4D6A-B2DE-4163F0993AAA}" type="presParOf" srcId="{E516BCE3-F268-4A54-AF28-B699CDFCC953}" destId="{E5FD09E9-96DC-4500-9C4F-C516AA6782E8}" srcOrd="1" destOrd="0" presId="urn:microsoft.com/office/officeart/2005/8/layout/orgChart1"/>
    <dgm:cxn modelId="{02D43612-412B-4803-B1EA-5DA790426637}" type="presParOf" srcId="{E5FD09E9-96DC-4500-9C4F-C516AA6782E8}" destId="{582E1D92-E26B-4EBA-B750-BA4046F76A00}" srcOrd="0" destOrd="0" presId="urn:microsoft.com/office/officeart/2005/8/layout/orgChart1"/>
    <dgm:cxn modelId="{2E115EB6-B484-4DD4-A575-CA2296A51D2E}" type="presParOf" srcId="{582E1D92-E26B-4EBA-B750-BA4046F76A00}" destId="{55B7D81D-ED22-4594-94B9-0099AA7C0C6C}" srcOrd="0" destOrd="0" presId="urn:microsoft.com/office/officeart/2005/8/layout/orgChart1"/>
    <dgm:cxn modelId="{0D60ACB2-FD10-4A20-B39B-AE4502DA99DF}" type="presParOf" srcId="{582E1D92-E26B-4EBA-B750-BA4046F76A00}" destId="{48A563A5-F03D-4958-AB3F-52A57A6BE80C}" srcOrd="1" destOrd="0" presId="urn:microsoft.com/office/officeart/2005/8/layout/orgChart1"/>
    <dgm:cxn modelId="{8A90680E-E8FA-426A-A770-CA12CF143919}" type="presParOf" srcId="{E5FD09E9-96DC-4500-9C4F-C516AA6782E8}" destId="{469F5E47-314C-4CC8-BCB3-1C8CC7492155}" srcOrd="1" destOrd="0" presId="urn:microsoft.com/office/officeart/2005/8/layout/orgChart1"/>
    <dgm:cxn modelId="{461E05B9-CF9B-4963-B1B3-81B22798E2FC}" type="presParOf" srcId="{469F5E47-314C-4CC8-BCB3-1C8CC7492155}" destId="{0353356F-D9F1-4693-BE64-423BD2ECD3B1}" srcOrd="0" destOrd="0" presId="urn:microsoft.com/office/officeart/2005/8/layout/orgChart1"/>
    <dgm:cxn modelId="{219ED32C-448A-4366-9E1C-00F7BEB19A73}" type="presParOf" srcId="{469F5E47-314C-4CC8-BCB3-1C8CC7492155}" destId="{F6DAD4EE-2F83-4350-A500-042636EDFF45}" srcOrd="1" destOrd="0" presId="urn:microsoft.com/office/officeart/2005/8/layout/orgChart1"/>
    <dgm:cxn modelId="{5E7DBB7B-DF55-47B7-8A87-71FCA0F0E117}" type="presParOf" srcId="{F6DAD4EE-2F83-4350-A500-042636EDFF45}" destId="{46632FA6-82BD-45C8-B59C-3C2417D35F6E}" srcOrd="0" destOrd="0" presId="urn:microsoft.com/office/officeart/2005/8/layout/orgChart1"/>
    <dgm:cxn modelId="{31391CA8-D25B-477C-B501-D8ED38EB704F}" type="presParOf" srcId="{46632FA6-82BD-45C8-B59C-3C2417D35F6E}" destId="{34084207-A693-4C18-AFB6-6BF32D3D8259}" srcOrd="0" destOrd="0" presId="urn:microsoft.com/office/officeart/2005/8/layout/orgChart1"/>
    <dgm:cxn modelId="{259CD08C-4263-456C-B419-B39F2CA0327C}" type="presParOf" srcId="{46632FA6-82BD-45C8-B59C-3C2417D35F6E}" destId="{F539E396-A5EF-49EF-8210-589810071160}" srcOrd="1" destOrd="0" presId="urn:microsoft.com/office/officeart/2005/8/layout/orgChart1"/>
    <dgm:cxn modelId="{CE5590B7-5F82-4BD5-B31A-081DEF1187AB}" type="presParOf" srcId="{F6DAD4EE-2F83-4350-A500-042636EDFF45}" destId="{3BDF1DE6-FC22-44EC-8A1E-C1305A8DAF98}" srcOrd="1" destOrd="0" presId="urn:microsoft.com/office/officeart/2005/8/layout/orgChart1"/>
    <dgm:cxn modelId="{C633CC99-41BE-49E4-9967-34BD69CA2821}" type="presParOf" srcId="{F6DAD4EE-2F83-4350-A500-042636EDFF45}" destId="{6C6DBDD9-6A49-44DD-808D-7A7DB2CE652D}" srcOrd="2" destOrd="0" presId="urn:microsoft.com/office/officeart/2005/8/layout/orgChart1"/>
    <dgm:cxn modelId="{A3736174-408C-48E3-B0BB-7AE974F231B6}" type="presParOf" srcId="{E5FD09E9-96DC-4500-9C4F-C516AA6782E8}" destId="{EBC0B522-B4E3-4A8A-8034-44E50B8B7A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F6F50D-6F0D-4ACB-B042-C2F44E86357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8B9EF-59D4-41FC-B35D-F9F79C13B32D}">
      <dgm:prSet phldrT="[Text]"/>
      <dgm:spPr/>
      <dgm:t>
        <a:bodyPr/>
        <a:lstStyle/>
        <a:p>
          <a:r>
            <a:rPr lang="en-US" dirty="0"/>
            <a:t>Dispersion</a:t>
          </a:r>
        </a:p>
      </dgm:t>
    </dgm:pt>
    <dgm:pt modelId="{F2D342F7-DB64-4AF5-893B-BD1E35BB21B8}" type="parTrans" cxnId="{619AF4A2-8EA5-4C06-BAAA-40B322A26761}">
      <dgm:prSet/>
      <dgm:spPr/>
      <dgm:t>
        <a:bodyPr/>
        <a:lstStyle/>
        <a:p>
          <a:endParaRPr lang="en-US"/>
        </a:p>
      </dgm:t>
    </dgm:pt>
    <dgm:pt modelId="{62C0F45E-BE8A-4AD9-87FD-E04B1DF19F87}" type="sibTrans" cxnId="{619AF4A2-8EA5-4C06-BAAA-40B322A26761}">
      <dgm:prSet/>
      <dgm:spPr/>
      <dgm:t>
        <a:bodyPr/>
        <a:lstStyle/>
        <a:p>
          <a:endParaRPr lang="en-US"/>
        </a:p>
      </dgm:t>
    </dgm:pt>
    <dgm:pt modelId="{CCE0CF38-2CBE-4F13-9CBE-AA7AC2579DD9}">
      <dgm:prSet phldrT="[Text]"/>
      <dgm:spPr/>
      <dgm:t>
        <a:bodyPr/>
        <a:lstStyle/>
        <a:p>
          <a:r>
            <a:rPr lang="en-US" dirty="0"/>
            <a:t>Index Vol elevated compared to Constituent vol</a:t>
          </a:r>
        </a:p>
      </dgm:t>
    </dgm:pt>
    <dgm:pt modelId="{7B481D1A-6DC8-419E-867E-4EBDEE15A22C}" type="parTrans" cxnId="{CCB829F9-6F4F-45E3-B870-1CEEE6CB492B}">
      <dgm:prSet/>
      <dgm:spPr/>
      <dgm:t>
        <a:bodyPr/>
        <a:lstStyle/>
        <a:p>
          <a:endParaRPr lang="en-US"/>
        </a:p>
      </dgm:t>
    </dgm:pt>
    <dgm:pt modelId="{542E5B6C-B4CE-4038-B103-9652A8CEE552}" type="sibTrans" cxnId="{CCB829F9-6F4F-45E3-B870-1CEEE6CB492B}">
      <dgm:prSet/>
      <dgm:spPr/>
      <dgm:t>
        <a:bodyPr/>
        <a:lstStyle/>
        <a:p>
          <a:endParaRPr lang="en-US"/>
        </a:p>
      </dgm:t>
    </dgm:pt>
    <dgm:pt modelId="{C68F9600-70F8-4123-BDA2-72ABBCDC66A3}">
      <dgm:prSet phldrT="[Text]" phldr="1"/>
      <dgm:spPr/>
      <dgm:t>
        <a:bodyPr/>
        <a:lstStyle/>
        <a:p>
          <a:endParaRPr lang="en-US"/>
        </a:p>
      </dgm:t>
    </dgm:pt>
    <dgm:pt modelId="{0FF99A04-34A4-4C6A-A472-154BA28A0382}" type="parTrans" cxnId="{D0704EB2-6CAE-4F02-8168-5F7B63CC01A3}">
      <dgm:prSet/>
      <dgm:spPr/>
      <dgm:t>
        <a:bodyPr/>
        <a:lstStyle/>
        <a:p>
          <a:endParaRPr lang="en-US"/>
        </a:p>
      </dgm:t>
    </dgm:pt>
    <dgm:pt modelId="{5DABDA4C-495E-4348-AED5-3CC3D7376E60}" type="sibTrans" cxnId="{D0704EB2-6CAE-4F02-8168-5F7B63CC01A3}">
      <dgm:prSet/>
      <dgm:spPr/>
      <dgm:t>
        <a:bodyPr/>
        <a:lstStyle/>
        <a:p>
          <a:endParaRPr lang="en-US"/>
        </a:p>
      </dgm:t>
    </dgm:pt>
    <dgm:pt modelId="{B2246F45-7118-4912-B9DE-7CED07B788B3}">
      <dgm:prSet phldrT="[Text]" phldr="1"/>
      <dgm:spPr/>
      <dgm:t>
        <a:bodyPr/>
        <a:lstStyle/>
        <a:p>
          <a:endParaRPr lang="en-US" dirty="0"/>
        </a:p>
      </dgm:t>
    </dgm:pt>
    <dgm:pt modelId="{0E381A3C-202C-4982-85F4-24975DD5BF7A}" type="parTrans" cxnId="{B09DFFCC-0C31-44F5-B74C-2A62A534BAD4}">
      <dgm:prSet/>
      <dgm:spPr/>
      <dgm:t>
        <a:bodyPr/>
        <a:lstStyle/>
        <a:p>
          <a:endParaRPr lang="en-US"/>
        </a:p>
      </dgm:t>
    </dgm:pt>
    <dgm:pt modelId="{91AC3570-5B46-41A0-B368-117284F38703}" type="sibTrans" cxnId="{B09DFFCC-0C31-44F5-B74C-2A62A534BAD4}">
      <dgm:prSet/>
      <dgm:spPr/>
      <dgm:t>
        <a:bodyPr/>
        <a:lstStyle/>
        <a:p>
          <a:endParaRPr lang="en-US"/>
        </a:p>
      </dgm:t>
    </dgm:pt>
    <dgm:pt modelId="{D3879DE5-0F46-41D3-8107-52B49092C01A}">
      <dgm:prSet phldrT="[Text]"/>
      <dgm:spPr/>
      <dgm:t>
        <a:bodyPr/>
        <a:lstStyle/>
        <a:p>
          <a:r>
            <a:rPr lang="en-US" dirty="0"/>
            <a:t>Constituent vol elevated compared to index vol </a:t>
          </a:r>
        </a:p>
      </dgm:t>
    </dgm:pt>
    <dgm:pt modelId="{CB475E00-B2F1-4D24-91C9-8AAB2DED5083}" type="parTrans" cxnId="{33014ECA-5774-4E4A-9406-220673479E77}">
      <dgm:prSet/>
      <dgm:spPr/>
      <dgm:t>
        <a:bodyPr/>
        <a:lstStyle/>
        <a:p>
          <a:endParaRPr lang="en-US"/>
        </a:p>
      </dgm:t>
    </dgm:pt>
    <dgm:pt modelId="{5BC20235-7104-4C2D-8026-8236F1451EB2}" type="sibTrans" cxnId="{33014ECA-5774-4E4A-9406-220673479E77}">
      <dgm:prSet/>
      <dgm:spPr/>
      <dgm:t>
        <a:bodyPr/>
        <a:lstStyle/>
        <a:p>
          <a:endParaRPr lang="en-US"/>
        </a:p>
      </dgm:t>
    </dgm:pt>
    <dgm:pt modelId="{1C3896F0-49B7-43E6-A532-E9C16EE60DB6}">
      <dgm:prSet phldrT="[Text]"/>
      <dgm:spPr/>
      <dgm:t>
        <a:bodyPr/>
        <a:lstStyle/>
        <a:p>
          <a:r>
            <a:rPr lang="en-US" dirty="0"/>
            <a:t>Long constituent straddles</a:t>
          </a:r>
        </a:p>
      </dgm:t>
    </dgm:pt>
    <dgm:pt modelId="{DA96B494-2616-49E0-8D32-E0777D883878}" type="parTrans" cxnId="{011DE234-BE66-4452-80BC-3182C4073429}">
      <dgm:prSet/>
      <dgm:spPr/>
      <dgm:t>
        <a:bodyPr/>
        <a:lstStyle/>
        <a:p>
          <a:endParaRPr lang="en-US"/>
        </a:p>
      </dgm:t>
    </dgm:pt>
    <dgm:pt modelId="{8AB3B296-077D-439A-AC24-712F931FDD93}" type="sibTrans" cxnId="{011DE234-BE66-4452-80BC-3182C4073429}">
      <dgm:prSet/>
      <dgm:spPr/>
      <dgm:t>
        <a:bodyPr/>
        <a:lstStyle/>
        <a:p>
          <a:endParaRPr lang="en-US"/>
        </a:p>
      </dgm:t>
    </dgm:pt>
    <dgm:pt modelId="{663B65EB-8A49-46F4-AA0F-9BA844A10BBD}">
      <dgm:prSet phldrT="[Text]"/>
      <dgm:spPr/>
      <dgm:t>
        <a:bodyPr/>
        <a:lstStyle/>
        <a:p>
          <a:endParaRPr lang="en-US" dirty="0"/>
        </a:p>
      </dgm:t>
    </dgm:pt>
    <dgm:pt modelId="{EF651316-042A-43B3-8A22-1EE3E650E226}" type="parTrans" cxnId="{9BD65B80-B083-4AF3-B391-B0410D4C646B}">
      <dgm:prSet/>
      <dgm:spPr/>
      <dgm:t>
        <a:bodyPr/>
        <a:lstStyle/>
        <a:p>
          <a:endParaRPr lang="en-US"/>
        </a:p>
      </dgm:t>
    </dgm:pt>
    <dgm:pt modelId="{98F92B46-F5B7-4014-938B-06ED90C819EE}" type="sibTrans" cxnId="{9BD65B80-B083-4AF3-B391-B0410D4C646B}">
      <dgm:prSet/>
      <dgm:spPr/>
      <dgm:t>
        <a:bodyPr/>
        <a:lstStyle/>
        <a:p>
          <a:endParaRPr lang="en-US"/>
        </a:p>
      </dgm:t>
    </dgm:pt>
    <dgm:pt modelId="{FE03504A-B41A-454A-966D-0BC79D0A46F9}">
      <dgm:prSet phldrT="[Text]"/>
      <dgm:spPr/>
      <dgm:t>
        <a:bodyPr/>
        <a:lstStyle/>
        <a:p>
          <a:r>
            <a:rPr lang="en-US" dirty="0"/>
            <a:t>Short Index straddles</a:t>
          </a:r>
        </a:p>
      </dgm:t>
    </dgm:pt>
    <dgm:pt modelId="{B467CB9D-BB59-481D-AF98-1E450514C90F}" type="parTrans" cxnId="{01E09CA1-D9ED-46E9-BD52-40ED7984B94C}">
      <dgm:prSet/>
      <dgm:spPr/>
      <dgm:t>
        <a:bodyPr/>
        <a:lstStyle/>
        <a:p>
          <a:endParaRPr lang="en-US"/>
        </a:p>
      </dgm:t>
    </dgm:pt>
    <dgm:pt modelId="{F665ED37-B94A-4B57-A328-3EA953A3A2C4}" type="sibTrans" cxnId="{01E09CA1-D9ED-46E9-BD52-40ED7984B94C}">
      <dgm:prSet/>
      <dgm:spPr/>
      <dgm:t>
        <a:bodyPr/>
        <a:lstStyle/>
        <a:p>
          <a:endParaRPr lang="en-US"/>
        </a:p>
      </dgm:t>
    </dgm:pt>
    <dgm:pt modelId="{927C8F22-0EFC-49C2-A78E-59970C9A9ABE}" type="pres">
      <dgm:prSet presAssocID="{9CF6F50D-6F0D-4ACB-B042-C2F44E86357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DC2682-2F01-4588-93F3-0E9D430C9339}" type="pres">
      <dgm:prSet presAssocID="{1908B9EF-59D4-41FC-B35D-F9F79C13B32D}" presName="root1" presStyleCnt="0"/>
      <dgm:spPr/>
    </dgm:pt>
    <dgm:pt modelId="{F3011F4C-7630-417C-AAE2-402FA31D1BE2}" type="pres">
      <dgm:prSet presAssocID="{1908B9EF-59D4-41FC-B35D-F9F79C13B32D}" presName="LevelOneTextNode" presStyleLbl="node0" presStyleIdx="0" presStyleCnt="1">
        <dgm:presLayoutVars>
          <dgm:chPref val="3"/>
        </dgm:presLayoutVars>
      </dgm:prSet>
      <dgm:spPr/>
    </dgm:pt>
    <dgm:pt modelId="{20AFAC2E-7E85-455C-A20D-C7CB8A275F10}" type="pres">
      <dgm:prSet presAssocID="{1908B9EF-59D4-41FC-B35D-F9F79C13B32D}" presName="level2hierChild" presStyleCnt="0"/>
      <dgm:spPr/>
    </dgm:pt>
    <dgm:pt modelId="{678C2E81-B36B-4650-BB9C-BFA596DAE561}" type="pres">
      <dgm:prSet presAssocID="{7B481D1A-6DC8-419E-867E-4EBDEE15A22C}" presName="conn2-1" presStyleLbl="parChTrans1D2" presStyleIdx="0" presStyleCnt="2"/>
      <dgm:spPr/>
    </dgm:pt>
    <dgm:pt modelId="{91849553-4348-4DB7-A98B-AA487817CCB7}" type="pres">
      <dgm:prSet presAssocID="{7B481D1A-6DC8-419E-867E-4EBDEE15A22C}" presName="connTx" presStyleLbl="parChTrans1D2" presStyleIdx="0" presStyleCnt="2"/>
      <dgm:spPr/>
    </dgm:pt>
    <dgm:pt modelId="{8FF0CCCE-6E89-40F9-91E2-06424109E590}" type="pres">
      <dgm:prSet presAssocID="{CCE0CF38-2CBE-4F13-9CBE-AA7AC2579DD9}" presName="root2" presStyleCnt="0"/>
      <dgm:spPr/>
    </dgm:pt>
    <dgm:pt modelId="{197D8810-8F1B-4CB0-9437-5156B3182D7D}" type="pres">
      <dgm:prSet presAssocID="{CCE0CF38-2CBE-4F13-9CBE-AA7AC2579DD9}" presName="LevelTwoTextNode" presStyleLbl="node2" presStyleIdx="0" presStyleCnt="2">
        <dgm:presLayoutVars>
          <dgm:chPref val="3"/>
        </dgm:presLayoutVars>
      </dgm:prSet>
      <dgm:spPr/>
    </dgm:pt>
    <dgm:pt modelId="{0D5FD86B-76A2-4874-9A7A-877268A5A86D}" type="pres">
      <dgm:prSet presAssocID="{CCE0CF38-2CBE-4F13-9CBE-AA7AC2579DD9}" presName="level3hierChild" presStyleCnt="0"/>
      <dgm:spPr/>
    </dgm:pt>
    <dgm:pt modelId="{B8089FC4-3B52-4A80-B83D-EB527C968A6B}" type="pres">
      <dgm:prSet presAssocID="{0FF99A04-34A4-4C6A-A472-154BA28A0382}" presName="conn2-1" presStyleLbl="parChTrans1D3" presStyleIdx="0" presStyleCnt="5"/>
      <dgm:spPr/>
    </dgm:pt>
    <dgm:pt modelId="{FEDD40F0-6E7D-404B-ABF3-E94BF19A9604}" type="pres">
      <dgm:prSet presAssocID="{0FF99A04-34A4-4C6A-A472-154BA28A0382}" presName="connTx" presStyleLbl="parChTrans1D3" presStyleIdx="0" presStyleCnt="5"/>
      <dgm:spPr/>
    </dgm:pt>
    <dgm:pt modelId="{26A3F79D-7A06-4986-BA13-6C6643AC4C30}" type="pres">
      <dgm:prSet presAssocID="{C68F9600-70F8-4123-BDA2-72ABBCDC66A3}" presName="root2" presStyleCnt="0"/>
      <dgm:spPr/>
    </dgm:pt>
    <dgm:pt modelId="{EFF1FE6F-BCD0-4988-B8DA-BE19B60A8D80}" type="pres">
      <dgm:prSet presAssocID="{C68F9600-70F8-4123-BDA2-72ABBCDC66A3}" presName="LevelTwoTextNode" presStyleLbl="node3" presStyleIdx="0" presStyleCnt="5">
        <dgm:presLayoutVars>
          <dgm:chPref val="3"/>
        </dgm:presLayoutVars>
      </dgm:prSet>
      <dgm:spPr/>
    </dgm:pt>
    <dgm:pt modelId="{EE3EEEE4-8857-4698-8813-2A4D7614C756}" type="pres">
      <dgm:prSet presAssocID="{C68F9600-70F8-4123-BDA2-72ABBCDC66A3}" presName="level3hierChild" presStyleCnt="0"/>
      <dgm:spPr/>
    </dgm:pt>
    <dgm:pt modelId="{B9B9A50D-35E3-4F20-B411-3D6542DA8364}" type="pres">
      <dgm:prSet presAssocID="{0E381A3C-202C-4982-85F4-24975DD5BF7A}" presName="conn2-1" presStyleLbl="parChTrans1D3" presStyleIdx="1" presStyleCnt="5"/>
      <dgm:spPr/>
    </dgm:pt>
    <dgm:pt modelId="{DE5E8BEA-6A3A-4351-843D-73B553C09F7E}" type="pres">
      <dgm:prSet presAssocID="{0E381A3C-202C-4982-85F4-24975DD5BF7A}" presName="connTx" presStyleLbl="parChTrans1D3" presStyleIdx="1" presStyleCnt="5"/>
      <dgm:spPr/>
    </dgm:pt>
    <dgm:pt modelId="{683C273D-2E0C-4438-A22B-E0FCB90AF8BD}" type="pres">
      <dgm:prSet presAssocID="{B2246F45-7118-4912-B9DE-7CED07B788B3}" presName="root2" presStyleCnt="0"/>
      <dgm:spPr/>
    </dgm:pt>
    <dgm:pt modelId="{5E252B74-7CA5-49F4-A01E-561991DF0C91}" type="pres">
      <dgm:prSet presAssocID="{B2246F45-7118-4912-B9DE-7CED07B788B3}" presName="LevelTwoTextNode" presStyleLbl="node3" presStyleIdx="1" presStyleCnt="5">
        <dgm:presLayoutVars>
          <dgm:chPref val="3"/>
        </dgm:presLayoutVars>
      </dgm:prSet>
      <dgm:spPr/>
    </dgm:pt>
    <dgm:pt modelId="{6099AB6A-36D1-4B00-8F5C-6BEB6AF1330B}" type="pres">
      <dgm:prSet presAssocID="{B2246F45-7118-4912-B9DE-7CED07B788B3}" presName="level3hierChild" presStyleCnt="0"/>
      <dgm:spPr/>
    </dgm:pt>
    <dgm:pt modelId="{40CC71F0-56F5-4E75-9A60-C55D308ED3F5}" type="pres">
      <dgm:prSet presAssocID="{CB475E00-B2F1-4D24-91C9-8AAB2DED5083}" presName="conn2-1" presStyleLbl="parChTrans1D2" presStyleIdx="1" presStyleCnt="2"/>
      <dgm:spPr/>
    </dgm:pt>
    <dgm:pt modelId="{81357C85-9F0C-46BC-B1D4-A83D1B5CCE29}" type="pres">
      <dgm:prSet presAssocID="{CB475E00-B2F1-4D24-91C9-8AAB2DED5083}" presName="connTx" presStyleLbl="parChTrans1D2" presStyleIdx="1" presStyleCnt="2"/>
      <dgm:spPr/>
    </dgm:pt>
    <dgm:pt modelId="{CA7E4465-C929-447C-96BD-3C9ECD0D7581}" type="pres">
      <dgm:prSet presAssocID="{D3879DE5-0F46-41D3-8107-52B49092C01A}" presName="root2" presStyleCnt="0"/>
      <dgm:spPr/>
    </dgm:pt>
    <dgm:pt modelId="{F1CBB1D6-E1E3-423E-8710-6F1CA9A2E729}" type="pres">
      <dgm:prSet presAssocID="{D3879DE5-0F46-41D3-8107-52B49092C01A}" presName="LevelTwoTextNode" presStyleLbl="node2" presStyleIdx="1" presStyleCnt="2">
        <dgm:presLayoutVars>
          <dgm:chPref val="3"/>
        </dgm:presLayoutVars>
      </dgm:prSet>
      <dgm:spPr/>
    </dgm:pt>
    <dgm:pt modelId="{698CCECB-2B34-4932-84F3-AA5CA7C50F62}" type="pres">
      <dgm:prSet presAssocID="{D3879DE5-0F46-41D3-8107-52B49092C01A}" presName="level3hierChild" presStyleCnt="0"/>
      <dgm:spPr/>
    </dgm:pt>
    <dgm:pt modelId="{869BE5E1-5C1C-4EEA-9F5E-9D13074BFB31}" type="pres">
      <dgm:prSet presAssocID="{DA96B494-2616-49E0-8D32-E0777D883878}" presName="conn2-1" presStyleLbl="parChTrans1D3" presStyleIdx="2" presStyleCnt="5"/>
      <dgm:spPr/>
    </dgm:pt>
    <dgm:pt modelId="{DBBE2764-448B-4693-BB1D-72A0820A1610}" type="pres">
      <dgm:prSet presAssocID="{DA96B494-2616-49E0-8D32-E0777D883878}" presName="connTx" presStyleLbl="parChTrans1D3" presStyleIdx="2" presStyleCnt="5"/>
      <dgm:spPr/>
    </dgm:pt>
    <dgm:pt modelId="{88EE1D44-5682-46C0-8D7D-D17DDFE390FC}" type="pres">
      <dgm:prSet presAssocID="{1C3896F0-49B7-43E6-A532-E9C16EE60DB6}" presName="root2" presStyleCnt="0"/>
      <dgm:spPr/>
    </dgm:pt>
    <dgm:pt modelId="{C2124F62-789C-44AB-AF2F-4833A7F4628C}" type="pres">
      <dgm:prSet presAssocID="{1C3896F0-49B7-43E6-A532-E9C16EE60DB6}" presName="LevelTwoTextNode" presStyleLbl="node3" presStyleIdx="2" presStyleCnt="5">
        <dgm:presLayoutVars>
          <dgm:chPref val="3"/>
        </dgm:presLayoutVars>
      </dgm:prSet>
      <dgm:spPr/>
    </dgm:pt>
    <dgm:pt modelId="{7930248A-0EB2-4148-AB2F-7BE42A333052}" type="pres">
      <dgm:prSet presAssocID="{1C3896F0-49B7-43E6-A532-E9C16EE60DB6}" presName="level3hierChild" presStyleCnt="0"/>
      <dgm:spPr/>
    </dgm:pt>
    <dgm:pt modelId="{C3DD6BBA-5075-4630-9119-48E00CD4AE16}" type="pres">
      <dgm:prSet presAssocID="{B467CB9D-BB59-481D-AF98-1E450514C90F}" presName="conn2-1" presStyleLbl="parChTrans1D3" presStyleIdx="3" presStyleCnt="5"/>
      <dgm:spPr/>
    </dgm:pt>
    <dgm:pt modelId="{D2381D7F-69B9-4679-995D-AB0DAF99E10A}" type="pres">
      <dgm:prSet presAssocID="{B467CB9D-BB59-481D-AF98-1E450514C90F}" presName="connTx" presStyleLbl="parChTrans1D3" presStyleIdx="3" presStyleCnt="5"/>
      <dgm:spPr/>
    </dgm:pt>
    <dgm:pt modelId="{5F782127-718D-4A44-9151-DAC2D60B8448}" type="pres">
      <dgm:prSet presAssocID="{FE03504A-B41A-454A-966D-0BC79D0A46F9}" presName="root2" presStyleCnt="0"/>
      <dgm:spPr/>
    </dgm:pt>
    <dgm:pt modelId="{0B0A67D0-D116-4F55-9FF2-A77297A3F59B}" type="pres">
      <dgm:prSet presAssocID="{FE03504A-B41A-454A-966D-0BC79D0A46F9}" presName="LevelTwoTextNode" presStyleLbl="node3" presStyleIdx="3" presStyleCnt="5">
        <dgm:presLayoutVars>
          <dgm:chPref val="3"/>
        </dgm:presLayoutVars>
      </dgm:prSet>
      <dgm:spPr/>
    </dgm:pt>
    <dgm:pt modelId="{2E40CA92-1F6D-4B55-8A59-8F4948A7335E}" type="pres">
      <dgm:prSet presAssocID="{FE03504A-B41A-454A-966D-0BC79D0A46F9}" presName="level3hierChild" presStyleCnt="0"/>
      <dgm:spPr/>
    </dgm:pt>
    <dgm:pt modelId="{78359171-13BE-4CBC-B938-C82B7B14F9EA}" type="pres">
      <dgm:prSet presAssocID="{EF651316-042A-43B3-8A22-1EE3E650E226}" presName="conn2-1" presStyleLbl="parChTrans1D3" presStyleIdx="4" presStyleCnt="5"/>
      <dgm:spPr/>
    </dgm:pt>
    <dgm:pt modelId="{4DA6AE8A-5991-4F03-8E67-12DB027E658D}" type="pres">
      <dgm:prSet presAssocID="{EF651316-042A-43B3-8A22-1EE3E650E226}" presName="connTx" presStyleLbl="parChTrans1D3" presStyleIdx="4" presStyleCnt="5"/>
      <dgm:spPr/>
    </dgm:pt>
    <dgm:pt modelId="{FAB9C5D1-03CC-434D-B6DE-A40ED35898D1}" type="pres">
      <dgm:prSet presAssocID="{663B65EB-8A49-46F4-AA0F-9BA844A10BBD}" presName="root2" presStyleCnt="0"/>
      <dgm:spPr/>
    </dgm:pt>
    <dgm:pt modelId="{86785D08-67AE-4C0D-82C3-0871FFB3A964}" type="pres">
      <dgm:prSet presAssocID="{663B65EB-8A49-46F4-AA0F-9BA844A10BBD}" presName="LevelTwoTextNode" presStyleLbl="node3" presStyleIdx="4" presStyleCnt="5">
        <dgm:presLayoutVars>
          <dgm:chPref val="3"/>
        </dgm:presLayoutVars>
      </dgm:prSet>
      <dgm:spPr/>
    </dgm:pt>
    <dgm:pt modelId="{AF8D61EF-51CA-4BA8-B568-2D6DC80E6D86}" type="pres">
      <dgm:prSet presAssocID="{663B65EB-8A49-46F4-AA0F-9BA844A10BBD}" presName="level3hierChild" presStyleCnt="0"/>
      <dgm:spPr/>
    </dgm:pt>
  </dgm:ptLst>
  <dgm:cxnLst>
    <dgm:cxn modelId="{2C5ECF09-EC02-45C9-8D86-8FD09977DC48}" type="presOf" srcId="{0E381A3C-202C-4982-85F4-24975DD5BF7A}" destId="{B9B9A50D-35E3-4F20-B411-3D6542DA8364}" srcOrd="0" destOrd="0" presId="urn:microsoft.com/office/officeart/2005/8/layout/hierarchy2"/>
    <dgm:cxn modelId="{35A1400F-54D4-406D-B5BA-17C0E6A58B5B}" type="presOf" srcId="{0E381A3C-202C-4982-85F4-24975DD5BF7A}" destId="{DE5E8BEA-6A3A-4351-843D-73B553C09F7E}" srcOrd="1" destOrd="0" presId="urn:microsoft.com/office/officeart/2005/8/layout/hierarchy2"/>
    <dgm:cxn modelId="{4197C515-B87B-4C46-99ED-DA6E7872E285}" type="presOf" srcId="{B467CB9D-BB59-481D-AF98-1E450514C90F}" destId="{C3DD6BBA-5075-4630-9119-48E00CD4AE16}" srcOrd="0" destOrd="0" presId="urn:microsoft.com/office/officeart/2005/8/layout/hierarchy2"/>
    <dgm:cxn modelId="{AF73B721-221A-4931-BE7F-4062D7B2A851}" type="presOf" srcId="{D3879DE5-0F46-41D3-8107-52B49092C01A}" destId="{F1CBB1D6-E1E3-423E-8710-6F1CA9A2E729}" srcOrd="0" destOrd="0" presId="urn:microsoft.com/office/officeart/2005/8/layout/hierarchy2"/>
    <dgm:cxn modelId="{393DE828-4F4C-425A-A997-2DB05BE9D39F}" type="presOf" srcId="{9CF6F50D-6F0D-4ACB-B042-C2F44E86357A}" destId="{927C8F22-0EFC-49C2-A78E-59970C9A9ABE}" srcOrd="0" destOrd="0" presId="urn:microsoft.com/office/officeart/2005/8/layout/hierarchy2"/>
    <dgm:cxn modelId="{32CCAA31-C634-4141-BD47-3435AC3FADDB}" type="presOf" srcId="{7B481D1A-6DC8-419E-867E-4EBDEE15A22C}" destId="{91849553-4348-4DB7-A98B-AA487817CCB7}" srcOrd="1" destOrd="0" presId="urn:microsoft.com/office/officeart/2005/8/layout/hierarchy2"/>
    <dgm:cxn modelId="{BC3ED434-E7BF-43AD-ACB0-C913DFDAF03B}" type="presOf" srcId="{B2246F45-7118-4912-B9DE-7CED07B788B3}" destId="{5E252B74-7CA5-49F4-A01E-561991DF0C91}" srcOrd="0" destOrd="0" presId="urn:microsoft.com/office/officeart/2005/8/layout/hierarchy2"/>
    <dgm:cxn modelId="{011DE234-BE66-4452-80BC-3182C4073429}" srcId="{D3879DE5-0F46-41D3-8107-52B49092C01A}" destId="{1C3896F0-49B7-43E6-A532-E9C16EE60DB6}" srcOrd="0" destOrd="0" parTransId="{DA96B494-2616-49E0-8D32-E0777D883878}" sibTransId="{8AB3B296-077D-439A-AC24-712F931FDD93}"/>
    <dgm:cxn modelId="{6E4EB33D-8209-4BB1-A1E4-D83AD614871C}" type="presOf" srcId="{663B65EB-8A49-46F4-AA0F-9BA844A10BBD}" destId="{86785D08-67AE-4C0D-82C3-0871FFB3A964}" srcOrd="0" destOrd="0" presId="urn:microsoft.com/office/officeart/2005/8/layout/hierarchy2"/>
    <dgm:cxn modelId="{F345A267-83BD-45A6-B6A1-A18BCE5CC27D}" type="presOf" srcId="{CB475E00-B2F1-4D24-91C9-8AAB2DED5083}" destId="{40CC71F0-56F5-4E75-9A60-C55D308ED3F5}" srcOrd="0" destOrd="0" presId="urn:microsoft.com/office/officeart/2005/8/layout/hierarchy2"/>
    <dgm:cxn modelId="{80D6DD53-16D5-4A2C-BB0A-4C175FCDDCBE}" type="presOf" srcId="{0FF99A04-34A4-4C6A-A472-154BA28A0382}" destId="{FEDD40F0-6E7D-404B-ABF3-E94BF19A9604}" srcOrd="1" destOrd="0" presId="urn:microsoft.com/office/officeart/2005/8/layout/hierarchy2"/>
    <dgm:cxn modelId="{9BD65B80-B083-4AF3-B391-B0410D4C646B}" srcId="{D3879DE5-0F46-41D3-8107-52B49092C01A}" destId="{663B65EB-8A49-46F4-AA0F-9BA844A10BBD}" srcOrd="2" destOrd="0" parTransId="{EF651316-042A-43B3-8A22-1EE3E650E226}" sibTransId="{98F92B46-F5B7-4014-938B-06ED90C819EE}"/>
    <dgm:cxn modelId="{A2237780-8D82-4243-A4A3-2B5B7A40D97A}" type="presOf" srcId="{CB475E00-B2F1-4D24-91C9-8AAB2DED5083}" destId="{81357C85-9F0C-46BC-B1D4-A83D1B5CCE29}" srcOrd="1" destOrd="0" presId="urn:microsoft.com/office/officeart/2005/8/layout/hierarchy2"/>
    <dgm:cxn modelId="{114DF681-84B3-45ED-8205-BF474EE25541}" type="presOf" srcId="{1908B9EF-59D4-41FC-B35D-F9F79C13B32D}" destId="{F3011F4C-7630-417C-AAE2-402FA31D1BE2}" srcOrd="0" destOrd="0" presId="urn:microsoft.com/office/officeart/2005/8/layout/hierarchy2"/>
    <dgm:cxn modelId="{53EBA59C-625C-44B3-9174-C50F7821F666}" type="presOf" srcId="{DA96B494-2616-49E0-8D32-E0777D883878}" destId="{869BE5E1-5C1C-4EEA-9F5E-9D13074BFB31}" srcOrd="0" destOrd="0" presId="urn:microsoft.com/office/officeart/2005/8/layout/hierarchy2"/>
    <dgm:cxn modelId="{C9EF079D-FE7D-4DB5-A111-5BE7ABC5507A}" type="presOf" srcId="{C68F9600-70F8-4123-BDA2-72ABBCDC66A3}" destId="{EFF1FE6F-BCD0-4988-B8DA-BE19B60A8D80}" srcOrd="0" destOrd="0" presId="urn:microsoft.com/office/officeart/2005/8/layout/hierarchy2"/>
    <dgm:cxn modelId="{01E09CA1-D9ED-46E9-BD52-40ED7984B94C}" srcId="{D3879DE5-0F46-41D3-8107-52B49092C01A}" destId="{FE03504A-B41A-454A-966D-0BC79D0A46F9}" srcOrd="1" destOrd="0" parTransId="{B467CB9D-BB59-481D-AF98-1E450514C90F}" sibTransId="{F665ED37-B94A-4B57-A328-3EA953A3A2C4}"/>
    <dgm:cxn modelId="{619AF4A2-8EA5-4C06-BAAA-40B322A26761}" srcId="{9CF6F50D-6F0D-4ACB-B042-C2F44E86357A}" destId="{1908B9EF-59D4-41FC-B35D-F9F79C13B32D}" srcOrd="0" destOrd="0" parTransId="{F2D342F7-DB64-4AF5-893B-BD1E35BB21B8}" sibTransId="{62C0F45E-BE8A-4AD9-87FD-E04B1DF19F87}"/>
    <dgm:cxn modelId="{D0704EB2-6CAE-4F02-8168-5F7B63CC01A3}" srcId="{CCE0CF38-2CBE-4F13-9CBE-AA7AC2579DD9}" destId="{C68F9600-70F8-4123-BDA2-72ABBCDC66A3}" srcOrd="0" destOrd="0" parTransId="{0FF99A04-34A4-4C6A-A472-154BA28A0382}" sibTransId="{5DABDA4C-495E-4348-AED5-3CC3D7376E60}"/>
    <dgm:cxn modelId="{D4C729B7-2CEF-4439-BD87-96DD0CEF6EDC}" type="presOf" srcId="{7B481D1A-6DC8-419E-867E-4EBDEE15A22C}" destId="{678C2E81-B36B-4650-BB9C-BFA596DAE561}" srcOrd="0" destOrd="0" presId="urn:microsoft.com/office/officeart/2005/8/layout/hierarchy2"/>
    <dgm:cxn modelId="{FB34F8C6-4564-43E4-BC80-BF32C6D44154}" type="presOf" srcId="{EF651316-042A-43B3-8A22-1EE3E650E226}" destId="{78359171-13BE-4CBC-B938-C82B7B14F9EA}" srcOrd="0" destOrd="0" presId="urn:microsoft.com/office/officeart/2005/8/layout/hierarchy2"/>
    <dgm:cxn modelId="{F0DF4CC9-34EA-466B-8C45-5887607CA063}" type="presOf" srcId="{B467CB9D-BB59-481D-AF98-1E450514C90F}" destId="{D2381D7F-69B9-4679-995D-AB0DAF99E10A}" srcOrd="1" destOrd="0" presId="urn:microsoft.com/office/officeart/2005/8/layout/hierarchy2"/>
    <dgm:cxn modelId="{D2B9C5C9-87AC-42CE-AF55-F7269B4C87C5}" type="presOf" srcId="{FE03504A-B41A-454A-966D-0BC79D0A46F9}" destId="{0B0A67D0-D116-4F55-9FF2-A77297A3F59B}" srcOrd="0" destOrd="0" presId="urn:microsoft.com/office/officeart/2005/8/layout/hierarchy2"/>
    <dgm:cxn modelId="{33014ECA-5774-4E4A-9406-220673479E77}" srcId="{1908B9EF-59D4-41FC-B35D-F9F79C13B32D}" destId="{D3879DE5-0F46-41D3-8107-52B49092C01A}" srcOrd="1" destOrd="0" parTransId="{CB475E00-B2F1-4D24-91C9-8AAB2DED5083}" sibTransId="{5BC20235-7104-4C2D-8026-8236F1451EB2}"/>
    <dgm:cxn modelId="{B09DFFCC-0C31-44F5-B74C-2A62A534BAD4}" srcId="{CCE0CF38-2CBE-4F13-9CBE-AA7AC2579DD9}" destId="{B2246F45-7118-4912-B9DE-7CED07B788B3}" srcOrd="1" destOrd="0" parTransId="{0E381A3C-202C-4982-85F4-24975DD5BF7A}" sibTransId="{91AC3570-5B46-41A0-B368-117284F38703}"/>
    <dgm:cxn modelId="{A07C56CE-ACA9-4398-AC86-C1BFB8CBEFD3}" type="presOf" srcId="{CCE0CF38-2CBE-4F13-9CBE-AA7AC2579DD9}" destId="{197D8810-8F1B-4CB0-9437-5156B3182D7D}" srcOrd="0" destOrd="0" presId="urn:microsoft.com/office/officeart/2005/8/layout/hierarchy2"/>
    <dgm:cxn modelId="{ED10D6D1-03BF-43BE-88C7-D8485443F6A8}" type="presOf" srcId="{0FF99A04-34A4-4C6A-A472-154BA28A0382}" destId="{B8089FC4-3B52-4A80-B83D-EB527C968A6B}" srcOrd="0" destOrd="0" presId="urn:microsoft.com/office/officeart/2005/8/layout/hierarchy2"/>
    <dgm:cxn modelId="{2F5B9BD6-B80B-4397-817C-5546CDF623E4}" type="presOf" srcId="{1C3896F0-49B7-43E6-A532-E9C16EE60DB6}" destId="{C2124F62-789C-44AB-AF2F-4833A7F4628C}" srcOrd="0" destOrd="0" presId="urn:microsoft.com/office/officeart/2005/8/layout/hierarchy2"/>
    <dgm:cxn modelId="{137FE0DC-A5F3-41C5-AAF3-296AA5375577}" type="presOf" srcId="{DA96B494-2616-49E0-8D32-E0777D883878}" destId="{DBBE2764-448B-4693-BB1D-72A0820A1610}" srcOrd="1" destOrd="0" presId="urn:microsoft.com/office/officeart/2005/8/layout/hierarchy2"/>
    <dgm:cxn modelId="{B8457EDE-1DB2-40B6-AF1C-D610E1C43722}" type="presOf" srcId="{EF651316-042A-43B3-8A22-1EE3E650E226}" destId="{4DA6AE8A-5991-4F03-8E67-12DB027E658D}" srcOrd="1" destOrd="0" presId="urn:microsoft.com/office/officeart/2005/8/layout/hierarchy2"/>
    <dgm:cxn modelId="{CCB829F9-6F4F-45E3-B870-1CEEE6CB492B}" srcId="{1908B9EF-59D4-41FC-B35D-F9F79C13B32D}" destId="{CCE0CF38-2CBE-4F13-9CBE-AA7AC2579DD9}" srcOrd="0" destOrd="0" parTransId="{7B481D1A-6DC8-419E-867E-4EBDEE15A22C}" sibTransId="{542E5B6C-B4CE-4038-B103-9652A8CEE552}"/>
    <dgm:cxn modelId="{399E5FA1-9522-492F-A36A-CA79F92A2109}" type="presParOf" srcId="{927C8F22-0EFC-49C2-A78E-59970C9A9ABE}" destId="{69DC2682-2F01-4588-93F3-0E9D430C9339}" srcOrd="0" destOrd="0" presId="urn:microsoft.com/office/officeart/2005/8/layout/hierarchy2"/>
    <dgm:cxn modelId="{49EA368C-6810-4EBC-8489-3B9F883C0585}" type="presParOf" srcId="{69DC2682-2F01-4588-93F3-0E9D430C9339}" destId="{F3011F4C-7630-417C-AAE2-402FA31D1BE2}" srcOrd="0" destOrd="0" presId="urn:microsoft.com/office/officeart/2005/8/layout/hierarchy2"/>
    <dgm:cxn modelId="{B64395F4-7F9F-4D66-8127-1B9DD4BE5F9C}" type="presParOf" srcId="{69DC2682-2F01-4588-93F3-0E9D430C9339}" destId="{20AFAC2E-7E85-455C-A20D-C7CB8A275F10}" srcOrd="1" destOrd="0" presId="urn:microsoft.com/office/officeart/2005/8/layout/hierarchy2"/>
    <dgm:cxn modelId="{40B35CB9-C837-4A0C-AE5A-7F8CE3B0FE65}" type="presParOf" srcId="{20AFAC2E-7E85-455C-A20D-C7CB8A275F10}" destId="{678C2E81-B36B-4650-BB9C-BFA596DAE561}" srcOrd="0" destOrd="0" presId="urn:microsoft.com/office/officeart/2005/8/layout/hierarchy2"/>
    <dgm:cxn modelId="{64959E8E-E136-4539-A948-E556D218BC43}" type="presParOf" srcId="{678C2E81-B36B-4650-BB9C-BFA596DAE561}" destId="{91849553-4348-4DB7-A98B-AA487817CCB7}" srcOrd="0" destOrd="0" presId="urn:microsoft.com/office/officeart/2005/8/layout/hierarchy2"/>
    <dgm:cxn modelId="{71ECAF1B-CD8F-4B1E-9673-CE17AF853455}" type="presParOf" srcId="{20AFAC2E-7E85-455C-A20D-C7CB8A275F10}" destId="{8FF0CCCE-6E89-40F9-91E2-06424109E590}" srcOrd="1" destOrd="0" presId="urn:microsoft.com/office/officeart/2005/8/layout/hierarchy2"/>
    <dgm:cxn modelId="{765E7994-EA2A-4800-BB27-D13F41F74F3C}" type="presParOf" srcId="{8FF0CCCE-6E89-40F9-91E2-06424109E590}" destId="{197D8810-8F1B-4CB0-9437-5156B3182D7D}" srcOrd="0" destOrd="0" presId="urn:microsoft.com/office/officeart/2005/8/layout/hierarchy2"/>
    <dgm:cxn modelId="{93A401A0-6536-4BB6-A6AA-2CFA5D1F4554}" type="presParOf" srcId="{8FF0CCCE-6E89-40F9-91E2-06424109E590}" destId="{0D5FD86B-76A2-4874-9A7A-877268A5A86D}" srcOrd="1" destOrd="0" presId="urn:microsoft.com/office/officeart/2005/8/layout/hierarchy2"/>
    <dgm:cxn modelId="{42C8CB50-39BC-4D0C-97F1-6C9A2A25247A}" type="presParOf" srcId="{0D5FD86B-76A2-4874-9A7A-877268A5A86D}" destId="{B8089FC4-3B52-4A80-B83D-EB527C968A6B}" srcOrd="0" destOrd="0" presId="urn:microsoft.com/office/officeart/2005/8/layout/hierarchy2"/>
    <dgm:cxn modelId="{0EB02781-354E-410F-86AA-40A66AD8474A}" type="presParOf" srcId="{B8089FC4-3B52-4A80-B83D-EB527C968A6B}" destId="{FEDD40F0-6E7D-404B-ABF3-E94BF19A9604}" srcOrd="0" destOrd="0" presId="urn:microsoft.com/office/officeart/2005/8/layout/hierarchy2"/>
    <dgm:cxn modelId="{47D8A7CB-85D6-49F7-B2F8-3CD77BEBF6FA}" type="presParOf" srcId="{0D5FD86B-76A2-4874-9A7A-877268A5A86D}" destId="{26A3F79D-7A06-4986-BA13-6C6643AC4C30}" srcOrd="1" destOrd="0" presId="urn:microsoft.com/office/officeart/2005/8/layout/hierarchy2"/>
    <dgm:cxn modelId="{10AC30F1-1ECE-47D2-A89D-F2F761E8048C}" type="presParOf" srcId="{26A3F79D-7A06-4986-BA13-6C6643AC4C30}" destId="{EFF1FE6F-BCD0-4988-B8DA-BE19B60A8D80}" srcOrd="0" destOrd="0" presId="urn:microsoft.com/office/officeart/2005/8/layout/hierarchy2"/>
    <dgm:cxn modelId="{5C708B01-1C41-4DA1-A83D-71463BBECC73}" type="presParOf" srcId="{26A3F79D-7A06-4986-BA13-6C6643AC4C30}" destId="{EE3EEEE4-8857-4698-8813-2A4D7614C756}" srcOrd="1" destOrd="0" presId="urn:microsoft.com/office/officeart/2005/8/layout/hierarchy2"/>
    <dgm:cxn modelId="{36883FD4-2595-46BF-9F65-ED7D32CC8861}" type="presParOf" srcId="{0D5FD86B-76A2-4874-9A7A-877268A5A86D}" destId="{B9B9A50D-35E3-4F20-B411-3D6542DA8364}" srcOrd="2" destOrd="0" presId="urn:microsoft.com/office/officeart/2005/8/layout/hierarchy2"/>
    <dgm:cxn modelId="{A7CF34A8-8C0D-4CB9-BF64-A20476299144}" type="presParOf" srcId="{B9B9A50D-35E3-4F20-B411-3D6542DA8364}" destId="{DE5E8BEA-6A3A-4351-843D-73B553C09F7E}" srcOrd="0" destOrd="0" presId="urn:microsoft.com/office/officeart/2005/8/layout/hierarchy2"/>
    <dgm:cxn modelId="{DDFDC6ED-563C-48BE-967D-6EC04ABA71ED}" type="presParOf" srcId="{0D5FD86B-76A2-4874-9A7A-877268A5A86D}" destId="{683C273D-2E0C-4438-A22B-E0FCB90AF8BD}" srcOrd="3" destOrd="0" presId="urn:microsoft.com/office/officeart/2005/8/layout/hierarchy2"/>
    <dgm:cxn modelId="{BB331877-36AE-43C0-A941-E947424CEA6B}" type="presParOf" srcId="{683C273D-2E0C-4438-A22B-E0FCB90AF8BD}" destId="{5E252B74-7CA5-49F4-A01E-561991DF0C91}" srcOrd="0" destOrd="0" presId="urn:microsoft.com/office/officeart/2005/8/layout/hierarchy2"/>
    <dgm:cxn modelId="{144CFB3B-348B-4710-8F1E-3855D8D9C9A7}" type="presParOf" srcId="{683C273D-2E0C-4438-A22B-E0FCB90AF8BD}" destId="{6099AB6A-36D1-4B00-8F5C-6BEB6AF1330B}" srcOrd="1" destOrd="0" presId="urn:microsoft.com/office/officeart/2005/8/layout/hierarchy2"/>
    <dgm:cxn modelId="{B12CF9F9-054C-4FFE-B3E5-00DA2E334C87}" type="presParOf" srcId="{20AFAC2E-7E85-455C-A20D-C7CB8A275F10}" destId="{40CC71F0-56F5-4E75-9A60-C55D308ED3F5}" srcOrd="2" destOrd="0" presId="urn:microsoft.com/office/officeart/2005/8/layout/hierarchy2"/>
    <dgm:cxn modelId="{F0ED6DCA-10AA-46C2-8C9E-FDB0651A549A}" type="presParOf" srcId="{40CC71F0-56F5-4E75-9A60-C55D308ED3F5}" destId="{81357C85-9F0C-46BC-B1D4-A83D1B5CCE29}" srcOrd="0" destOrd="0" presId="urn:microsoft.com/office/officeart/2005/8/layout/hierarchy2"/>
    <dgm:cxn modelId="{1DFD945F-371C-4047-BF08-58B594343AF8}" type="presParOf" srcId="{20AFAC2E-7E85-455C-A20D-C7CB8A275F10}" destId="{CA7E4465-C929-447C-96BD-3C9ECD0D7581}" srcOrd="3" destOrd="0" presId="urn:microsoft.com/office/officeart/2005/8/layout/hierarchy2"/>
    <dgm:cxn modelId="{BF5E9C17-0C18-4D10-899C-D17118B1BDDB}" type="presParOf" srcId="{CA7E4465-C929-447C-96BD-3C9ECD0D7581}" destId="{F1CBB1D6-E1E3-423E-8710-6F1CA9A2E729}" srcOrd="0" destOrd="0" presId="urn:microsoft.com/office/officeart/2005/8/layout/hierarchy2"/>
    <dgm:cxn modelId="{CE775820-CB5F-4DDD-AE80-AB1684540DE6}" type="presParOf" srcId="{CA7E4465-C929-447C-96BD-3C9ECD0D7581}" destId="{698CCECB-2B34-4932-84F3-AA5CA7C50F62}" srcOrd="1" destOrd="0" presId="urn:microsoft.com/office/officeart/2005/8/layout/hierarchy2"/>
    <dgm:cxn modelId="{B05CB6EE-1B59-4B60-BE1E-90B43F995BF9}" type="presParOf" srcId="{698CCECB-2B34-4932-84F3-AA5CA7C50F62}" destId="{869BE5E1-5C1C-4EEA-9F5E-9D13074BFB31}" srcOrd="0" destOrd="0" presId="urn:microsoft.com/office/officeart/2005/8/layout/hierarchy2"/>
    <dgm:cxn modelId="{C4F7EA63-DD9F-46AF-A574-EA81633D2413}" type="presParOf" srcId="{869BE5E1-5C1C-4EEA-9F5E-9D13074BFB31}" destId="{DBBE2764-448B-4693-BB1D-72A0820A1610}" srcOrd="0" destOrd="0" presId="urn:microsoft.com/office/officeart/2005/8/layout/hierarchy2"/>
    <dgm:cxn modelId="{9AC0A935-EF5F-4F3D-8073-F3061CAF0605}" type="presParOf" srcId="{698CCECB-2B34-4932-84F3-AA5CA7C50F62}" destId="{88EE1D44-5682-46C0-8D7D-D17DDFE390FC}" srcOrd="1" destOrd="0" presId="urn:microsoft.com/office/officeart/2005/8/layout/hierarchy2"/>
    <dgm:cxn modelId="{0BF0D78F-E183-4162-BEAB-89979817377D}" type="presParOf" srcId="{88EE1D44-5682-46C0-8D7D-D17DDFE390FC}" destId="{C2124F62-789C-44AB-AF2F-4833A7F4628C}" srcOrd="0" destOrd="0" presId="urn:microsoft.com/office/officeart/2005/8/layout/hierarchy2"/>
    <dgm:cxn modelId="{55DA93B5-F94E-4FE6-821D-A2BC4128B0A9}" type="presParOf" srcId="{88EE1D44-5682-46C0-8D7D-D17DDFE390FC}" destId="{7930248A-0EB2-4148-AB2F-7BE42A333052}" srcOrd="1" destOrd="0" presId="urn:microsoft.com/office/officeart/2005/8/layout/hierarchy2"/>
    <dgm:cxn modelId="{E09FEA07-2C40-48B1-BEF1-B797512BF0A6}" type="presParOf" srcId="{698CCECB-2B34-4932-84F3-AA5CA7C50F62}" destId="{C3DD6BBA-5075-4630-9119-48E00CD4AE16}" srcOrd="2" destOrd="0" presId="urn:microsoft.com/office/officeart/2005/8/layout/hierarchy2"/>
    <dgm:cxn modelId="{FB518735-5C59-4FE9-9F9C-EB27382D8E2A}" type="presParOf" srcId="{C3DD6BBA-5075-4630-9119-48E00CD4AE16}" destId="{D2381D7F-69B9-4679-995D-AB0DAF99E10A}" srcOrd="0" destOrd="0" presId="urn:microsoft.com/office/officeart/2005/8/layout/hierarchy2"/>
    <dgm:cxn modelId="{CB413CD2-CE8D-432C-A40E-0087237E3869}" type="presParOf" srcId="{698CCECB-2B34-4932-84F3-AA5CA7C50F62}" destId="{5F782127-718D-4A44-9151-DAC2D60B8448}" srcOrd="3" destOrd="0" presId="urn:microsoft.com/office/officeart/2005/8/layout/hierarchy2"/>
    <dgm:cxn modelId="{92C38B4A-5678-42E4-A1E9-055BB4B30D0D}" type="presParOf" srcId="{5F782127-718D-4A44-9151-DAC2D60B8448}" destId="{0B0A67D0-D116-4F55-9FF2-A77297A3F59B}" srcOrd="0" destOrd="0" presId="urn:microsoft.com/office/officeart/2005/8/layout/hierarchy2"/>
    <dgm:cxn modelId="{72F36183-CD68-4272-86D9-39907F2AE8C4}" type="presParOf" srcId="{5F782127-718D-4A44-9151-DAC2D60B8448}" destId="{2E40CA92-1F6D-4B55-8A59-8F4948A7335E}" srcOrd="1" destOrd="0" presId="urn:microsoft.com/office/officeart/2005/8/layout/hierarchy2"/>
    <dgm:cxn modelId="{EB2B67FB-1D35-486A-837C-43A19D4EC22E}" type="presParOf" srcId="{698CCECB-2B34-4932-84F3-AA5CA7C50F62}" destId="{78359171-13BE-4CBC-B938-C82B7B14F9EA}" srcOrd="4" destOrd="0" presId="urn:microsoft.com/office/officeart/2005/8/layout/hierarchy2"/>
    <dgm:cxn modelId="{68674C67-7164-4557-9588-75335FC80BB8}" type="presParOf" srcId="{78359171-13BE-4CBC-B938-C82B7B14F9EA}" destId="{4DA6AE8A-5991-4F03-8E67-12DB027E658D}" srcOrd="0" destOrd="0" presId="urn:microsoft.com/office/officeart/2005/8/layout/hierarchy2"/>
    <dgm:cxn modelId="{D2B759E1-69D2-450D-9350-D2334D172FFF}" type="presParOf" srcId="{698CCECB-2B34-4932-84F3-AA5CA7C50F62}" destId="{FAB9C5D1-03CC-434D-B6DE-A40ED35898D1}" srcOrd="5" destOrd="0" presId="urn:microsoft.com/office/officeart/2005/8/layout/hierarchy2"/>
    <dgm:cxn modelId="{6EC0BC22-4BB2-45D7-A500-16B321219901}" type="presParOf" srcId="{FAB9C5D1-03CC-434D-B6DE-A40ED35898D1}" destId="{86785D08-67AE-4C0D-82C3-0871FFB3A964}" srcOrd="0" destOrd="0" presId="urn:microsoft.com/office/officeart/2005/8/layout/hierarchy2"/>
    <dgm:cxn modelId="{02532BB5-ECA8-4D67-BD1B-BDD132435806}" type="presParOf" srcId="{FAB9C5D1-03CC-434D-B6DE-A40ED35898D1}" destId="{AF8D61EF-51CA-4BA8-B568-2D6DC80E6D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3356F-D9F1-4693-BE64-423BD2ECD3B1}">
      <dsp:nvSpPr>
        <dsp:cNvPr id="0" name=""/>
        <dsp:cNvSpPr/>
      </dsp:nvSpPr>
      <dsp:spPr>
        <a:xfrm>
          <a:off x="4106407" y="608496"/>
          <a:ext cx="91440" cy="255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6D4D0-F840-4347-83D4-29066DC75F85}">
      <dsp:nvSpPr>
        <dsp:cNvPr id="0" name=""/>
        <dsp:cNvSpPr/>
      </dsp:nvSpPr>
      <dsp:spPr>
        <a:xfrm>
          <a:off x="2552207" y="608496"/>
          <a:ext cx="127750" cy="559668"/>
        </a:xfrm>
        <a:custGeom>
          <a:avLst/>
          <a:gdLst/>
          <a:ahLst/>
          <a:cxnLst/>
          <a:rect l="0" t="0" r="0" b="0"/>
          <a:pathLst>
            <a:path>
              <a:moveTo>
                <a:pt x="127750" y="0"/>
              </a:moveTo>
              <a:lnTo>
                <a:pt x="127750" y="559668"/>
              </a:lnTo>
              <a:lnTo>
                <a:pt x="0" y="5596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14F72-73BD-494F-A367-DB395DB0623C}">
      <dsp:nvSpPr>
        <dsp:cNvPr id="0" name=""/>
        <dsp:cNvSpPr/>
      </dsp:nvSpPr>
      <dsp:spPr>
        <a:xfrm>
          <a:off x="2193289" y="2336167"/>
          <a:ext cx="182500" cy="14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503"/>
              </a:lnTo>
              <a:lnTo>
                <a:pt x="182500" y="14235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8CD70-0B25-4CAB-803A-253859BF1BAD}">
      <dsp:nvSpPr>
        <dsp:cNvPr id="0" name=""/>
        <dsp:cNvSpPr/>
      </dsp:nvSpPr>
      <dsp:spPr>
        <a:xfrm>
          <a:off x="2193289" y="2336167"/>
          <a:ext cx="182500" cy="55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668"/>
              </a:lnTo>
              <a:lnTo>
                <a:pt x="182500" y="5596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723BC-2985-411F-BE34-080AB8C5CB3E}">
      <dsp:nvSpPr>
        <dsp:cNvPr id="0" name=""/>
        <dsp:cNvSpPr/>
      </dsp:nvSpPr>
      <dsp:spPr>
        <a:xfrm>
          <a:off x="2634237" y="608496"/>
          <a:ext cx="91440" cy="11193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93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13166-CF43-4ABF-9A7D-575C476D4E93}">
      <dsp:nvSpPr>
        <dsp:cNvPr id="0" name=""/>
        <dsp:cNvSpPr/>
      </dsp:nvSpPr>
      <dsp:spPr>
        <a:xfrm>
          <a:off x="2071622" y="161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Volatility Trading</a:t>
          </a:r>
        </a:p>
      </dsp:txBody>
      <dsp:txXfrm>
        <a:off x="2071622" y="161"/>
        <a:ext cx="1216669" cy="608334"/>
      </dsp:txXfrm>
    </dsp:sp>
    <dsp:sp modelId="{3CA4C167-744C-47B0-8C0E-E64B3CB9951C}">
      <dsp:nvSpPr>
        <dsp:cNvPr id="0" name=""/>
        <dsp:cNvSpPr/>
      </dsp:nvSpPr>
      <dsp:spPr>
        <a:xfrm>
          <a:off x="2071622" y="1727832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Options Trading</a:t>
          </a:r>
        </a:p>
      </dsp:txBody>
      <dsp:txXfrm>
        <a:off x="2071622" y="1727832"/>
        <a:ext cx="1216669" cy="608334"/>
      </dsp:txXfrm>
    </dsp:sp>
    <dsp:sp modelId="{B23E1DBD-E1CD-49C9-810B-32FEA1DDC32B}">
      <dsp:nvSpPr>
        <dsp:cNvPr id="0" name=""/>
        <dsp:cNvSpPr/>
      </dsp:nvSpPr>
      <dsp:spPr>
        <a:xfrm>
          <a:off x="2375789" y="2591668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Dispersion Trading</a:t>
          </a:r>
        </a:p>
      </dsp:txBody>
      <dsp:txXfrm>
        <a:off x="2375789" y="2591668"/>
        <a:ext cx="1216669" cy="608334"/>
      </dsp:txXfrm>
    </dsp:sp>
    <dsp:sp modelId="{95673846-F21B-470F-8BA9-812495EE103B}">
      <dsp:nvSpPr>
        <dsp:cNvPr id="0" name=""/>
        <dsp:cNvSpPr/>
      </dsp:nvSpPr>
      <dsp:spPr>
        <a:xfrm>
          <a:off x="2375789" y="3455503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Skew Trading </a:t>
          </a:r>
        </a:p>
      </dsp:txBody>
      <dsp:txXfrm>
        <a:off x="2375789" y="3455503"/>
        <a:ext cx="1216669" cy="608334"/>
      </dsp:txXfrm>
    </dsp:sp>
    <dsp:sp modelId="{FE0FC851-0A7E-4043-A9E4-D95A171F170C}">
      <dsp:nvSpPr>
        <dsp:cNvPr id="0" name=""/>
        <dsp:cNvSpPr/>
      </dsp:nvSpPr>
      <dsp:spPr>
        <a:xfrm>
          <a:off x="1335537" y="863996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335537" y="863996"/>
        <a:ext cx="1216669" cy="608334"/>
      </dsp:txXfrm>
    </dsp:sp>
    <dsp:sp modelId="{55B7D81D-ED22-4594-94B9-0099AA7C0C6C}">
      <dsp:nvSpPr>
        <dsp:cNvPr id="0" name=""/>
        <dsp:cNvSpPr/>
      </dsp:nvSpPr>
      <dsp:spPr>
        <a:xfrm>
          <a:off x="3543792" y="161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ViX</a:t>
          </a:r>
          <a:r>
            <a:rPr lang="en-US" sz="2000" kern="1200" dirty="0"/>
            <a:t> Trading</a:t>
          </a:r>
        </a:p>
      </dsp:txBody>
      <dsp:txXfrm>
        <a:off x="3543792" y="161"/>
        <a:ext cx="1216669" cy="608334"/>
      </dsp:txXfrm>
    </dsp:sp>
    <dsp:sp modelId="{34084207-A693-4C18-AFB6-6BF32D3D8259}">
      <dsp:nvSpPr>
        <dsp:cNvPr id="0" name=""/>
        <dsp:cNvSpPr/>
      </dsp:nvSpPr>
      <dsp:spPr>
        <a:xfrm>
          <a:off x="3543792" y="863996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43792" y="863996"/>
        <a:ext cx="1216669" cy="608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11F4C-7630-417C-AAE2-402FA31D1BE2}">
      <dsp:nvSpPr>
        <dsp:cNvPr id="0" name=""/>
        <dsp:cNvSpPr/>
      </dsp:nvSpPr>
      <dsp:spPr>
        <a:xfrm>
          <a:off x="2580915" y="1160604"/>
          <a:ext cx="1152456" cy="576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Dispersion</a:t>
          </a:r>
        </a:p>
      </dsp:txBody>
      <dsp:txXfrm>
        <a:off x="2597792" y="1177481"/>
        <a:ext cx="1118702" cy="542474"/>
      </dsp:txXfrm>
    </dsp:sp>
    <dsp:sp modelId="{678C2E81-B36B-4650-BB9C-BFA596DAE561}">
      <dsp:nvSpPr>
        <dsp:cNvPr id="0" name=""/>
        <dsp:cNvSpPr/>
      </dsp:nvSpPr>
      <dsp:spPr>
        <a:xfrm rot="17945813">
          <a:off x="3489881" y="1018493"/>
          <a:ext cx="94796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7961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0163" y="1010855"/>
        <a:ext cx="47398" cy="47398"/>
      </dsp:txXfrm>
    </dsp:sp>
    <dsp:sp modelId="{197D8810-8F1B-4CB0-9437-5156B3182D7D}">
      <dsp:nvSpPr>
        <dsp:cNvPr id="0" name=""/>
        <dsp:cNvSpPr/>
      </dsp:nvSpPr>
      <dsp:spPr>
        <a:xfrm>
          <a:off x="4194353" y="332277"/>
          <a:ext cx="1152456" cy="576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Index Vol elevated compared to Constituent vol</a:t>
          </a:r>
        </a:p>
      </dsp:txBody>
      <dsp:txXfrm>
        <a:off x="4211230" y="349154"/>
        <a:ext cx="1118702" cy="542474"/>
      </dsp:txXfrm>
    </dsp:sp>
    <dsp:sp modelId="{B8089FC4-3B52-4A80-B83D-EB527C968A6B}">
      <dsp:nvSpPr>
        <dsp:cNvPr id="0" name=""/>
        <dsp:cNvSpPr/>
      </dsp:nvSpPr>
      <dsp:spPr>
        <a:xfrm rot="19457599">
          <a:off x="5293450" y="438663"/>
          <a:ext cx="56770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67701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63108" y="440532"/>
        <a:ext cx="28385" cy="28385"/>
      </dsp:txXfrm>
    </dsp:sp>
    <dsp:sp modelId="{EFF1FE6F-BCD0-4988-B8DA-BE19B60A8D80}">
      <dsp:nvSpPr>
        <dsp:cNvPr id="0" name=""/>
        <dsp:cNvSpPr/>
      </dsp:nvSpPr>
      <dsp:spPr>
        <a:xfrm>
          <a:off x="5807792" y="945"/>
          <a:ext cx="1152456" cy="576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824669" y="17822"/>
        <a:ext cx="1118702" cy="542474"/>
      </dsp:txXfrm>
    </dsp:sp>
    <dsp:sp modelId="{B9B9A50D-35E3-4F20-B411-3D6542DA8364}">
      <dsp:nvSpPr>
        <dsp:cNvPr id="0" name=""/>
        <dsp:cNvSpPr/>
      </dsp:nvSpPr>
      <dsp:spPr>
        <a:xfrm rot="2142401">
          <a:off x="5293450" y="769994"/>
          <a:ext cx="56770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67701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63108" y="771864"/>
        <a:ext cx="28385" cy="28385"/>
      </dsp:txXfrm>
    </dsp:sp>
    <dsp:sp modelId="{5E252B74-7CA5-49F4-A01E-561991DF0C91}">
      <dsp:nvSpPr>
        <dsp:cNvPr id="0" name=""/>
        <dsp:cNvSpPr/>
      </dsp:nvSpPr>
      <dsp:spPr>
        <a:xfrm>
          <a:off x="5807792" y="663608"/>
          <a:ext cx="1152456" cy="576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5824669" y="680485"/>
        <a:ext cx="1118702" cy="542474"/>
      </dsp:txXfrm>
    </dsp:sp>
    <dsp:sp modelId="{40CC71F0-56F5-4E75-9A60-C55D308ED3F5}">
      <dsp:nvSpPr>
        <dsp:cNvPr id="0" name=""/>
        <dsp:cNvSpPr/>
      </dsp:nvSpPr>
      <dsp:spPr>
        <a:xfrm rot="3654187">
          <a:off x="3489881" y="1846820"/>
          <a:ext cx="94796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7961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0163" y="1839183"/>
        <a:ext cx="47398" cy="47398"/>
      </dsp:txXfrm>
    </dsp:sp>
    <dsp:sp modelId="{F1CBB1D6-E1E3-423E-8710-6F1CA9A2E729}">
      <dsp:nvSpPr>
        <dsp:cNvPr id="0" name=""/>
        <dsp:cNvSpPr/>
      </dsp:nvSpPr>
      <dsp:spPr>
        <a:xfrm>
          <a:off x="4194353" y="1988932"/>
          <a:ext cx="1152456" cy="576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Constituent vol elevated compared to index vol </a:t>
          </a:r>
        </a:p>
      </dsp:txBody>
      <dsp:txXfrm>
        <a:off x="4211230" y="2005809"/>
        <a:ext cx="1118702" cy="542474"/>
      </dsp:txXfrm>
    </dsp:sp>
    <dsp:sp modelId="{869BE5E1-5C1C-4EEA-9F5E-9D13074BFB31}">
      <dsp:nvSpPr>
        <dsp:cNvPr id="0" name=""/>
        <dsp:cNvSpPr/>
      </dsp:nvSpPr>
      <dsp:spPr>
        <a:xfrm rot="18289469">
          <a:off x="5173684" y="1929653"/>
          <a:ext cx="8072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233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57120" y="1925534"/>
        <a:ext cx="40361" cy="40361"/>
      </dsp:txXfrm>
    </dsp:sp>
    <dsp:sp modelId="{C2124F62-789C-44AB-AF2F-4833A7F4628C}">
      <dsp:nvSpPr>
        <dsp:cNvPr id="0" name=""/>
        <dsp:cNvSpPr/>
      </dsp:nvSpPr>
      <dsp:spPr>
        <a:xfrm>
          <a:off x="5807792" y="1326270"/>
          <a:ext cx="1152456" cy="576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Long constituent straddles</a:t>
          </a:r>
        </a:p>
      </dsp:txBody>
      <dsp:txXfrm>
        <a:off x="5824669" y="1343147"/>
        <a:ext cx="1118702" cy="542474"/>
      </dsp:txXfrm>
    </dsp:sp>
    <dsp:sp modelId="{C3DD6BBA-5075-4630-9119-48E00CD4AE16}">
      <dsp:nvSpPr>
        <dsp:cNvPr id="0" name=""/>
        <dsp:cNvSpPr/>
      </dsp:nvSpPr>
      <dsp:spPr>
        <a:xfrm>
          <a:off x="5346810" y="2260984"/>
          <a:ext cx="46098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60982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65776" y="2265522"/>
        <a:ext cx="23049" cy="23049"/>
      </dsp:txXfrm>
    </dsp:sp>
    <dsp:sp modelId="{0B0A67D0-D116-4F55-9FF2-A77297A3F59B}">
      <dsp:nvSpPr>
        <dsp:cNvPr id="0" name=""/>
        <dsp:cNvSpPr/>
      </dsp:nvSpPr>
      <dsp:spPr>
        <a:xfrm>
          <a:off x="5807792" y="1988932"/>
          <a:ext cx="1152456" cy="576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Short Index straddles</a:t>
          </a:r>
        </a:p>
      </dsp:txBody>
      <dsp:txXfrm>
        <a:off x="5824669" y="2005809"/>
        <a:ext cx="1118702" cy="542474"/>
      </dsp:txXfrm>
    </dsp:sp>
    <dsp:sp modelId="{78359171-13BE-4CBC-B938-C82B7B14F9EA}">
      <dsp:nvSpPr>
        <dsp:cNvPr id="0" name=""/>
        <dsp:cNvSpPr/>
      </dsp:nvSpPr>
      <dsp:spPr>
        <a:xfrm rot="3310531">
          <a:off x="5173684" y="2592315"/>
          <a:ext cx="8072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233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57120" y="2588197"/>
        <a:ext cx="40361" cy="40361"/>
      </dsp:txXfrm>
    </dsp:sp>
    <dsp:sp modelId="{86785D08-67AE-4C0D-82C3-0871FFB3A964}">
      <dsp:nvSpPr>
        <dsp:cNvPr id="0" name=""/>
        <dsp:cNvSpPr/>
      </dsp:nvSpPr>
      <dsp:spPr>
        <a:xfrm>
          <a:off x="5807792" y="2651595"/>
          <a:ext cx="1152456" cy="576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5824669" y="2668472"/>
        <a:ext cx="1118702" cy="542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5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a clear tree presentation to show why things are going to work, gives structure of which things are going to test.</a:t>
            </a:r>
          </a:p>
          <a:p>
            <a:endParaRPr lang="en-US"/>
          </a:p>
          <a:p>
            <a:r>
              <a:rPr lang="en-US"/>
              <a:t>Nov 9, touch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Section Break Line 1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Section Break Line 2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Section Break Line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 Name Here</a:t>
            </a:r>
            <a:br>
              <a:rPr lang="en-US"/>
            </a:br>
            <a:r>
              <a:rPr lang="en-US"/>
              <a:t>Email Here</a:t>
            </a:r>
            <a:br>
              <a:rPr lang="en-US"/>
            </a:br>
            <a:r>
              <a:rPr lang="en-US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MGT-411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-83612" y="1761795"/>
            <a:ext cx="5606415" cy="1648865"/>
          </a:xfrm>
        </p:spPr>
        <p:txBody>
          <a:bodyPr/>
          <a:lstStyle/>
          <a:p>
            <a:pPr algn="ctr"/>
            <a:r>
              <a:rPr lang="en-US" dirty="0"/>
              <a:t>Volatility as an Asset Class </a:t>
            </a:r>
          </a:p>
          <a:p>
            <a:pPr algn="ctr"/>
            <a:r>
              <a:rPr lang="en-US" dirty="0"/>
              <a:t>Update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-1" y="4271772"/>
            <a:ext cx="4376691" cy="1256167"/>
          </a:xfrm>
        </p:spPr>
        <p:txBody>
          <a:bodyPr/>
          <a:lstStyle/>
          <a:p>
            <a:r>
              <a:rPr lang="en-US" b="1"/>
              <a:t>Team Members: Gregory Giordano, Vincent 				Cortese, Matthew Selvaggi, 				Scott Caratozzolo, John Tartaglia</a:t>
            </a:r>
          </a:p>
          <a:p>
            <a:endParaRPr lang="en-US" b="1"/>
          </a:p>
          <a:p>
            <a:r>
              <a:rPr lang="en-US" b="1"/>
              <a:t>Advisor: Hamed </a:t>
            </a:r>
            <a:r>
              <a:rPr lang="en-US" b="1" err="1"/>
              <a:t>Ghoddusi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AD380D-E7A4-4BAE-ADFA-356DE48DA0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4A891-679A-49F7-86A1-ECFC24BF39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05672D-6D3A-4BF0-BE59-08EF481A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5CDEB-8559-4BC5-B337-ED202C585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2E10FE-9613-40DE-BE5D-EC31D1E3F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2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B7B6-AEBB-4FF0-B7C7-74724B316F4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D8CBC-23E3-4965-AE17-2A1B04553A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2ED5BF-0E42-4F70-9CC4-EFC1671A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Dispersion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B7C84-A7B0-4F2F-884F-E0D8381F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99C80-87F0-44C6-9CB2-1F393F3A16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CCF68-402C-4127-BD64-4E24A020BC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3FDE0-616E-438A-81B3-BAC29CD747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4960B4-A60F-4339-812F-45A5ED49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ETF/Index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6E6B2-4B33-4488-B06C-62433A226A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06616F-2928-4A2C-B25B-3547FA7EBD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1DDE2A-9CE9-4898-AAF4-E1425EDDD1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8C31A-0925-435A-A818-9C27D63AD2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E18255-B26B-4611-B2A3-0063D584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CB8BD-A691-40DA-B0AA-5DD384D7D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CD2430-FEFE-4C7E-9E35-24CAB7389B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8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B3C29-CFC1-44E8-8A7E-71BDBCC65E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CCEAA-3160-4BE6-B3C0-80BF10430F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466050"/>
            <a:ext cx="8435073" cy="4384542"/>
          </a:xfrm>
        </p:spPr>
        <p:txBody>
          <a:bodyPr vert="horz" lIns="91440" tIns="45720" rIns="91440" bIns="45720" anchor="t"/>
          <a:lstStyle/>
          <a:p>
            <a:r>
              <a:rPr lang="en-US" sz="1800"/>
              <a:t>Dispersion trading is designed to capitalize on the overpricing/underpricing of index options relative to individual options </a:t>
            </a:r>
          </a:p>
          <a:p>
            <a:pPr lvl="1"/>
            <a:r>
              <a:rPr lang="en-US" sz="1600"/>
              <a:t>Sell options on index and buy options on individual options (delta neutral straddles)</a:t>
            </a:r>
          </a:p>
          <a:p>
            <a:pPr lvl="1"/>
            <a:r>
              <a:rPr lang="en-US" sz="1600"/>
              <a:t>Can be implemented using market ETFs and sector ETFs</a:t>
            </a:r>
          </a:p>
          <a:p>
            <a:r>
              <a:rPr lang="en-US" sz="1800"/>
              <a:t>Strategy makes money when realized volatilities on individual stocks are high and realized vol on index is low (or vice versa)</a:t>
            </a:r>
          </a:p>
          <a:p>
            <a:r>
              <a:rPr lang="en-US" sz="1800"/>
              <a:t>Want to find times of high implied correlation or low implied correlation </a:t>
            </a:r>
          </a:p>
          <a:p>
            <a:pPr lvl="1"/>
            <a:r>
              <a:rPr lang="en-US"/>
              <a:t>High correlation indicates implied index vol is elevated (shown in index variance formula below)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62D07-DB66-441F-A91C-BC9407A5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 Trading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5B915-8AB8-4E35-B35C-046E225BBC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F94B9-C806-4442-89DF-E6CAA25E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42" y="4973459"/>
            <a:ext cx="2586611" cy="848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76CDA-8C3B-44BB-A453-C47CBDAD2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2" y="5156853"/>
            <a:ext cx="3284621" cy="664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6FC852-958C-4207-A953-4E3E3EC3AD85}"/>
              </a:ext>
            </a:extLst>
          </p:cNvPr>
          <p:cNvSpPr txBox="1"/>
          <p:nvPr/>
        </p:nvSpPr>
        <p:spPr>
          <a:xfrm>
            <a:off x="1084228" y="4717511"/>
            <a:ext cx="2304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Index Variance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9737E-A100-4ECB-B64D-897CB9CC4048}"/>
              </a:ext>
            </a:extLst>
          </p:cNvPr>
          <p:cNvSpPr txBox="1"/>
          <p:nvPr/>
        </p:nvSpPr>
        <p:spPr>
          <a:xfrm>
            <a:off x="4943743" y="4717511"/>
            <a:ext cx="2586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Implied Avg. Correlation</a:t>
            </a:r>
          </a:p>
        </p:txBody>
      </p:sp>
    </p:spTree>
    <p:extLst>
      <p:ext uri="{BB962C8B-B14F-4D97-AF65-F5344CB8AC3E}">
        <p14:creationId xmlns:p14="http://schemas.microsoft.com/office/powerpoint/2010/main" val="46981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729B2-20C0-404F-8B0A-0B99FC390D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F7B3-D169-4904-9CA1-9FF46F3F54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319339" cy="4384542"/>
          </a:xfrm>
        </p:spPr>
        <p:txBody>
          <a:bodyPr/>
          <a:lstStyle/>
          <a:p>
            <a:r>
              <a:rPr lang="en-US"/>
              <a:t>Implementing dispersion trades can be done in a variety of ways:</a:t>
            </a:r>
          </a:p>
          <a:p>
            <a:pPr lvl="1"/>
            <a:r>
              <a:rPr lang="en-US"/>
              <a:t>Analyzing implied vs realized correlation changes </a:t>
            </a:r>
          </a:p>
          <a:p>
            <a:pPr lvl="1"/>
            <a:r>
              <a:rPr lang="en-US"/>
              <a:t>Looking for optimal subset of component stocks/ETFs to buy/sell</a:t>
            </a:r>
          </a:p>
          <a:p>
            <a:pPr lvl="1"/>
            <a:r>
              <a:rPr lang="en-US"/>
              <a:t>Different weighting combinations (</a:t>
            </a:r>
            <a:r>
              <a:rPr lang="en-US" err="1"/>
              <a:t>vega</a:t>
            </a:r>
            <a:r>
              <a:rPr lang="en-US"/>
              <a:t> neutral, gamma neutral, or theta neutral at start)</a:t>
            </a:r>
          </a:p>
          <a:p>
            <a:r>
              <a:rPr lang="en-US"/>
              <a:t>Profits are derived from the relationship between realized volatility and implied volatility</a:t>
            </a:r>
          </a:p>
          <a:p>
            <a:r>
              <a:rPr lang="en-US"/>
              <a:t>Must analyze the cost of implementing trades</a:t>
            </a:r>
          </a:p>
          <a:p>
            <a:pPr lvl="1"/>
            <a:r>
              <a:rPr lang="en-US"/>
              <a:t>Straddles are expensive</a:t>
            </a:r>
          </a:p>
          <a:p>
            <a:pPr lvl="1"/>
            <a:r>
              <a:rPr lang="en-US"/>
              <a:t>Dynamic delta hedging can increase price as well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FC2083-25C6-4F0E-A0CD-D1050F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Dispersion Trading Continued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CDB50-5EF9-4D87-AE27-2158ABB4C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0ADD9-DA1A-41D5-8DAF-6EE22C268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084E9-9275-4F55-837B-E55B5E7F37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136327"/>
            <a:ext cx="8691562" cy="4384542"/>
          </a:xfrm>
        </p:spPr>
        <p:txBody>
          <a:bodyPr/>
          <a:lstStyle/>
          <a:p>
            <a:r>
              <a:rPr lang="en-US"/>
              <a:t>Currently, we have a Python class “</a:t>
            </a:r>
            <a:r>
              <a:rPr lang="en-US" err="1"/>
              <a:t>excelOption</a:t>
            </a:r>
            <a:r>
              <a:rPr lang="en-US"/>
              <a:t>” that can create the excel file we need to download any option data in Bloomberg</a:t>
            </a:r>
          </a:p>
          <a:p>
            <a:r>
              <a:rPr lang="en-US"/>
              <a:t>Next step is to download the generated data in Bloomberg to read back into Python to analyze trading strategies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CB2A25-BFC8-4CD0-A0F1-D946C5A2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Update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E5F7D-4FF9-429B-9695-CD068A5C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64" y="2316480"/>
            <a:ext cx="7452686" cy="40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7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1004FD-2ADB-45F6-A578-4816CB3C98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57AE5-20EE-4E51-B450-56FCB8E4D2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134" y="1295283"/>
            <a:ext cx="8516146" cy="4384542"/>
          </a:xfrm>
        </p:spPr>
        <p:txBody>
          <a:bodyPr/>
          <a:lstStyle/>
          <a:p>
            <a:r>
              <a:rPr lang="en-US"/>
              <a:t>When Excel file generated in Python is opened with Bloomberg Excel Add-In, historical option data for all tickers is generated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F263E-6F8B-461C-B38B-5D6524A5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34" y="478738"/>
            <a:ext cx="7303340" cy="535863"/>
          </a:xfrm>
        </p:spPr>
        <p:txBody>
          <a:bodyPr/>
          <a:lstStyle/>
          <a:p>
            <a:r>
              <a:rPr lang="en-US"/>
              <a:t>Data Collection Continued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11A8F-2422-40B1-9D08-29BC104B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25" y="2255520"/>
            <a:ext cx="8023949" cy="34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22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72B20-C97D-4602-B0E6-795EEE2632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9F29-29D3-4618-92BB-75CBBD496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717977"/>
            <a:ext cx="7839229" cy="4375916"/>
          </a:xfrm>
        </p:spPr>
        <p:txBody>
          <a:bodyPr vert="horz" lIns="91440" tIns="45720" rIns="91440" bIns="45720" anchor="t"/>
          <a:lstStyle/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D41F0-CE32-4A79-8F2E-C0945011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/>
              <a:t>Portfolio Implementations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70BCE-2656-431D-A097-7F5403695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2D7EE50-B9AB-43A7-A9F2-1146716C8C9E}"/>
              </a:ext>
            </a:extLst>
          </p:cNvPr>
          <p:cNvSpPr txBox="1">
            <a:spLocks/>
          </p:cNvSpPr>
          <p:nvPr/>
        </p:nvSpPr>
        <p:spPr>
          <a:xfrm>
            <a:off x="227013" y="1709351"/>
            <a:ext cx="6149404" cy="438454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can we implement a dispersion trading strategy in any investor’s portfolio?</a:t>
            </a:r>
          </a:p>
          <a:p>
            <a:pPr lvl="1"/>
            <a:r>
              <a:rPr lang="en-US"/>
              <a:t>Returns and diversification benefit</a:t>
            </a:r>
          </a:p>
          <a:p>
            <a:r>
              <a:rPr lang="en-US"/>
              <a:t>Shift focus to pitching an ETF or index that tracks the returns of a dispersion trading strategy.</a:t>
            </a:r>
          </a:p>
          <a:p>
            <a:pPr lvl="1"/>
            <a:r>
              <a:rPr lang="en-US"/>
              <a:t>Enables a lot of capital to implement the strategy</a:t>
            </a:r>
          </a:p>
          <a:p>
            <a:pPr lvl="1"/>
            <a:r>
              <a:rPr lang="en-US"/>
              <a:t>Access of dispersion to all types of investors</a:t>
            </a:r>
          </a:p>
          <a:p>
            <a:pPr lvl="1"/>
            <a:r>
              <a:rPr lang="en-US"/>
              <a:t>Need to consider annual ETF expenses</a:t>
            </a:r>
          </a:p>
          <a:p>
            <a:r>
              <a:rPr lang="en-US"/>
              <a:t>Allianz Global Investors created the VPT index that tracks selling volatility via variance swaps to give investors access to volatility as an asset class</a:t>
            </a:r>
          </a:p>
          <a:p>
            <a:r>
              <a:rPr lang="en-US"/>
              <a:t>Use Allianz’s model to create our own index/ETF</a:t>
            </a:r>
          </a:p>
          <a:p>
            <a:pPr lvl="1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3D148C-0AD1-4241-BBDB-0319A843F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541" y="1781616"/>
            <a:ext cx="2410613" cy="32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25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F4CCB-2BC5-49B7-9E69-12CB1A453C0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5906-FE03-4457-BFCE-0FEFC51673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anchor="t"/>
          <a:lstStyle/>
          <a:p>
            <a:endParaRPr lang="en-US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CC0759-164E-4494-B00F-F325C964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EF5FA-285C-4050-958F-25BC8446D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r>
              <a:rPr lang="en-US"/>
              <a:t>Possible Challenges and Risks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7E6B6-9F90-421F-86A2-43A6DBE4D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919" y="1717977"/>
            <a:ext cx="8684617" cy="4375916"/>
          </a:xfrm>
        </p:spPr>
        <p:txBody>
          <a:bodyPr vert="horz" lIns="91440" tIns="45720" rIns="91440" bIns="45720" anchor="t"/>
          <a:lstStyle/>
          <a:p>
            <a:r>
              <a:rPr lang="en-US"/>
              <a:t>Begin implementing dispersion </a:t>
            </a:r>
            <a:r>
              <a:rPr lang="en-US" err="1"/>
              <a:t>backtest</a:t>
            </a:r>
            <a:endParaRPr lang="en-US"/>
          </a:p>
          <a:p>
            <a:pPr lvl="1">
              <a:buFont typeface="Arial" panose="020B0604020202020204" pitchFamily="34" charset="0"/>
            </a:pPr>
            <a:r>
              <a:rPr lang="en-US"/>
              <a:t>Build on class that generates Excel File</a:t>
            </a:r>
          </a:p>
          <a:p>
            <a:pPr lvl="1">
              <a:buFont typeface="Arial" panose="020B0604020202020204" pitchFamily="34" charset="0"/>
            </a:pPr>
            <a:r>
              <a:rPr lang="en-US"/>
              <a:t>Try different dispersion implementation strategies</a:t>
            </a:r>
          </a:p>
          <a:p>
            <a:r>
              <a:rPr lang="en-US"/>
              <a:t>Work through cleaning data</a:t>
            </a:r>
          </a:p>
          <a:p>
            <a:pPr lvl="1">
              <a:buFont typeface="Arial" panose="020B0604020202020204" pitchFamily="34" charset="0"/>
            </a:pPr>
            <a:r>
              <a:rPr lang="en-US"/>
              <a:t>Missing dates and illiquidity is an issue with option data</a:t>
            </a:r>
          </a:p>
          <a:p>
            <a:pPr lvl="1">
              <a:buFont typeface="Arial" panose="020B0604020202020204" pitchFamily="34" charset="0"/>
            </a:pPr>
            <a:r>
              <a:rPr lang="en-US"/>
              <a:t>Incorporate volume into our model</a:t>
            </a:r>
          </a:p>
          <a:p>
            <a:pPr lvl="1"/>
            <a:r>
              <a:rPr lang="en-US"/>
              <a:t>Utilize bid/ask spreads if data is available through Bloomberg</a:t>
            </a:r>
          </a:p>
          <a:p>
            <a:r>
              <a:rPr lang="en-US"/>
              <a:t>Continue research on how volatility can add benefits to investor portfolios</a:t>
            </a:r>
          </a:p>
          <a:p>
            <a:pPr lvl="1"/>
            <a:r>
              <a:rPr lang="en-US"/>
              <a:t>How to compute/quantify diversification benefits</a:t>
            </a:r>
          </a:p>
          <a:p>
            <a:pPr lvl="1"/>
            <a:r>
              <a:rPr lang="en-US"/>
              <a:t>Explore further Skew Trading strategies to eventually implement  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2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1316736"/>
            <a:ext cx="8691562" cy="4618661"/>
          </a:xfrm>
        </p:spPr>
        <p:txBody>
          <a:bodyPr vert="horz" lIns="91440" tIns="45720" rIns="91440" bIns="45720" anchor="t"/>
          <a:lstStyle/>
          <a:p>
            <a:pPr>
              <a:lnSpc>
                <a:spcPct val="200000"/>
              </a:lnSpc>
            </a:pPr>
            <a:r>
              <a:rPr lang="en-US" sz="1800" dirty="0"/>
              <a:t>Updated research question and method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Volatility trading and dispersion overview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Relevant Literature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Data analysis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Naïve Dispersion Implementation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Index/ETF implementation potential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Planning our next steps</a:t>
            </a:r>
          </a:p>
          <a:p>
            <a:pPr marL="0" indent="0">
              <a:lnSpc>
                <a:spcPct val="200000"/>
              </a:lnSpc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3" y="625387"/>
            <a:ext cx="7303340" cy="5358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5F088-DF9E-4009-9EF0-A9B3A9EB74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87D47-54F1-42A7-A202-A5CA493C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and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56053-8DDA-445D-B10B-DB445E534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67949EB-7B63-4F6E-977E-259CA84F85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475232"/>
            <a:ext cx="8691562" cy="4618661"/>
          </a:xfrm>
        </p:spPr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1800" b="1" u="sng" dirty="0"/>
              <a:t>Research Question</a:t>
            </a:r>
            <a:r>
              <a:rPr lang="en-US" sz="1800" b="1" dirty="0"/>
              <a:t>: How can option volatility be used to help generate uncorrelated returns for an investor’s portfolio?</a:t>
            </a:r>
          </a:p>
          <a:p>
            <a:pPr marL="0" indent="0">
              <a:buNone/>
            </a:pPr>
            <a:endParaRPr lang="en-US" sz="500" b="1" u="sng" dirty="0"/>
          </a:p>
          <a:p>
            <a:pPr marL="0" indent="0">
              <a:buNone/>
            </a:pPr>
            <a:r>
              <a:rPr lang="en-US" sz="1800" b="1" u="sng" dirty="0"/>
              <a:t>Method</a:t>
            </a:r>
            <a:r>
              <a:rPr lang="en-US" sz="1800" b="1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Download option data from Bloomberg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Implement option volatility trading strategy (Dispersion) in Python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Design ETF/Index that tracks performance of strategy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Analyze how ETF performance can add diversification and uncorrelated returns to a variety of portfolios 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lnSpc>
                <a:spcPct val="200000"/>
              </a:lnSpc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568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A986A5-9747-4BBC-B21B-7B1B93E2EA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4751E-7A12-4883-9310-987CA3B8F7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Implied Vol</a:t>
            </a:r>
          </a:p>
          <a:p>
            <a:r>
              <a:rPr lang="en-US" b="1" dirty="0"/>
              <a:t>Option Trading</a:t>
            </a:r>
          </a:p>
          <a:p>
            <a:r>
              <a:rPr lang="en-US" b="1" dirty="0"/>
              <a:t>Dispersion (explain exactly what constituents are versus index)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CB8ABE-538A-43FD-AF40-0C82FDF8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Trading Terminology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F264F-2D54-4284-8767-196E4D1B4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8F2935-2EC7-4C42-BC8C-4F3E8DA79F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9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B3C29-CFC1-44E8-8A7E-71BDBCC65E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CCEAA-3160-4BE6-B3C0-80BF10430F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466050"/>
            <a:ext cx="8435073" cy="4384542"/>
          </a:xfrm>
        </p:spPr>
        <p:txBody>
          <a:bodyPr vert="horz" lIns="91440" tIns="45720" rIns="91440" bIns="45720" anchor="t"/>
          <a:lstStyle/>
          <a:p>
            <a:r>
              <a:rPr lang="en-US" sz="1800" b="1" dirty="0"/>
              <a:t>Insert tree diagram</a:t>
            </a:r>
            <a:endParaRPr lang="en-US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62D07-DB66-441F-A91C-BC9407A5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Trading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5B915-8AB8-4E35-B35C-046E225BBC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r>
              <a:rPr lang="en-US" sz="1500" dirty="0"/>
              <a:t>Option trading is just another way to trade volatility since volatility is an input for option pricing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F94B9-C806-4442-89DF-E6CAA25E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42" y="4973459"/>
            <a:ext cx="2586611" cy="848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76CDA-8C3B-44BB-A453-C47CBDAD2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2" y="5156853"/>
            <a:ext cx="3284621" cy="664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6FC852-958C-4207-A953-4E3E3EC3AD85}"/>
              </a:ext>
            </a:extLst>
          </p:cNvPr>
          <p:cNvSpPr txBox="1"/>
          <p:nvPr/>
        </p:nvSpPr>
        <p:spPr>
          <a:xfrm>
            <a:off x="1084228" y="4717511"/>
            <a:ext cx="2304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Index Variance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9737E-A100-4ECB-B64D-897CB9CC4048}"/>
              </a:ext>
            </a:extLst>
          </p:cNvPr>
          <p:cNvSpPr txBox="1"/>
          <p:nvPr/>
        </p:nvSpPr>
        <p:spPr>
          <a:xfrm>
            <a:off x="4943743" y="4717511"/>
            <a:ext cx="2586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Implied Avg. Correlation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32F9608-66E3-484C-8D01-CE197C953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460287"/>
              </p:ext>
            </p:extLst>
          </p:nvPr>
        </p:nvGraphicFramePr>
        <p:xfrm>
          <a:off x="1434353" y="118775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389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A98250-0AE9-44AC-A5AA-30D97F8F01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6216B-3A95-4930-A42D-8ABC907111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709351"/>
            <a:ext cx="8319338" cy="4384542"/>
          </a:xfrm>
        </p:spPr>
        <p:txBody>
          <a:bodyPr/>
          <a:lstStyle/>
          <a:p>
            <a:r>
              <a:rPr lang="en-US" dirty="0"/>
              <a:t>Insert tree diagram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062FA9-BE7A-45F3-9D4C-3FF0D95D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 Trading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A1377-01F7-41E0-A7AC-8BD95A169D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B8110D-FB90-4430-98B8-6549022BB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616342"/>
              </p:ext>
            </p:extLst>
          </p:nvPr>
        </p:nvGraphicFramePr>
        <p:xfrm>
          <a:off x="-101600" y="2761672"/>
          <a:ext cx="9541164" cy="322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34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3FB307-D239-4808-84AE-369CEBABE3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33AC8-9C81-4F17-A9ED-A9AAF8EE1F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E285DD-3DAD-4F59-ACAA-42800199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418353"/>
            <a:ext cx="7929436" cy="535863"/>
          </a:xfrm>
        </p:spPr>
        <p:txBody>
          <a:bodyPr/>
          <a:lstStyle/>
          <a:p>
            <a:r>
              <a:rPr lang="en-US" sz="2600" dirty="0"/>
              <a:t>Literature Overview: Volatility as an Asset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09E5D-B585-430F-BA81-26A79294F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9DC860-51D0-4770-8A5C-A3CEABB74E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298EE2-9112-406F-AF10-D332FEEA8E1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1398-14CD-4EC9-8907-B14B6C0C6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E5DAB-B4D5-4285-9A5E-1A93B6DA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418353"/>
            <a:ext cx="7588059" cy="535863"/>
          </a:xfrm>
        </p:spPr>
        <p:txBody>
          <a:bodyPr/>
          <a:lstStyle/>
          <a:p>
            <a:r>
              <a:rPr lang="en-US" dirty="0"/>
              <a:t>Literature Overview: Dispersion Trading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99457-1811-4FF0-BA2F-FBA999035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F0000D-C104-4057-A7E2-1C74CD1294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9D8A5-27E2-4680-8E3E-218061957C5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FAFB2-D4FA-4A97-97D8-6254BF7D3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E522B-467B-459A-B76A-E693F718E1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E350C-8320-4A78-939B-A1796901AF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2FCBEEA-F28F-475F-A0BE-CF18A43D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419100"/>
            <a:ext cx="7600251" cy="534988"/>
          </a:xfrm>
        </p:spPr>
        <p:txBody>
          <a:bodyPr/>
          <a:lstStyle/>
          <a:p>
            <a:r>
              <a:rPr lang="en-US" dirty="0"/>
              <a:t>Literature Overview: Other Resources</a:t>
            </a:r>
          </a:p>
        </p:txBody>
      </p:sp>
    </p:spTree>
    <p:extLst>
      <p:ext uri="{BB962C8B-B14F-4D97-AF65-F5344CB8AC3E}">
        <p14:creationId xmlns:p14="http://schemas.microsoft.com/office/powerpoint/2010/main" val="6628178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711</Words>
  <Application>Microsoft Office PowerPoint</Application>
  <PresentationFormat>On-screen Show (4:3)</PresentationFormat>
  <Paragraphs>123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Overview</vt:lpstr>
      <vt:lpstr>Research Question and Method</vt:lpstr>
      <vt:lpstr>Volatility Trading Terminology </vt:lpstr>
      <vt:lpstr>Volatility Trading</vt:lpstr>
      <vt:lpstr>Dispersion Trading</vt:lpstr>
      <vt:lpstr>Literature Overview: Volatility as an Asset Class</vt:lpstr>
      <vt:lpstr>Literature Overview: Dispersion Trading</vt:lpstr>
      <vt:lpstr>Literature Overview: Other Resources</vt:lpstr>
      <vt:lpstr>Data Analysis </vt:lpstr>
      <vt:lpstr>Naïve Dispersion Implementation</vt:lpstr>
      <vt:lpstr>ETF/Index Analysis</vt:lpstr>
      <vt:lpstr>Conclusion</vt:lpstr>
      <vt:lpstr>Dispersion Trading</vt:lpstr>
      <vt:lpstr>Dispersion Trading Continued</vt:lpstr>
      <vt:lpstr>Data Collection Update</vt:lpstr>
      <vt:lpstr>Data Collection Continued</vt:lpstr>
      <vt:lpstr>Portfolio Implementations </vt:lpstr>
      <vt:lpstr>Next Steps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Gregory G Giordano</cp:lastModifiedBy>
  <cp:revision>1</cp:revision>
  <cp:lastPrinted>2016-08-09T14:57:31Z</cp:lastPrinted>
  <dcterms:created xsi:type="dcterms:W3CDTF">2013-11-01T14:42:31Z</dcterms:created>
  <dcterms:modified xsi:type="dcterms:W3CDTF">2020-11-06T16:44:56Z</dcterms:modified>
</cp:coreProperties>
</file>