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1089600" cy="43891200"/>
  <p:notesSz cx="6858000" cy="9144000"/>
  <p:defaultTextStyle>
    <a:defPPr>
      <a:defRPr lang="en-US"/>
    </a:defPPr>
    <a:lvl1pPr algn="l" defTabSz="4283075" rtl="0" fontAlgn="base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charset="0"/>
        <a:ea typeface="+mn-ea"/>
        <a:cs typeface="+mn-cs"/>
      </a:defRPr>
    </a:lvl1pPr>
    <a:lvl2pPr marL="2141538" indent="-1684338" algn="l" defTabSz="4283075" rtl="0" fontAlgn="base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charset="0"/>
        <a:ea typeface="+mn-ea"/>
        <a:cs typeface="+mn-cs"/>
      </a:defRPr>
    </a:lvl2pPr>
    <a:lvl3pPr marL="4283075" indent="-3368675" algn="l" defTabSz="4283075" rtl="0" fontAlgn="base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charset="0"/>
        <a:ea typeface="+mn-ea"/>
        <a:cs typeface="+mn-cs"/>
      </a:defRPr>
    </a:lvl3pPr>
    <a:lvl4pPr marL="6426200" indent="-5054600" algn="l" defTabSz="4283075" rtl="0" fontAlgn="base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charset="0"/>
        <a:ea typeface="+mn-ea"/>
        <a:cs typeface="+mn-cs"/>
      </a:defRPr>
    </a:lvl4pPr>
    <a:lvl5pPr marL="8567738" indent="-6738938" algn="l" defTabSz="4283075" rtl="0" fontAlgn="base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8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8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8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8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824">
          <p15:clr>
            <a:srgbClr val="A4A3A4"/>
          </p15:clr>
        </p15:guide>
        <p15:guide id="2" pos="979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800000"/>
    <a:srgbClr val="ADAF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223" autoAdjust="0"/>
    <p:restoredTop sz="94558" autoAdjust="0"/>
  </p:normalViewPr>
  <p:slideViewPr>
    <p:cSldViewPr>
      <p:cViewPr>
        <p:scale>
          <a:sx n="88" d="100"/>
          <a:sy n="88" d="100"/>
        </p:scale>
        <p:origin x="-7832" y="144"/>
      </p:cViewPr>
      <p:guideLst>
        <p:guide orient="horz" pos="13824"/>
        <p:guide pos="97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720" y="13634725"/>
            <a:ext cx="26426160" cy="940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3440" y="24871680"/>
            <a:ext cx="21762720" cy="11216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421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284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26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5684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7105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8526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9947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1369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6431E-BCEC-43DD-BCC4-BAEA1E48BFA0}" type="datetimeFigureOut">
              <a:rPr lang="en-US"/>
              <a:pPr>
                <a:defRPr/>
              </a:pPr>
              <a:t>7/9/20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55E596-16C1-443E-8622-B1C325726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A31808-EE58-445E-BC0B-4E07F55C9E78}" type="datetimeFigureOut">
              <a:rPr lang="en-US"/>
              <a:pPr>
                <a:defRPr/>
              </a:pPr>
              <a:t>7/9/20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77EA3-746F-4803-BF91-071817AD24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539960" y="1757688"/>
            <a:ext cx="6995160" cy="37449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54480" y="1757688"/>
            <a:ext cx="20467320" cy="37449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D688B5-3E0C-481D-856B-8135D22BC790}" type="datetimeFigureOut">
              <a:rPr lang="en-US"/>
              <a:pPr>
                <a:defRPr/>
              </a:pPr>
              <a:t>7/9/20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7AEAAC-ABCB-4B78-A283-727EB805D7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76B888-3922-4B52-BAC9-B00B9CD06FA5}" type="datetimeFigureOut">
              <a:rPr lang="en-US"/>
              <a:pPr>
                <a:defRPr/>
              </a:pPr>
              <a:t>7/9/20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B62BDF-C3B1-4B29-9DD1-ED339C2E8F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5865" y="28204163"/>
            <a:ext cx="26426160" cy="8717280"/>
          </a:xfrm>
        </p:spPr>
        <p:txBody>
          <a:bodyPr anchor="t"/>
          <a:lstStyle>
            <a:lvl1pPr algn="l">
              <a:defRPr sz="18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5865" y="18602968"/>
            <a:ext cx="26426160" cy="9601197"/>
          </a:xfrm>
        </p:spPr>
        <p:txBody>
          <a:bodyPr anchor="b"/>
          <a:lstStyle>
            <a:lvl1pPr marL="0" indent="0">
              <a:buNone/>
              <a:defRPr sz="9300">
                <a:solidFill>
                  <a:schemeClr val="tx1">
                    <a:tint val="75000"/>
                  </a:schemeClr>
                </a:solidFill>
              </a:defRPr>
            </a:lvl1pPr>
            <a:lvl2pPr marL="2142114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2pPr>
            <a:lvl3pPr marL="4284227" indent="0">
              <a:buNone/>
              <a:defRPr sz="7500">
                <a:solidFill>
                  <a:schemeClr val="tx1">
                    <a:tint val="75000"/>
                  </a:schemeClr>
                </a:solidFill>
              </a:defRPr>
            </a:lvl3pPr>
            <a:lvl4pPr marL="6426342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4pPr>
            <a:lvl5pPr marL="8568455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5pPr>
            <a:lvl6pPr marL="10710569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6pPr>
            <a:lvl7pPr marL="12852682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7pPr>
            <a:lvl8pPr marL="14994797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8pPr>
            <a:lvl9pPr marL="1713691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2FA93C-4366-4F35-8949-1B919614D6CD}" type="datetimeFigureOut">
              <a:rPr lang="en-US"/>
              <a:pPr>
                <a:defRPr/>
              </a:pPr>
              <a:t>7/9/20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1885A-6416-4EA6-8E1B-308C471241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4480" y="10241284"/>
            <a:ext cx="13731240" cy="28966163"/>
          </a:xfrm>
        </p:spPr>
        <p:txBody>
          <a:bodyPr/>
          <a:lstStyle>
            <a:lvl1pPr>
              <a:defRPr sz="13100"/>
            </a:lvl1pPr>
            <a:lvl2pPr>
              <a:defRPr sz="11200"/>
            </a:lvl2pPr>
            <a:lvl3pPr>
              <a:defRPr sz="930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03880" y="10241284"/>
            <a:ext cx="13731240" cy="28966163"/>
          </a:xfrm>
        </p:spPr>
        <p:txBody>
          <a:bodyPr/>
          <a:lstStyle>
            <a:lvl1pPr>
              <a:defRPr sz="13100"/>
            </a:lvl1pPr>
            <a:lvl2pPr>
              <a:defRPr sz="11200"/>
            </a:lvl2pPr>
            <a:lvl3pPr>
              <a:defRPr sz="930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6AEE08-DFD9-4E96-A142-F3A049934537}" type="datetimeFigureOut">
              <a:rPr lang="en-US"/>
              <a:pPr>
                <a:defRPr/>
              </a:pPr>
              <a:t>7/9/20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EF5B4A-B4FB-4A8F-8F30-A5972558E7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480" y="9824724"/>
            <a:ext cx="13736639" cy="4094478"/>
          </a:xfrm>
        </p:spPr>
        <p:txBody>
          <a:bodyPr anchor="b"/>
          <a:lstStyle>
            <a:lvl1pPr marL="0" indent="0">
              <a:buNone/>
              <a:defRPr sz="11200" b="1"/>
            </a:lvl1pPr>
            <a:lvl2pPr marL="2142114" indent="0">
              <a:buNone/>
              <a:defRPr sz="9300" b="1"/>
            </a:lvl2pPr>
            <a:lvl3pPr marL="4284227" indent="0">
              <a:buNone/>
              <a:defRPr sz="8400" b="1"/>
            </a:lvl3pPr>
            <a:lvl4pPr marL="6426342" indent="0">
              <a:buNone/>
              <a:defRPr sz="7500" b="1"/>
            </a:lvl4pPr>
            <a:lvl5pPr marL="8568455" indent="0">
              <a:buNone/>
              <a:defRPr sz="7500" b="1"/>
            </a:lvl5pPr>
            <a:lvl6pPr marL="10710569" indent="0">
              <a:buNone/>
              <a:defRPr sz="7500" b="1"/>
            </a:lvl6pPr>
            <a:lvl7pPr marL="12852682" indent="0">
              <a:buNone/>
              <a:defRPr sz="7500" b="1"/>
            </a:lvl7pPr>
            <a:lvl8pPr marL="14994797" indent="0">
              <a:buNone/>
              <a:defRPr sz="7500" b="1"/>
            </a:lvl8pPr>
            <a:lvl9pPr marL="17136910" indent="0">
              <a:buNone/>
              <a:defRPr sz="7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54480" y="13919202"/>
            <a:ext cx="13736639" cy="25288242"/>
          </a:xfrm>
        </p:spPr>
        <p:txBody>
          <a:bodyPr/>
          <a:lstStyle>
            <a:lvl1pPr>
              <a:defRPr sz="11200"/>
            </a:lvl1pPr>
            <a:lvl2pPr>
              <a:defRPr sz="9300"/>
            </a:lvl2pPr>
            <a:lvl3pPr>
              <a:defRPr sz="8400"/>
            </a:lvl3pPr>
            <a:lvl4pPr>
              <a:defRPr sz="7500"/>
            </a:lvl4pPr>
            <a:lvl5pPr>
              <a:defRPr sz="7500"/>
            </a:lvl5pPr>
            <a:lvl6pPr>
              <a:defRPr sz="7500"/>
            </a:lvl6pPr>
            <a:lvl7pPr>
              <a:defRPr sz="7500"/>
            </a:lvl7pPr>
            <a:lvl8pPr>
              <a:defRPr sz="7500"/>
            </a:lvl8pPr>
            <a:lvl9pPr>
              <a:defRPr sz="7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793087" y="9824724"/>
            <a:ext cx="13742036" cy="4094478"/>
          </a:xfrm>
        </p:spPr>
        <p:txBody>
          <a:bodyPr anchor="b"/>
          <a:lstStyle>
            <a:lvl1pPr marL="0" indent="0">
              <a:buNone/>
              <a:defRPr sz="11200" b="1"/>
            </a:lvl1pPr>
            <a:lvl2pPr marL="2142114" indent="0">
              <a:buNone/>
              <a:defRPr sz="9300" b="1"/>
            </a:lvl2pPr>
            <a:lvl3pPr marL="4284227" indent="0">
              <a:buNone/>
              <a:defRPr sz="8400" b="1"/>
            </a:lvl3pPr>
            <a:lvl4pPr marL="6426342" indent="0">
              <a:buNone/>
              <a:defRPr sz="7500" b="1"/>
            </a:lvl4pPr>
            <a:lvl5pPr marL="8568455" indent="0">
              <a:buNone/>
              <a:defRPr sz="7500" b="1"/>
            </a:lvl5pPr>
            <a:lvl6pPr marL="10710569" indent="0">
              <a:buNone/>
              <a:defRPr sz="7500" b="1"/>
            </a:lvl6pPr>
            <a:lvl7pPr marL="12852682" indent="0">
              <a:buNone/>
              <a:defRPr sz="7500" b="1"/>
            </a:lvl7pPr>
            <a:lvl8pPr marL="14994797" indent="0">
              <a:buNone/>
              <a:defRPr sz="7500" b="1"/>
            </a:lvl8pPr>
            <a:lvl9pPr marL="17136910" indent="0">
              <a:buNone/>
              <a:defRPr sz="7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793087" y="13919202"/>
            <a:ext cx="13742036" cy="25288242"/>
          </a:xfrm>
        </p:spPr>
        <p:txBody>
          <a:bodyPr/>
          <a:lstStyle>
            <a:lvl1pPr>
              <a:defRPr sz="11200"/>
            </a:lvl1pPr>
            <a:lvl2pPr>
              <a:defRPr sz="9300"/>
            </a:lvl2pPr>
            <a:lvl3pPr>
              <a:defRPr sz="8400"/>
            </a:lvl3pPr>
            <a:lvl4pPr>
              <a:defRPr sz="7500"/>
            </a:lvl4pPr>
            <a:lvl5pPr>
              <a:defRPr sz="7500"/>
            </a:lvl5pPr>
            <a:lvl6pPr>
              <a:defRPr sz="7500"/>
            </a:lvl6pPr>
            <a:lvl7pPr>
              <a:defRPr sz="7500"/>
            </a:lvl7pPr>
            <a:lvl8pPr>
              <a:defRPr sz="7500"/>
            </a:lvl8pPr>
            <a:lvl9pPr>
              <a:defRPr sz="7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0B93BA-B882-4A56-A49D-426CE87C6B9D}" type="datetimeFigureOut">
              <a:rPr lang="en-US"/>
              <a:pPr>
                <a:defRPr/>
              </a:pPr>
              <a:t>7/9/20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E02E87-61EB-4845-AB02-2B5CFED784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A89587-DF7D-4C62-885E-C6F9BE6B390A}" type="datetimeFigureOut">
              <a:rPr lang="en-US"/>
              <a:pPr>
                <a:defRPr/>
              </a:pPr>
              <a:t>7/9/20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37C213-1E53-4B37-AFDE-EB00DBF461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1202FF-1439-4380-B9F4-9EB37AF06E38}" type="datetimeFigureOut">
              <a:rPr lang="en-US"/>
              <a:pPr>
                <a:defRPr/>
              </a:pPr>
              <a:t>7/9/20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594CE3-5897-404E-83F3-C84064D0C2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2" y="1747520"/>
            <a:ext cx="10228265" cy="7437120"/>
          </a:xfrm>
        </p:spPr>
        <p:txBody>
          <a:bodyPr anchor="b"/>
          <a:lstStyle>
            <a:lvl1pPr algn="l">
              <a:defRPr sz="9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55171" y="1747525"/>
            <a:ext cx="17379950" cy="37459923"/>
          </a:xfrm>
        </p:spPr>
        <p:txBody>
          <a:bodyPr/>
          <a:lstStyle>
            <a:lvl1pPr>
              <a:defRPr sz="14900"/>
            </a:lvl1pPr>
            <a:lvl2pPr>
              <a:defRPr sz="13100"/>
            </a:lvl2pPr>
            <a:lvl3pPr>
              <a:defRPr sz="11200"/>
            </a:lvl3pPr>
            <a:lvl4pPr>
              <a:defRPr sz="9300"/>
            </a:lvl4pPr>
            <a:lvl5pPr>
              <a:defRPr sz="9300"/>
            </a:lvl5pPr>
            <a:lvl6pPr>
              <a:defRPr sz="9300"/>
            </a:lvl6pPr>
            <a:lvl7pPr>
              <a:defRPr sz="9300"/>
            </a:lvl7pPr>
            <a:lvl8pPr>
              <a:defRPr sz="9300"/>
            </a:lvl8pPr>
            <a:lvl9pPr>
              <a:defRPr sz="9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4482" y="9184645"/>
            <a:ext cx="10228265" cy="30022803"/>
          </a:xfrm>
        </p:spPr>
        <p:txBody>
          <a:bodyPr/>
          <a:lstStyle>
            <a:lvl1pPr marL="0" indent="0">
              <a:buNone/>
              <a:defRPr sz="6500"/>
            </a:lvl1pPr>
            <a:lvl2pPr marL="2142114" indent="0">
              <a:buNone/>
              <a:defRPr sz="5600"/>
            </a:lvl2pPr>
            <a:lvl3pPr marL="4284227" indent="0">
              <a:buNone/>
              <a:defRPr sz="4700"/>
            </a:lvl3pPr>
            <a:lvl4pPr marL="6426342" indent="0">
              <a:buNone/>
              <a:defRPr sz="4300"/>
            </a:lvl4pPr>
            <a:lvl5pPr marL="8568455" indent="0">
              <a:buNone/>
              <a:defRPr sz="4300"/>
            </a:lvl5pPr>
            <a:lvl6pPr marL="10710569" indent="0">
              <a:buNone/>
              <a:defRPr sz="4300"/>
            </a:lvl6pPr>
            <a:lvl7pPr marL="12852682" indent="0">
              <a:buNone/>
              <a:defRPr sz="4300"/>
            </a:lvl7pPr>
            <a:lvl8pPr marL="14994797" indent="0">
              <a:buNone/>
              <a:defRPr sz="4300"/>
            </a:lvl8pPr>
            <a:lvl9pPr marL="1713691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ED0EA4-8E06-4DFA-A256-962A778B3B72}" type="datetimeFigureOut">
              <a:rPr lang="en-US"/>
              <a:pPr>
                <a:defRPr/>
              </a:pPr>
              <a:t>7/9/20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801D33-170D-4AC5-AA97-CE0D430C70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3779" y="30723841"/>
            <a:ext cx="18653760" cy="3627123"/>
          </a:xfrm>
        </p:spPr>
        <p:txBody>
          <a:bodyPr anchor="b"/>
          <a:lstStyle>
            <a:lvl1pPr algn="l">
              <a:defRPr sz="9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3779" y="3921760"/>
            <a:ext cx="18653760" cy="26334720"/>
          </a:xfrm>
        </p:spPr>
        <p:txBody>
          <a:bodyPr rtlCol="0">
            <a:normAutofit/>
          </a:bodyPr>
          <a:lstStyle>
            <a:lvl1pPr marL="0" indent="0">
              <a:buNone/>
              <a:defRPr sz="14900"/>
            </a:lvl1pPr>
            <a:lvl2pPr marL="2142114" indent="0">
              <a:buNone/>
              <a:defRPr sz="13100"/>
            </a:lvl2pPr>
            <a:lvl3pPr marL="4284227" indent="0">
              <a:buNone/>
              <a:defRPr sz="11200"/>
            </a:lvl3pPr>
            <a:lvl4pPr marL="6426342" indent="0">
              <a:buNone/>
              <a:defRPr sz="9300"/>
            </a:lvl4pPr>
            <a:lvl5pPr marL="8568455" indent="0">
              <a:buNone/>
              <a:defRPr sz="9300"/>
            </a:lvl5pPr>
            <a:lvl6pPr marL="10710569" indent="0">
              <a:buNone/>
              <a:defRPr sz="9300"/>
            </a:lvl6pPr>
            <a:lvl7pPr marL="12852682" indent="0">
              <a:buNone/>
              <a:defRPr sz="9300"/>
            </a:lvl7pPr>
            <a:lvl8pPr marL="14994797" indent="0">
              <a:buNone/>
              <a:defRPr sz="9300"/>
            </a:lvl8pPr>
            <a:lvl9pPr marL="17136910" indent="0">
              <a:buNone/>
              <a:defRPr sz="93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3779" y="34350964"/>
            <a:ext cx="18653760" cy="5151117"/>
          </a:xfrm>
        </p:spPr>
        <p:txBody>
          <a:bodyPr/>
          <a:lstStyle>
            <a:lvl1pPr marL="0" indent="0">
              <a:buNone/>
              <a:defRPr sz="6500"/>
            </a:lvl1pPr>
            <a:lvl2pPr marL="2142114" indent="0">
              <a:buNone/>
              <a:defRPr sz="5600"/>
            </a:lvl2pPr>
            <a:lvl3pPr marL="4284227" indent="0">
              <a:buNone/>
              <a:defRPr sz="4700"/>
            </a:lvl3pPr>
            <a:lvl4pPr marL="6426342" indent="0">
              <a:buNone/>
              <a:defRPr sz="4300"/>
            </a:lvl4pPr>
            <a:lvl5pPr marL="8568455" indent="0">
              <a:buNone/>
              <a:defRPr sz="4300"/>
            </a:lvl5pPr>
            <a:lvl6pPr marL="10710569" indent="0">
              <a:buNone/>
              <a:defRPr sz="4300"/>
            </a:lvl6pPr>
            <a:lvl7pPr marL="12852682" indent="0">
              <a:buNone/>
              <a:defRPr sz="4300"/>
            </a:lvl7pPr>
            <a:lvl8pPr marL="14994797" indent="0">
              <a:buNone/>
              <a:defRPr sz="4300"/>
            </a:lvl8pPr>
            <a:lvl9pPr marL="1713691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B45A5F-184D-4BBE-873D-E264D661350E}" type="datetimeFigureOut">
              <a:rPr lang="en-US"/>
              <a:pPr>
                <a:defRPr/>
              </a:pPr>
              <a:t>7/9/20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65934A-5B12-486B-848E-7606D1D1BD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554163" y="1757363"/>
            <a:ext cx="27981275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28422" tIns="214211" rIns="428422" bIns="2142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54163" y="10240963"/>
            <a:ext cx="27981275" cy="28967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28422" tIns="214211" rIns="428422" bIns="2142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4163" y="40681275"/>
            <a:ext cx="7254875" cy="2336800"/>
          </a:xfrm>
          <a:prstGeom prst="rect">
            <a:avLst/>
          </a:prstGeom>
        </p:spPr>
        <p:txBody>
          <a:bodyPr vert="horz" lIns="428422" tIns="214211" rIns="428422" bIns="214211" rtlCol="0" anchor="ctr"/>
          <a:lstStyle>
            <a:lvl1pPr algn="l" defTabSz="4284227" fontAlgn="auto">
              <a:spcBef>
                <a:spcPts val="0"/>
              </a:spcBef>
              <a:spcAft>
                <a:spcPts val="0"/>
              </a:spcAft>
              <a:defRPr sz="56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06F8985-B0D9-441C-BBE6-E5398DC85026}" type="datetimeFigureOut">
              <a:rPr lang="en-US"/>
              <a:pPr>
                <a:defRPr/>
              </a:pPr>
              <a:t>7/9/20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21963" y="40681275"/>
            <a:ext cx="9845675" cy="2336800"/>
          </a:xfrm>
          <a:prstGeom prst="rect">
            <a:avLst/>
          </a:prstGeom>
        </p:spPr>
        <p:txBody>
          <a:bodyPr vert="horz" lIns="428422" tIns="214211" rIns="428422" bIns="214211" rtlCol="0" anchor="ctr"/>
          <a:lstStyle>
            <a:lvl1pPr algn="ctr" defTabSz="4284227" fontAlgn="auto">
              <a:spcBef>
                <a:spcPts val="0"/>
              </a:spcBef>
              <a:spcAft>
                <a:spcPts val="0"/>
              </a:spcAft>
              <a:defRPr sz="56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280563" y="40681275"/>
            <a:ext cx="7254875" cy="2336800"/>
          </a:xfrm>
          <a:prstGeom prst="rect">
            <a:avLst/>
          </a:prstGeom>
        </p:spPr>
        <p:txBody>
          <a:bodyPr vert="horz" lIns="428422" tIns="214211" rIns="428422" bIns="214211" rtlCol="0" anchor="ctr"/>
          <a:lstStyle>
            <a:lvl1pPr algn="r" defTabSz="4284227" fontAlgn="auto">
              <a:spcBef>
                <a:spcPts val="0"/>
              </a:spcBef>
              <a:spcAft>
                <a:spcPts val="0"/>
              </a:spcAft>
              <a:defRPr sz="56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E149A91-D09F-4D29-A387-4E261FA15B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283075" rtl="0" eaLnBrk="1" fontAlgn="base" hangingPunct="1">
        <a:spcBef>
          <a:spcPct val="0"/>
        </a:spcBef>
        <a:spcAft>
          <a:spcPct val="0"/>
        </a:spcAft>
        <a:defRPr sz="207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283075" rtl="0" eaLnBrk="1" fontAlgn="base" hangingPunct="1">
        <a:spcBef>
          <a:spcPct val="0"/>
        </a:spcBef>
        <a:spcAft>
          <a:spcPct val="0"/>
        </a:spcAft>
        <a:defRPr sz="20700">
          <a:solidFill>
            <a:schemeClr val="tx1"/>
          </a:solidFill>
          <a:latin typeface="Calibri" pitchFamily="34" charset="0"/>
        </a:defRPr>
      </a:lvl2pPr>
      <a:lvl3pPr algn="ctr" defTabSz="4283075" rtl="0" eaLnBrk="1" fontAlgn="base" hangingPunct="1">
        <a:spcBef>
          <a:spcPct val="0"/>
        </a:spcBef>
        <a:spcAft>
          <a:spcPct val="0"/>
        </a:spcAft>
        <a:defRPr sz="20700">
          <a:solidFill>
            <a:schemeClr val="tx1"/>
          </a:solidFill>
          <a:latin typeface="Calibri" pitchFamily="34" charset="0"/>
        </a:defRPr>
      </a:lvl3pPr>
      <a:lvl4pPr algn="ctr" defTabSz="4283075" rtl="0" eaLnBrk="1" fontAlgn="base" hangingPunct="1">
        <a:spcBef>
          <a:spcPct val="0"/>
        </a:spcBef>
        <a:spcAft>
          <a:spcPct val="0"/>
        </a:spcAft>
        <a:defRPr sz="20700">
          <a:solidFill>
            <a:schemeClr val="tx1"/>
          </a:solidFill>
          <a:latin typeface="Calibri" pitchFamily="34" charset="0"/>
        </a:defRPr>
      </a:lvl4pPr>
      <a:lvl5pPr algn="ctr" defTabSz="4283075" rtl="0" eaLnBrk="1" fontAlgn="base" hangingPunct="1">
        <a:spcBef>
          <a:spcPct val="0"/>
        </a:spcBef>
        <a:spcAft>
          <a:spcPct val="0"/>
        </a:spcAft>
        <a:defRPr sz="20700">
          <a:solidFill>
            <a:schemeClr val="tx1"/>
          </a:solidFill>
          <a:latin typeface="Calibri" pitchFamily="34" charset="0"/>
        </a:defRPr>
      </a:lvl5pPr>
      <a:lvl6pPr marL="457200" algn="ctr" defTabSz="4283075" rtl="0" eaLnBrk="1" fontAlgn="base" hangingPunct="1">
        <a:spcBef>
          <a:spcPct val="0"/>
        </a:spcBef>
        <a:spcAft>
          <a:spcPct val="0"/>
        </a:spcAft>
        <a:defRPr sz="20700">
          <a:solidFill>
            <a:schemeClr val="tx1"/>
          </a:solidFill>
          <a:latin typeface="Calibri" pitchFamily="34" charset="0"/>
        </a:defRPr>
      </a:lvl6pPr>
      <a:lvl7pPr marL="914400" algn="ctr" defTabSz="4283075" rtl="0" eaLnBrk="1" fontAlgn="base" hangingPunct="1">
        <a:spcBef>
          <a:spcPct val="0"/>
        </a:spcBef>
        <a:spcAft>
          <a:spcPct val="0"/>
        </a:spcAft>
        <a:defRPr sz="20700">
          <a:solidFill>
            <a:schemeClr val="tx1"/>
          </a:solidFill>
          <a:latin typeface="Calibri" pitchFamily="34" charset="0"/>
        </a:defRPr>
      </a:lvl7pPr>
      <a:lvl8pPr marL="1371600" algn="ctr" defTabSz="4283075" rtl="0" eaLnBrk="1" fontAlgn="base" hangingPunct="1">
        <a:spcBef>
          <a:spcPct val="0"/>
        </a:spcBef>
        <a:spcAft>
          <a:spcPct val="0"/>
        </a:spcAft>
        <a:defRPr sz="20700">
          <a:solidFill>
            <a:schemeClr val="tx1"/>
          </a:solidFill>
          <a:latin typeface="Calibri" pitchFamily="34" charset="0"/>
        </a:defRPr>
      </a:lvl8pPr>
      <a:lvl9pPr marL="1828800" algn="ctr" defTabSz="4283075" rtl="0" eaLnBrk="1" fontAlgn="base" hangingPunct="1">
        <a:spcBef>
          <a:spcPct val="0"/>
        </a:spcBef>
        <a:spcAft>
          <a:spcPct val="0"/>
        </a:spcAft>
        <a:defRPr sz="20700">
          <a:solidFill>
            <a:schemeClr val="tx1"/>
          </a:solidFill>
          <a:latin typeface="Calibri" pitchFamily="34" charset="0"/>
        </a:defRPr>
      </a:lvl9pPr>
    </p:titleStyle>
    <p:bodyStyle>
      <a:lvl1pPr marL="1606550" indent="-1606550" algn="l" defTabSz="4283075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4900" kern="1200">
          <a:solidFill>
            <a:schemeClr val="tx1"/>
          </a:solidFill>
          <a:latin typeface="+mn-lt"/>
          <a:ea typeface="+mn-ea"/>
          <a:cs typeface="+mn-cs"/>
        </a:defRPr>
      </a:lvl1pPr>
      <a:lvl2pPr marL="3479800" indent="-1338263" algn="l" defTabSz="4283075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3100" kern="1200">
          <a:solidFill>
            <a:schemeClr val="tx1"/>
          </a:solidFill>
          <a:latin typeface="+mn-lt"/>
          <a:ea typeface="+mn-ea"/>
          <a:cs typeface="+mn-cs"/>
        </a:defRPr>
      </a:lvl2pPr>
      <a:lvl3pPr marL="5354638" indent="-1069975" algn="l" defTabSz="4283075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3pPr>
      <a:lvl4pPr marL="7496175" indent="-1069975" algn="l" defTabSz="4283075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9300" kern="1200">
          <a:solidFill>
            <a:schemeClr val="tx1"/>
          </a:solidFill>
          <a:latin typeface="+mn-lt"/>
          <a:ea typeface="+mn-ea"/>
          <a:cs typeface="+mn-cs"/>
        </a:defRPr>
      </a:lvl4pPr>
      <a:lvl5pPr marL="9639300" indent="-1069975" algn="l" defTabSz="4283075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9300" kern="1200">
          <a:solidFill>
            <a:schemeClr val="tx1"/>
          </a:solidFill>
          <a:latin typeface="+mn-lt"/>
          <a:ea typeface="+mn-ea"/>
          <a:cs typeface="+mn-cs"/>
        </a:defRPr>
      </a:lvl5pPr>
      <a:lvl6pPr marL="11781625" indent="-1071057" algn="l" defTabSz="4284227" rtl="0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6pPr>
      <a:lvl7pPr marL="13923740" indent="-1071057" algn="l" defTabSz="4284227" rtl="0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7pPr>
      <a:lvl8pPr marL="16065853" indent="-1071057" algn="l" defTabSz="4284227" rtl="0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8pPr>
      <a:lvl9pPr marL="18207967" indent="-1071057" algn="l" defTabSz="4284227" rtl="0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84227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142114" algn="l" defTabSz="4284227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2pPr>
      <a:lvl3pPr marL="4284227" algn="l" defTabSz="4284227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3pPr>
      <a:lvl4pPr marL="6426342" algn="l" defTabSz="4284227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4pPr>
      <a:lvl5pPr marL="8568455" algn="l" defTabSz="4284227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5pPr>
      <a:lvl6pPr marL="10710569" algn="l" defTabSz="4284227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6pPr>
      <a:lvl7pPr marL="12852682" algn="l" defTabSz="4284227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7pPr>
      <a:lvl8pPr marL="14994797" algn="l" defTabSz="4284227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8pPr>
      <a:lvl9pPr marL="17136910" algn="l" defTabSz="4284227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6"/>
          <p:cNvGrpSpPr>
            <a:grpSpLocks/>
          </p:cNvGrpSpPr>
          <p:nvPr/>
        </p:nvGrpSpPr>
        <p:grpSpPr bwMode="auto">
          <a:xfrm>
            <a:off x="441325" y="762000"/>
            <a:ext cx="31089600" cy="43891200"/>
            <a:chOff x="0" y="0"/>
            <a:chExt cx="31089600" cy="438912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31089600" cy="43891200"/>
            </a:xfrm>
            <a:prstGeom prst="rect">
              <a:avLst/>
            </a:prstGeom>
            <a:solidFill>
              <a:srgbClr val="800000"/>
            </a:solidFill>
            <a:ln w="38100">
              <a:solidFill>
                <a:srgbClr val="ADAF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4906" tIns="47453" rIns="94906" bIns="47453" anchor="ctr"/>
            <a:lstStyle/>
            <a:p>
              <a:pPr algn="ctr" defTabSz="428422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77875" y="5486400"/>
              <a:ext cx="29624338" cy="37719000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rgbClr val="ADAF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4906" tIns="47453" rIns="94906" bIns="47453" anchor="ctr"/>
            <a:lstStyle/>
            <a:p>
              <a:pPr algn="ctr" defTabSz="428422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77875" y="777875"/>
              <a:ext cx="29625925" cy="4114800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rgbClr val="ADAF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4906" tIns="47453" rIns="94906" bIns="47453" anchor="ctr"/>
            <a:lstStyle/>
            <a:p>
              <a:pPr algn="ctr" defTabSz="428422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051" name="Title 10"/>
          <p:cNvSpPr>
            <a:spLocks noGrp="1"/>
          </p:cNvSpPr>
          <p:nvPr>
            <p:ph type="title"/>
          </p:nvPr>
        </p:nvSpPr>
        <p:spPr>
          <a:xfrm>
            <a:off x="1295400" y="914400"/>
            <a:ext cx="21869400" cy="3768725"/>
          </a:xfrm>
        </p:spPr>
        <p:txBody>
          <a:bodyPr/>
          <a:lstStyle/>
          <a:p>
            <a:pPr eaLnBrk="1" hangingPunct="1"/>
            <a:r>
              <a:rPr lang="en-US" sz="11900" dirty="0" err="1"/>
              <a:t>Postertitle</a:t>
            </a:r>
            <a:br>
              <a:rPr lang="en-US" sz="11900" dirty="0"/>
            </a:br>
            <a:r>
              <a:rPr lang="en-US" sz="7600" dirty="0"/>
              <a:t>Author 1, Author 2, ……Research Mentor </a:t>
            </a:r>
            <a:r>
              <a:rPr lang="en-US" sz="7600"/>
              <a:t>(with Title)</a:t>
            </a:r>
            <a:endParaRPr lang="en-US"/>
          </a:p>
        </p:txBody>
      </p:sp>
      <p:sp>
        <p:nvSpPr>
          <p:cNvPr id="2052" name="Content Placeholder 12"/>
          <p:cNvSpPr txBox="1">
            <a:spLocks/>
          </p:cNvSpPr>
          <p:nvPr/>
        </p:nvSpPr>
        <p:spPr bwMode="auto">
          <a:xfrm>
            <a:off x="1508125" y="6096000"/>
            <a:ext cx="13731875" cy="11155363"/>
          </a:xfrm>
          <a:prstGeom prst="rect">
            <a:avLst/>
          </a:prstGeom>
          <a:noFill/>
          <a:ln w="9525">
            <a:solidFill>
              <a:srgbClr val="ADAFAA"/>
            </a:solidFill>
            <a:miter lim="800000"/>
            <a:headEnd/>
            <a:tailEnd/>
          </a:ln>
        </p:spPr>
        <p:txBody>
          <a:bodyPr lIns="428422" tIns="214211" rIns="428422" bIns="214211"/>
          <a:lstStyle/>
          <a:p>
            <a:pPr marL="1606550" indent="-1606550">
              <a:spcBef>
                <a:spcPct val="20000"/>
              </a:spcBef>
            </a:pPr>
            <a:r>
              <a:rPr lang="en-US" sz="9100">
                <a:latin typeface="Calibri" pitchFamily="34" charset="0"/>
              </a:rPr>
              <a:t>Introduction</a:t>
            </a:r>
          </a:p>
          <a:p>
            <a:pPr marL="1606550" indent="-1606550">
              <a:spcBef>
                <a:spcPct val="20000"/>
              </a:spcBef>
              <a:buFont typeface="Arial" charset="0"/>
              <a:buChar char="•"/>
            </a:pPr>
            <a:r>
              <a:rPr lang="en-US" sz="9100">
                <a:latin typeface="Calibri" pitchFamily="34" charset="0"/>
              </a:rPr>
              <a:t>Box  1</a:t>
            </a:r>
            <a:endParaRPr lang="en-US" sz="13100">
              <a:latin typeface="Calibri" pitchFamily="34" charset="0"/>
            </a:endParaRPr>
          </a:p>
          <a:p>
            <a:pPr marL="1606550" indent="-1606550">
              <a:spcBef>
                <a:spcPct val="20000"/>
              </a:spcBef>
              <a:buFont typeface="Arial" charset="0"/>
              <a:buChar char="•"/>
            </a:pPr>
            <a:r>
              <a:rPr lang="en-US" sz="9600">
                <a:solidFill>
                  <a:srgbClr val="800000"/>
                </a:solidFill>
                <a:latin typeface="Calibri" pitchFamily="34" charset="0"/>
              </a:rPr>
              <a:t>Feel Free to change box headings and sizes</a:t>
            </a:r>
          </a:p>
        </p:txBody>
      </p:sp>
      <p:sp>
        <p:nvSpPr>
          <p:cNvPr id="2053" name="Content Placeholder 12"/>
          <p:cNvSpPr>
            <a:spLocks noGrp="1"/>
          </p:cNvSpPr>
          <p:nvPr>
            <p:ph sz="half" idx="2"/>
          </p:nvPr>
        </p:nvSpPr>
        <p:spPr>
          <a:xfrm>
            <a:off x="15986125" y="6096000"/>
            <a:ext cx="13731875" cy="25146000"/>
          </a:xfrm>
          <a:ln>
            <a:solidFill>
              <a:srgbClr val="ADAFAA"/>
            </a:solidFill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z="9100" dirty="0"/>
              <a:t>Results </a:t>
            </a:r>
          </a:p>
          <a:p>
            <a:pPr eaLnBrk="1" hangingPunct="1"/>
            <a:r>
              <a:rPr lang="en-US" sz="9100" dirty="0"/>
              <a:t>Box  3</a:t>
            </a:r>
            <a:endParaRPr lang="en-US" dirty="0"/>
          </a:p>
          <a:p>
            <a:pPr eaLnBrk="1" hangingPunct="1"/>
            <a:endParaRPr lang="en-US" dirty="0"/>
          </a:p>
        </p:txBody>
      </p:sp>
      <p:sp>
        <p:nvSpPr>
          <p:cNvPr id="2054" name="Content Placeholder 12"/>
          <p:cNvSpPr txBox="1">
            <a:spLocks/>
          </p:cNvSpPr>
          <p:nvPr/>
        </p:nvSpPr>
        <p:spPr bwMode="auto">
          <a:xfrm>
            <a:off x="1447800" y="17870488"/>
            <a:ext cx="13731875" cy="24649112"/>
          </a:xfrm>
          <a:prstGeom prst="rect">
            <a:avLst/>
          </a:prstGeom>
          <a:noFill/>
          <a:ln w="9525">
            <a:solidFill>
              <a:srgbClr val="ADAFAA"/>
            </a:solidFill>
            <a:miter lim="800000"/>
            <a:headEnd/>
            <a:tailEnd/>
          </a:ln>
        </p:spPr>
        <p:txBody>
          <a:bodyPr lIns="428422" tIns="214211" rIns="428422" bIns="214211"/>
          <a:lstStyle/>
          <a:p>
            <a:pPr marL="1606550" indent="-1606550">
              <a:spcBef>
                <a:spcPct val="20000"/>
              </a:spcBef>
            </a:pPr>
            <a:r>
              <a:rPr lang="en-US" sz="9100">
                <a:latin typeface="Calibri" pitchFamily="34" charset="0"/>
              </a:rPr>
              <a:t>Experiment (?)</a:t>
            </a:r>
          </a:p>
          <a:p>
            <a:pPr marL="1606550" indent="-1606550">
              <a:spcBef>
                <a:spcPct val="20000"/>
              </a:spcBef>
              <a:buFont typeface="Arial" charset="0"/>
              <a:buChar char="•"/>
            </a:pPr>
            <a:r>
              <a:rPr lang="en-US" sz="9100">
                <a:latin typeface="Calibri" pitchFamily="34" charset="0"/>
              </a:rPr>
              <a:t>Box  2</a:t>
            </a:r>
            <a:endParaRPr lang="en-US" sz="13100">
              <a:latin typeface="Calibri" pitchFamily="34" charset="0"/>
            </a:endParaRPr>
          </a:p>
          <a:p>
            <a:pPr marL="1606550" indent="-1606550">
              <a:spcBef>
                <a:spcPct val="20000"/>
              </a:spcBef>
              <a:buFont typeface="Arial" charset="0"/>
              <a:buChar char="•"/>
            </a:pPr>
            <a:endParaRPr lang="en-US" sz="13100">
              <a:latin typeface="Calibri" pitchFamily="34" charset="0"/>
            </a:endParaRPr>
          </a:p>
        </p:txBody>
      </p:sp>
      <p:sp>
        <p:nvSpPr>
          <p:cNvPr id="2055" name="Content Placeholder 12"/>
          <p:cNvSpPr txBox="1">
            <a:spLocks/>
          </p:cNvSpPr>
          <p:nvPr/>
        </p:nvSpPr>
        <p:spPr bwMode="auto">
          <a:xfrm>
            <a:off x="15986125" y="32004000"/>
            <a:ext cx="13731875" cy="10515600"/>
          </a:xfrm>
          <a:prstGeom prst="rect">
            <a:avLst/>
          </a:prstGeom>
          <a:noFill/>
          <a:ln w="9525">
            <a:solidFill>
              <a:srgbClr val="ADAFAA"/>
            </a:solidFill>
            <a:miter lim="800000"/>
            <a:headEnd/>
            <a:tailEnd/>
          </a:ln>
        </p:spPr>
        <p:txBody>
          <a:bodyPr lIns="428422" tIns="214211" rIns="428422" bIns="214211"/>
          <a:lstStyle/>
          <a:p>
            <a:pPr marL="1606550" indent="-1606550">
              <a:spcBef>
                <a:spcPct val="20000"/>
              </a:spcBef>
            </a:pPr>
            <a:r>
              <a:rPr lang="en-US" sz="9100">
                <a:latin typeface="Calibri" pitchFamily="34" charset="0"/>
              </a:rPr>
              <a:t>Conclusion</a:t>
            </a:r>
          </a:p>
          <a:p>
            <a:pPr marL="1606550" indent="-1606550">
              <a:spcBef>
                <a:spcPct val="20000"/>
              </a:spcBef>
              <a:buFont typeface="Arial" charset="0"/>
              <a:buChar char="•"/>
            </a:pPr>
            <a:r>
              <a:rPr lang="en-US" sz="9100">
                <a:latin typeface="Calibri" pitchFamily="34" charset="0"/>
              </a:rPr>
              <a:t>Box  4</a:t>
            </a:r>
            <a:endParaRPr lang="en-US" sz="13100">
              <a:latin typeface="Calibri" pitchFamily="34" charset="0"/>
            </a:endParaRPr>
          </a:p>
          <a:p>
            <a:pPr marL="1606550" indent="-1606550">
              <a:spcBef>
                <a:spcPct val="20000"/>
              </a:spcBef>
              <a:buFont typeface="Arial" charset="0"/>
              <a:buChar char="•"/>
            </a:pPr>
            <a:endParaRPr lang="en-US" sz="13100">
              <a:latin typeface="Calibri" pitchFamily="34" charset="0"/>
            </a:endParaRPr>
          </a:p>
        </p:txBody>
      </p:sp>
      <p:sp>
        <p:nvSpPr>
          <p:cNvPr id="2057" name="Text Box 13"/>
          <p:cNvSpPr txBox="1">
            <a:spLocks noChangeArrowheads="1"/>
          </p:cNvSpPr>
          <p:nvPr/>
        </p:nvSpPr>
        <p:spPr bwMode="auto">
          <a:xfrm>
            <a:off x="23774400" y="3505200"/>
            <a:ext cx="62484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3200" dirty="0">
                <a:solidFill>
                  <a:srgbClr val="ADAFAA"/>
                </a:solidFill>
              </a:rPr>
              <a:t>Pinnacle Scholars Summer Research Program 2020</a:t>
            </a:r>
          </a:p>
        </p:txBody>
      </p:sp>
      <p:sp>
        <p:nvSpPr>
          <p:cNvPr id="2058" name="Line 15"/>
          <p:cNvSpPr>
            <a:spLocks noChangeShapeType="1"/>
          </p:cNvSpPr>
          <p:nvPr/>
        </p:nvSpPr>
        <p:spPr bwMode="auto">
          <a:xfrm>
            <a:off x="23545800" y="762000"/>
            <a:ext cx="0" cy="4114800"/>
          </a:xfrm>
          <a:prstGeom prst="line">
            <a:avLst/>
          </a:prstGeom>
          <a:noFill/>
          <a:ln w="63500">
            <a:solidFill>
              <a:srgbClr val="ADAFAA"/>
            </a:solidFill>
            <a:round/>
            <a:headEnd/>
            <a:tailEnd/>
          </a:ln>
        </p:spPr>
        <p:txBody>
          <a:bodyPr lIns="94906" tIns="47453" rIns="94906" bIns="47453" anchor="ctr"/>
          <a:lstStyle/>
          <a:p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003000" y="1070872"/>
            <a:ext cx="5715000" cy="2434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evens Scholars PosterTemplate_201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63500">
          <a:solidFill>
            <a:srgbClr val="ADAFAA"/>
          </a:solidFill>
        </a:ln>
      </a:spPr>
      <a:bodyPr lIns="94906" tIns="47453" rIns="94906" bIns="47453"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Stevens Scholars PosterTemplate_2016.potx</Template>
  <TotalTime>333</TotalTime>
  <Words>42</Words>
  <Application>Microsoft Macintosh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Stevens Scholars PosterTemplate_2016</vt:lpstr>
      <vt:lpstr>Postertitle Author 1, Author 2, ……Research Mentor (with Title)</vt:lpstr>
    </vt:vector>
  </TitlesOfParts>
  <Company>Stevens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Postertitle Author 1, Author 2,  Room location</dc:title>
  <dc:creator>Rainer Martini</dc:creator>
  <cp:lastModifiedBy>Edward Whittaker</cp:lastModifiedBy>
  <cp:revision>26</cp:revision>
  <dcterms:created xsi:type="dcterms:W3CDTF">2008-04-07T13:20:48Z</dcterms:created>
  <dcterms:modified xsi:type="dcterms:W3CDTF">2020-07-09T20:19:33Z</dcterms:modified>
</cp:coreProperties>
</file>