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59810"/>
  </p:normalViewPr>
  <p:slideViewPr>
    <p:cSldViewPr snapToGrid="0" snapToObjects="1">
      <p:cViewPr varScale="1">
        <p:scale>
          <a:sx n="62" d="100"/>
          <a:sy n="62" d="100"/>
        </p:scale>
        <p:origin x="2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52709-5ECC-8044-9942-4C9CF22CCC7F}" type="datetimeFigureOut">
              <a:rPr lang="en-US" smtClean="0"/>
              <a:t>4/19/20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BCF43-D255-F944-B487-72C9A781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41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SET:</a:t>
            </a:r>
          </a:p>
          <a:p>
            <a:r>
              <a:rPr lang="en-US" dirty="0"/>
              <a:t>	We used US Accidents dataset from Kaggle which has 2.9million observations and 49 features</a:t>
            </a:r>
          </a:p>
          <a:p>
            <a:endParaRPr lang="en-US" dirty="0"/>
          </a:p>
          <a:p>
            <a:r>
              <a:rPr lang="en-US" dirty="0"/>
              <a:t>APPLICATION:</a:t>
            </a:r>
          </a:p>
          <a:p>
            <a:r>
              <a:rPr lang="en-US" dirty="0"/>
              <a:t>	Our application is a Data analysis and Visualization tool to help understand the complex and large dataset from US accidents</a:t>
            </a:r>
          </a:p>
          <a:p>
            <a:r>
              <a:rPr lang="en-US" dirty="0"/>
              <a:t>	It also uses Algorithms such as Decision Trees, Random Forest, SVM etc. to help predict severity of accidents with specific arguments in our chosen parameters</a:t>
            </a:r>
          </a:p>
          <a:p>
            <a:endParaRPr lang="en-US" dirty="0"/>
          </a:p>
          <a:p>
            <a:r>
              <a:rPr lang="en-US" dirty="0"/>
              <a:t>DEMO IN THE END: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BCF43-D255-F944-B487-72C9A7817D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7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  <a:p>
            <a:r>
              <a:rPr lang="en-US" dirty="0"/>
              <a:t>	To reduce dimensionality</a:t>
            </a:r>
          </a:p>
          <a:p>
            <a:r>
              <a:rPr lang="en-US" dirty="0"/>
              <a:t>	We deleted unnecessary columns such as where the data set was gathered</a:t>
            </a:r>
          </a:p>
          <a:p>
            <a:r>
              <a:rPr lang="en-US" dirty="0"/>
              <a:t>	We too in features that would help in the visualization and prediction of the data set</a:t>
            </a:r>
          </a:p>
          <a:p>
            <a:endParaRPr lang="en-US" dirty="0"/>
          </a:p>
          <a:p>
            <a:r>
              <a:rPr lang="en-US" dirty="0"/>
              <a:t>Missing data</a:t>
            </a:r>
          </a:p>
          <a:p>
            <a:r>
              <a:rPr lang="en-US" dirty="0"/>
              <a:t>	We decided to take the mean of the whole data set to replace missing data</a:t>
            </a:r>
          </a:p>
          <a:p>
            <a:r>
              <a:rPr lang="en-US" dirty="0"/>
              <a:t>We deleted missing data</a:t>
            </a:r>
          </a:p>
          <a:p>
            <a:r>
              <a:rPr lang="en-US" dirty="0"/>
              <a:t>We formatted columns for specific use. Example, objects to strings, floats, integers, so it can be used properly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BCF43-D255-F944-B487-72C9A7817D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5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created an interactive screen to be able to control parameters in our applications</a:t>
            </a:r>
          </a:p>
          <a:p>
            <a:endParaRPr lang="en-US" dirty="0"/>
          </a:p>
          <a:p>
            <a:r>
              <a:rPr lang="en-US" dirty="0"/>
              <a:t>The training split can be specified on the screen, rather than hard coded.</a:t>
            </a:r>
          </a:p>
          <a:p>
            <a:r>
              <a:rPr lang="en-US" dirty="0"/>
              <a:t>The Algorithm can be chosen from a list dropdown box</a:t>
            </a:r>
          </a:p>
          <a:p>
            <a:r>
              <a:rPr lang="en-US" dirty="0"/>
              <a:t>The accuracy of the model is displayed in the screen after training</a:t>
            </a:r>
          </a:p>
          <a:p>
            <a:endParaRPr lang="en-US" dirty="0"/>
          </a:p>
          <a:p>
            <a:r>
              <a:rPr lang="en-US" dirty="0"/>
              <a:t>We also created a prediction of severity of the accident feature in our application</a:t>
            </a:r>
          </a:p>
          <a:p>
            <a:r>
              <a:rPr lang="en-US" dirty="0"/>
              <a:t>The prediction will be based on the current trained model that I just mentioned</a:t>
            </a:r>
          </a:p>
          <a:p>
            <a:r>
              <a:rPr lang="en-US" dirty="0"/>
              <a:t>There will inputs provided, and the prediction will be displayed on the screen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BCF43-D255-F944-B487-72C9A7817D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12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application has these specific features.</a:t>
            </a:r>
          </a:p>
          <a:p>
            <a:endParaRPr lang="en-US" dirty="0"/>
          </a:p>
          <a:p>
            <a:r>
              <a:rPr lang="en-US" dirty="0"/>
              <a:t>TRAINING</a:t>
            </a:r>
          </a:p>
          <a:p>
            <a:r>
              <a:rPr lang="en-US" dirty="0"/>
              <a:t>The chosen model is trained with specific train and test splits</a:t>
            </a:r>
          </a:p>
          <a:p>
            <a:r>
              <a:rPr lang="en-US" dirty="0"/>
              <a:t>The accuracy of the model is displayed after training</a:t>
            </a:r>
          </a:p>
          <a:p>
            <a:endParaRPr lang="en-US" dirty="0"/>
          </a:p>
          <a:p>
            <a:r>
              <a:rPr lang="en-US" dirty="0"/>
              <a:t>SUMMARY OF STATISTICS</a:t>
            </a:r>
          </a:p>
          <a:p>
            <a:r>
              <a:rPr lang="en-US" dirty="0"/>
              <a:t>After training, the application will display mean, max, std, and quartiles for the number of samples provided</a:t>
            </a:r>
          </a:p>
          <a:p>
            <a:endParaRPr lang="en-US" dirty="0"/>
          </a:p>
          <a:p>
            <a:r>
              <a:rPr lang="en-US" dirty="0"/>
              <a:t>GRAPHS</a:t>
            </a:r>
          </a:p>
          <a:p>
            <a:r>
              <a:rPr lang="en-US" dirty="0"/>
              <a:t>Graphs such as histograms and correlation heatmaps will also be shown after training the specified number of samples</a:t>
            </a:r>
          </a:p>
          <a:p>
            <a:endParaRPr lang="en-US" dirty="0"/>
          </a:p>
          <a:p>
            <a:r>
              <a:rPr lang="en-US" dirty="0"/>
              <a:t>GEO MAPS</a:t>
            </a:r>
          </a:p>
          <a:p>
            <a:r>
              <a:rPr lang="en-US" dirty="0"/>
              <a:t>The samples will be plotted in a map showing their specific details</a:t>
            </a:r>
          </a:p>
          <a:p>
            <a:endParaRPr lang="en-US" dirty="0"/>
          </a:p>
          <a:p>
            <a:r>
              <a:rPr lang="en-US" dirty="0"/>
              <a:t>CLUSTERED GEO MAPS</a:t>
            </a:r>
          </a:p>
          <a:p>
            <a:r>
              <a:rPr lang="en-US" dirty="0"/>
              <a:t>Large samples sizes are clustered to display number of datapoints in a certain area</a:t>
            </a:r>
          </a:p>
          <a:p>
            <a:endParaRPr lang="en-US" dirty="0"/>
          </a:p>
          <a:p>
            <a:r>
              <a:rPr lang="en-US" dirty="0"/>
              <a:t>PREDICTION</a:t>
            </a:r>
          </a:p>
          <a:p>
            <a:r>
              <a:rPr lang="en-US" dirty="0"/>
              <a:t>Severity of accident can be predicted using specific inputs and a current trained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BCF43-D255-F944-B487-72C9A7817D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95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turn up the brightness in your screens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BCF43-D255-F944-B487-72C9A7817D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1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607A-2191-0246-9BC0-73A036FED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C5AE8-81CB-DA47-A9C2-A81582011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EADB9-476C-5F49-BB2B-B91AE9BB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7A7F-CD11-1542-A0CB-EEE68EC1F712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0815D-A06C-F444-B2AC-A67A1567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047AB-7AD1-ED49-87C0-62D4FFF7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52BA-8203-FA41-A3FA-D1C2A203A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38E9-35A4-9E47-A6E9-336F9148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F1194-F03F-AB48-AC3E-2DA77E637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206A9-0B9C-A54A-ACF6-60C3260E2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7A7F-CD11-1542-A0CB-EEE68EC1F712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95903-E51B-A343-B188-EC8648A1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5397B-FFCB-E147-B95D-28490119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52BA-8203-FA41-A3FA-D1C2A203A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9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9E7D07-17EB-794C-908A-331017788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33958-58A5-FD43-A2B6-4058E55FB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F38D0-80D9-984A-BD4F-CB7AF74E7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7A7F-CD11-1542-A0CB-EEE68EC1F712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B46A5-7EA2-9E46-A459-13D5AE3E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65CB6-4ECE-F040-A4E7-F4AE6B58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52BA-8203-FA41-A3FA-D1C2A203A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6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5C1D-97B5-8848-B569-E2B18FA00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D4FA5-725B-484F-AD2F-1667734BA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7BB4D-CEAA-2644-A16B-BB66DED2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7A7F-CD11-1542-A0CB-EEE68EC1F712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F8EDE-BC15-FB46-91FE-5A86757C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30944-475F-574F-8856-10DD26FD3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52BA-8203-FA41-A3FA-D1C2A203A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0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2887-E4F4-E941-8442-E4EFB8F64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056F0-10E4-EF43-BDA9-F4D47D830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7DDC2-E4F0-A243-A14F-3959E1A3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7A7F-CD11-1542-A0CB-EEE68EC1F712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AC82E-8A61-8E40-93A5-6389909FD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9002C-BF10-6F45-97C5-6EE8B95EA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52BA-8203-FA41-A3FA-D1C2A203A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8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813C8-7CA0-F940-898D-F55C22E0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E4497-AB5C-4A49-8AFD-E2F4398F8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2E577-9207-BF4B-B3A0-49DD1324E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A7FDD-AB08-E446-9ECA-62D4F0C9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7A7F-CD11-1542-A0CB-EEE68EC1F712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0F5FE-AC39-C646-BED5-A91F4F83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99978-CEDE-AC41-AC06-DC2B9B0A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52BA-8203-FA41-A3FA-D1C2A203A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8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8DE70-0361-1143-B53B-61BCB9435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C6B40-6F2A-0D4A-8E1D-90A68E92A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1D233-7248-1243-BA8A-15343B895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44FE8-0AF1-0047-AD0E-679521B20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DE6F8-B750-BA4B-9005-D6EE3AF0C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79C28C-6C84-B848-B890-071F3F01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7A7F-CD11-1542-A0CB-EEE68EC1F712}" type="datetimeFigureOut">
              <a:rPr lang="en-US" smtClean="0"/>
              <a:t>4/19/20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487A0-1BDD-7441-8DFF-73C23C5B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759A23-3235-8B49-BA8C-6B7D8F08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52BA-8203-FA41-A3FA-D1C2A203A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5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1708-9BCF-1B4C-9126-8DCD07B69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93510D-2263-F34E-AA65-C13D1B7F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7A7F-CD11-1542-A0CB-EEE68EC1F712}" type="datetimeFigureOut">
              <a:rPr lang="en-US" smtClean="0"/>
              <a:t>4/19/20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1CE82-DA7E-D14D-975E-5D5C4F383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D7708-D798-7741-B672-9FF25603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52BA-8203-FA41-A3FA-D1C2A203A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2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9D60FE-E33F-3047-A60A-41843403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7A7F-CD11-1542-A0CB-EEE68EC1F712}" type="datetimeFigureOut">
              <a:rPr lang="en-US" smtClean="0"/>
              <a:t>4/19/20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B01E99-E4FF-7E47-B747-C407E79BB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C1148-25E5-3840-8B42-80150679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52BA-8203-FA41-A3FA-D1C2A203A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6473-3040-E445-9F8C-539D02481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FFEC8-B361-824F-AE16-B808A51E7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8B459-218B-F641-96AD-0F372741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981B3-CF7A-F14E-BCA3-CC52AE882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7A7F-CD11-1542-A0CB-EEE68EC1F712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0D382-E54C-F547-9C61-CFB782C8D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33E9A-92F1-144D-8455-6F6B471E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52BA-8203-FA41-A3FA-D1C2A203A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0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132C-232E-6A40-8E7C-84D542163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13D82-99FD-404B-88BC-600E4DCCE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47ECE-8784-F94B-8C8C-1C10F9A52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8D773-0C89-034A-8164-9F19A2ACF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7A7F-CD11-1542-A0CB-EEE68EC1F712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6906B-C41A-144E-B50B-D681932D4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C9D0C-3C7E-464D-8D06-43BBC6848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52BA-8203-FA41-A3FA-D1C2A203A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950BF6-A458-3643-83B4-8CD2766F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91399-78B9-8244-BE6A-DF6D9B445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2068F-A495-FF44-8791-5EC1CAC33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97A7F-CD11-1542-A0CB-EEE68EC1F712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C9DDF-4E28-B84C-A597-2E9B6B917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FFAEF-9D4B-E442-A840-2A1322041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952BA-8203-FA41-A3FA-D1C2A203A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4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5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E78D83-0ED0-974D-9613-82A4FA066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</p:spPr>
        <p:txBody>
          <a:bodyPr>
            <a:normAutofit/>
          </a:bodyPr>
          <a:lstStyle/>
          <a:p>
            <a:pPr algn="l"/>
            <a:r>
              <a:rPr lang="en-US" sz="5100" dirty="0">
                <a:solidFill>
                  <a:schemeClr val="bg1"/>
                </a:solidFill>
              </a:rPr>
              <a:t>Data Mining </a:t>
            </a:r>
            <a:br>
              <a:rPr lang="en-US" sz="5100" dirty="0">
                <a:solidFill>
                  <a:schemeClr val="bg1"/>
                </a:solidFill>
              </a:rPr>
            </a:br>
            <a:r>
              <a:rPr lang="en-US" sz="5100" dirty="0">
                <a:solidFill>
                  <a:schemeClr val="bg1"/>
                </a:solidFill>
              </a:rPr>
              <a:t>Final Group Presentation</a:t>
            </a:r>
            <a:br>
              <a:rPr lang="en-US" sz="5100" dirty="0">
                <a:solidFill>
                  <a:schemeClr val="bg1"/>
                </a:solidFill>
              </a:rPr>
            </a:br>
            <a:r>
              <a:rPr lang="en-US" sz="5100" dirty="0">
                <a:solidFill>
                  <a:schemeClr val="bg1"/>
                </a:solidFill>
              </a:rPr>
              <a:t>(US Accidents Dataset)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91F8F-D487-FC48-B823-BD5455FE3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902" y="3429000"/>
            <a:ext cx="8071697" cy="1655762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Group 7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Gregg Legarda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Daniel Frey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Serena Wang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27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9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679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821DD-8F97-2942-8291-CC2EA91A6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5600">
                <a:solidFill>
                  <a:schemeClr val="bg1"/>
                </a:solidFill>
              </a:rPr>
              <a:t>Introduction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727BF-A674-3244-A9F0-5AACF504F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Our dataset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Pre-processing and Data Analysis</a:t>
            </a:r>
          </a:p>
          <a:p>
            <a:r>
              <a:rPr lang="en-US" sz="2000" dirty="0">
                <a:solidFill>
                  <a:schemeClr val="bg1"/>
                </a:solidFill>
              </a:rPr>
              <a:t>Data Visualization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ML Algorithms</a:t>
            </a:r>
          </a:p>
          <a:p>
            <a:r>
              <a:rPr lang="en-US" sz="2000" dirty="0">
                <a:solidFill>
                  <a:schemeClr val="bg1"/>
                </a:solidFill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34037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B82D9-B503-EE4C-B3AF-E6A0BA0B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Preprocessing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C392E-F3A7-1E40-89BE-51D049444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Feature Selection </a:t>
            </a:r>
          </a:p>
        </p:txBody>
      </p:sp>
    </p:spTree>
    <p:extLst>
      <p:ext uri="{BB962C8B-B14F-4D97-AF65-F5344CB8AC3E}">
        <p14:creationId xmlns:p14="http://schemas.microsoft.com/office/powerpoint/2010/main" val="139156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FEE2AB-0341-344F-8F5E-1DF0C68F7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Models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B234D-A00B-5341-A0FB-3B9ACE971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Training  Split</a:t>
            </a:r>
          </a:p>
          <a:p>
            <a:r>
              <a:rPr lang="en-US" sz="2000" dirty="0">
                <a:solidFill>
                  <a:schemeClr val="bg1"/>
                </a:solidFill>
              </a:rPr>
              <a:t>Algorithms</a:t>
            </a:r>
          </a:p>
          <a:p>
            <a:r>
              <a:rPr lang="en-US" sz="2000" dirty="0">
                <a:solidFill>
                  <a:schemeClr val="bg1"/>
                </a:solidFill>
              </a:rPr>
              <a:t>Accuracy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258693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49972-8A6E-AF48-AB02-358F3E247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6200">
                <a:solidFill>
                  <a:schemeClr val="bg1"/>
                </a:solidFill>
              </a:rPr>
              <a:t>Application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EB7C4-1C49-7643-8C6A-C700FAC19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Training (includes preprocessing and building the model)</a:t>
            </a:r>
          </a:p>
          <a:p>
            <a:r>
              <a:rPr lang="en-US" sz="2000" dirty="0">
                <a:solidFill>
                  <a:schemeClr val="bg1"/>
                </a:solidFill>
              </a:rPr>
              <a:t>Summary of the Statistics</a:t>
            </a:r>
          </a:p>
          <a:p>
            <a:r>
              <a:rPr lang="en-US" sz="2000" dirty="0">
                <a:solidFill>
                  <a:schemeClr val="bg1"/>
                </a:solidFill>
              </a:rPr>
              <a:t>Graphs (Histograms, Correlation Matrix)</a:t>
            </a:r>
          </a:p>
          <a:p>
            <a:r>
              <a:rPr lang="en-US" sz="2000" dirty="0">
                <a:solidFill>
                  <a:schemeClr val="bg1"/>
                </a:solidFill>
              </a:rPr>
              <a:t>Geo Maps (Plotted datapoints)</a:t>
            </a:r>
          </a:p>
          <a:p>
            <a:r>
              <a:rPr lang="en-US" sz="2000" dirty="0">
                <a:solidFill>
                  <a:schemeClr val="bg1"/>
                </a:solidFill>
              </a:rPr>
              <a:t>Clustered Geo Maps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Prediction of Severity of Accident</a:t>
            </a:r>
          </a:p>
        </p:txBody>
      </p:sp>
    </p:spTree>
    <p:extLst>
      <p:ext uri="{BB962C8B-B14F-4D97-AF65-F5344CB8AC3E}">
        <p14:creationId xmlns:p14="http://schemas.microsoft.com/office/powerpoint/2010/main" val="64361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F80E4-79D8-0947-A447-E67BE26BE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Demo</a:t>
            </a:r>
            <a:br>
              <a:rPr lang="en-US" sz="8000" dirty="0">
                <a:solidFill>
                  <a:schemeClr val="bg1"/>
                </a:solidFill>
              </a:rPr>
            </a:br>
            <a:endParaRPr lang="en-US" sz="80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FF485-62A6-A549-A76A-D9FC9EE63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683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458</Words>
  <Application>Microsoft Macintosh PowerPoint</Application>
  <PresentationFormat>Widescreen</PresentationFormat>
  <Paragraphs>78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 Mining  Final Group Presentation (US Accidents Dataset)</vt:lpstr>
      <vt:lpstr>Introduction</vt:lpstr>
      <vt:lpstr>Preprocessing</vt:lpstr>
      <vt:lpstr>Models</vt:lpstr>
      <vt:lpstr>Application</vt:lpstr>
      <vt:lpstr>Demo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 Final Group Presentation (US Accidents Dataset)</dc:title>
  <dc:creator>Legarda, Gregg Berne Aquino</dc:creator>
  <cp:lastModifiedBy>Legarda, Gregg Berne Aquino</cp:lastModifiedBy>
  <cp:revision>5</cp:revision>
  <dcterms:created xsi:type="dcterms:W3CDTF">2020-04-15T02:18:50Z</dcterms:created>
  <dcterms:modified xsi:type="dcterms:W3CDTF">2020-04-20T01:42:34Z</dcterms:modified>
</cp:coreProperties>
</file>