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9810"/>
  </p:normalViewPr>
  <p:slideViewPr>
    <p:cSldViewPr snapToGrid="0" snapToObjects="1">
      <p:cViewPr varScale="1">
        <p:scale>
          <a:sx n="62" d="100"/>
          <a:sy n="62" d="100"/>
        </p:scale>
        <p:origin x="2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2709-5ECC-8044-9942-4C9CF22CCC7F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CF43-D255-F944-B487-72C9A781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US Accidents dataset from Kaggle which has 2.9million observations and 49 features</a:t>
            </a:r>
          </a:p>
          <a:p>
            <a:endParaRPr lang="en-US" dirty="0"/>
          </a:p>
          <a:p>
            <a:r>
              <a:rPr lang="en-US" dirty="0"/>
              <a:t>Our application is a Data analysis and Visualization tool to help understand the complex and large dataset from US accidents</a:t>
            </a:r>
          </a:p>
          <a:p>
            <a:r>
              <a:rPr lang="en-US" dirty="0"/>
              <a:t>It also uses Algorithms such as Decision Trees, Random Forest, SVM etc. to help predict severity of accidents with specific arguments in our chosen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deleted unnecessary columns such as where the data set was gathered</a:t>
            </a:r>
          </a:p>
          <a:p>
            <a:r>
              <a:rPr lang="en-US" dirty="0"/>
              <a:t>We deleted missing data</a:t>
            </a:r>
          </a:p>
          <a:p>
            <a:r>
              <a:rPr lang="en-US" dirty="0"/>
              <a:t>We formatted columns for specific use. Example, objects to strings, floats, integers, so it can be used properly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created an interactive screen to be able to control parameters in our applications</a:t>
            </a:r>
          </a:p>
          <a:p>
            <a:endParaRPr lang="en-US" dirty="0"/>
          </a:p>
          <a:p>
            <a:r>
              <a:rPr lang="en-US" dirty="0"/>
              <a:t>The training split can be specified on the screen, rather than hard coded.</a:t>
            </a:r>
          </a:p>
          <a:p>
            <a:r>
              <a:rPr lang="en-US" dirty="0"/>
              <a:t>The Algorithm can be chosen from a list dropdown box</a:t>
            </a:r>
          </a:p>
          <a:p>
            <a:r>
              <a:rPr lang="en-US" dirty="0"/>
              <a:t>The accuracy of the model is displayed in the screen after training</a:t>
            </a:r>
          </a:p>
          <a:p>
            <a:endParaRPr lang="en-US" dirty="0"/>
          </a:p>
          <a:p>
            <a:r>
              <a:rPr lang="en-US" dirty="0"/>
              <a:t>We also created a prediction of severity of the accident feature in our application</a:t>
            </a:r>
          </a:p>
          <a:p>
            <a:r>
              <a:rPr lang="en-US" dirty="0"/>
              <a:t>The prediction will be based on the current trained model that I just mentioned</a:t>
            </a:r>
          </a:p>
          <a:p>
            <a:r>
              <a:rPr lang="en-US" dirty="0"/>
              <a:t>There will inputs provided, and the prediction will be displayed on the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application has these specific features.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r>
              <a:rPr lang="en-US" dirty="0"/>
              <a:t>The chosen model is trained with specific train and test splits</a:t>
            </a:r>
          </a:p>
          <a:p>
            <a:r>
              <a:rPr lang="en-US" dirty="0"/>
              <a:t>The accuracy of the model is displayed after training</a:t>
            </a:r>
          </a:p>
          <a:p>
            <a:endParaRPr lang="en-US" dirty="0"/>
          </a:p>
          <a:p>
            <a:r>
              <a:rPr lang="en-US" dirty="0"/>
              <a:t>SUMMARY OF STATISTICS</a:t>
            </a:r>
          </a:p>
          <a:p>
            <a:r>
              <a:rPr lang="en-US" dirty="0"/>
              <a:t>After training, the application will display mean, max, std, and quartiles for the number of samples provided</a:t>
            </a:r>
          </a:p>
          <a:p>
            <a:endParaRPr lang="en-US" dirty="0"/>
          </a:p>
          <a:p>
            <a:r>
              <a:rPr lang="en-US" dirty="0"/>
              <a:t>GRAPHS</a:t>
            </a:r>
          </a:p>
          <a:p>
            <a:r>
              <a:rPr lang="en-US" dirty="0"/>
              <a:t>Graphs such as histograms and correlation heatmaps will also be shown after training the specified number of samples</a:t>
            </a:r>
          </a:p>
          <a:p>
            <a:endParaRPr lang="en-US" dirty="0"/>
          </a:p>
          <a:p>
            <a:r>
              <a:rPr lang="en-US" dirty="0"/>
              <a:t>GEO MAPS</a:t>
            </a:r>
          </a:p>
          <a:p>
            <a:r>
              <a:rPr lang="en-US" dirty="0"/>
              <a:t>The samples will be plotted in a map showing their specific details</a:t>
            </a:r>
          </a:p>
          <a:p>
            <a:endParaRPr lang="en-US" dirty="0"/>
          </a:p>
          <a:p>
            <a:r>
              <a:rPr lang="en-US" dirty="0"/>
              <a:t>CLUSTERED GEO MAPS</a:t>
            </a:r>
          </a:p>
          <a:p>
            <a:r>
              <a:rPr lang="en-US" dirty="0"/>
              <a:t>Large samples sizes are clustered to display number of datapoints in a certain area</a:t>
            </a:r>
          </a:p>
          <a:p>
            <a:endParaRPr lang="en-US" dirty="0"/>
          </a:p>
          <a:p>
            <a:r>
              <a:rPr lang="en-US" dirty="0"/>
              <a:t>PREDICTION</a:t>
            </a:r>
          </a:p>
          <a:p>
            <a:r>
              <a:rPr lang="en-US" dirty="0"/>
              <a:t>Severity of accident can be predicted using specific inputs and a current trained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607A-2191-0246-9BC0-73A036FED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5AE8-81CB-DA47-A9C2-A8158201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ADB9-476C-5F49-BB2B-B91AE9BB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815D-A06C-F444-B2AC-A67A156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47AB-7AD1-ED49-87C0-62D4FFF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8E9-35A4-9E47-A6E9-336F914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1194-F03F-AB48-AC3E-2DA77E63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06A9-0B9C-A54A-ACF6-60C3260E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5903-E51B-A343-B188-EC8648A1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397B-FFCB-E147-B95D-28490119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E7D07-17EB-794C-908A-331017788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3958-58A5-FD43-A2B6-4058E55F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38D0-80D9-984A-BD4F-CB7AF74E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46A5-7EA2-9E46-A459-13D5AE3E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5CB6-4ECE-F040-A4E7-F4AE6B58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5C1D-97B5-8848-B569-E2B18FA0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4FA5-725B-484F-AD2F-1667734B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BB4D-CEAA-2644-A16B-BB66DED2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8EDE-BC15-FB46-91FE-5A86757C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0944-475F-574F-8856-10DD26FD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2887-E4F4-E941-8442-E4EFB8F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56F0-10E4-EF43-BDA9-F4D47D83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DDC2-E4F0-A243-A14F-3959E1A3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C82E-8A61-8E40-93A5-6389909F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002C-BF10-6F45-97C5-6EE8B95E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13C8-7CA0-F940-898D-F55C22E0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4497-AB5C-4A49-8AFD-E2F4398F8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E577-9207-BF4B-B3A0-49DD1324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A7FDD-AB08-E446-9ECA-62D4F0C9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F5FE-AC39-C646-BED5-A91F4F83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9978-CEDE-AC41-AC06-DC2B9B0A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DE70-0361-1143-B53B-61BCB943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6B40-6F2A-0D4A-8E1D-90A68E92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D233-7248-1243-BA8A-15343B89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44FE8-0AF1-0047-AD0E-679521B2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DE6F8-B750-BA4B-9005-D6EE3AF0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9C28C-6C84-B848-B890-071F3F0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487A0-1BDD-7441-8DFF-73C23C5B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59A23-3235-8B49-BA8C-6B7D8F0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708-9BCF-1B4C-9126-8DCD07B6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3510D-2263-F34E-AA65-C13D1B7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CE82-DA7E-D14D-975E-5D5C4F3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D7708-D798-7741-B672-9FF2560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D60FE-E33F-3047-A60A-41843403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01E99-E4FF-7E47-B747-C407E79B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1148-25E5-3840-8B42-8015067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473-3040-E445-9F8C-539D0248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FEC8-B361-824F-AE16-B808A51E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B459-218B-F641-96AD-0F372741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981B3-CF7A-F14E-BCA3-CC52AE88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D382-E54C-F547-9C61-CFB782C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3E9A-92F1-144D-8455-6F6B471E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132C-232E-6A40-8E7C-84D54216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3D82-99FD-404B-88BC-600E4DCCE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7ECE-8784-F94B-8C8C-1C10F9A5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8D773-0C89-034A-8164-9F19A2AC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906B-C41A-144E-B50B-D681932D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C9D0C-3C7E-464D-8D06-43BBC684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50BF6-A458-3643-83B4-8CD2766F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399-78B9-8244-BE6A-DF6D9B44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068F-A495-FF44-8791-5EC1CAC3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7A7F-CD11-1542-A0CB-EEE68EC1F712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9DDF-4E28-B84C-A597-2E9B6B91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FAEF-9D4B-E442-A840-2A132204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78D83-0ED0-974D-9613-82A4FA06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solidFill>
                  <a:schemeClr val="bg1"/>
                </a:solidFill>
              </a:rPr>
              <a:t>Data Mining 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Final Group Presentation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(US Accidents Dataset)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91F8F-D487-FC48-B823-BD5455FE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Group 7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Gregg Legarda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Daniel Frey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Serena Wang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821DD-8F97-2942-8291-CC2EA91A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27BF-A674-3244-A9F0-5AACF504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Our dataset</a:t>
            </a:r>
          </a:p>
          <a:p>
            <a:r>
              <a:rPr lang="en-US" sz="2000">
                <a:solidFill>
                  <a:schemeClr val="bg1"/>
                </a:solidFill>
              </a:rPr>
              <a:t>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037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B82D9-B503-EE4C-B3AF-E6A0BA0B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Preprocessing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392E-F3A7-1E40-89BE-51D04944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6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EE2AB-0341-344F-8F5E-1DF0C68F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34D-A00B-5341-A0FB-3B9ACE97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 Split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Algorithms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5869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49972-8A6E-AF48-AB02-358F3E2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B7C4-1C49-7643-8C6A-C700FAC1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(includes preprocessing and building the model)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Summary of the Statistics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Graphs (Histograms, Correlation Matrix)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Geo Maps (Plotted datapoints)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Clustered Geo Maps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of Severity of Accident</a:t>
            </a:r>
          </a:p>
        </p:txBody>
      </p:sp>
    </p:spTree>
    <p:extLst>
      <p:ext uri="{BB962C8B-B14F-4D97-AF65-F5344CB8AC3E}">
        <p14:creationId xmlns:p14="http://schemas.microsoft.com/office/powerpoint/2010/main" val="6436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F80E4-79D8-0947-A447-E67BE26B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Demo</a:t>
            </a:r>
            <a:br>
              <a:rPr lang="en-US" sz="8000">
                <a:solidFill>
                  <a:schemeClr val="bg1"/>
                </a:solidFill>
              </a:rPr>
            </a:br>
            <a:endParaRPr lang="en-US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F485-62A6-A549-A76A-D9FC9EE6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385</Words>
  <Application>Microsoft Macintosh PowerPoint</Application>
  <PresentationFormat>Widescreen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Mining  Final Group Presentation (US Accidents Dataset)</vt:lpstr>
      <vt:lpstr>Introduction</vt:lpstr>
      <vt:lpstr>Preprocessing</vt:lpstr>
      <vt:lpstr>Models</vt:lpstr>
      <vt:lpstr>Application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Final Group Presentation (US Accidents Dataset)</dc:title>
  <dc:creator>Legarda, Gregg Berne Aquino</dc:creator>
  <cp:lastModifiedBy>Legarda, Gregg Berne Aquino</cp:lastModifiedBy>
  <cp:revision>3</cp:revision>
  <dcterms:created xsi:type="dcterms:W3CDTF">2020-04-15T02:18:50Z</dcterms:created>
  <dcterms:modified xsi:type="dcterms:W3CDTF">2020-04-15T02:37:12Z</dcterms:modified>
</cp:coreProperties>
</file>