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0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FA33-5E5C-C8F1-933B-432A7E9E4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E8789-929F-9F13-2A57-045DFC6EA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9530-4B13-FB86-E872-F0D1B9DD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967B-76E4-4A73-8890-D28D044993E0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D7CD9-EF7E-187B-CC8A-DF7EF207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9A4AB-B7B7-06EC-A819-739339EC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AB21-B4C1-49FB-875B-19D04C960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52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C107-E0A5-451E-9BE4-50EA09F8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EB5B9-DDCE-7008-3095-357BAA446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A3C2-2B74-F64F-9FCB-0386453A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967B-76E4-4A73-8890-D28D044993E0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E8A06-32F4-A2B7-5A98-688E6336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4E2EB-5F4E-9477-539C-BCE67D69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AB21-B4C1-49FB-875B-19D04C960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09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BC841-CE7F-93AB-7841-5F9481824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79EA7-8FB0-4A1A-07C9-5EA0C1CEC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D511-84A1-EAAF-FA06-9265D9CA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967B-76E4-4A73-8890-D28D044993E0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DF7-4FB0-0FF3-369A-B58D09FA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5797-6CF0-3713-8EAC-2A53AA3E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AB21-B4C1-49FB-875B-19D04C960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17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3BDD-EA7A-9D75-3E01-636E4864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E70BD-D7F3-0734-E3CA-F5F12AE55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B987-85DC-3B3F-D4C7-2972D40D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967B-76E4-4A73-8890-D28D044993E0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8AABA-49B0-B2D2-0B66-0F34A700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22E8-4BDB-4ACA-983C-2D8082C0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AB21-B4C1-49FB-875B-19D04C960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1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0B66-6773-37ED-D2A2-857BB09B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2EA61-8C35-48C9-9EC0-7FE21A712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DE24B-3136-698F-0A32-09F30FB0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967B-76E4-4A73-8890-D28D044993E0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F1F4-53C6-B891-9CC6-CCCC1E7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A4CB-C1FB-B6C8-5E0D-9B6D0DC7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AB21-B4C1-49FB-875B-19D04C960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69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2A3C-942B-565E-1C58-E99A6F5E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94A63-27AE-32A4-3EBC-2EE54875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5619F-B817-5ECC-9FE0-7B05C2251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734C7-818A-2C46-6DC4-32AC4935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967B-76E4-4A73-8890-D28D044993E0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BD771-5B41-003A-2CB0-AB8C4951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F0A65-A2E5-C4FC-046A-4F8E4977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AB21-B4C1-49FB-875B-19D04C960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98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05DD-A683-ACB9-9BBC-58C16991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55FBE-6C42-22C4-333B-19FE718CE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C0899-A773-3630-8E57-B30515067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B0A56-3BAF-B1F6-677C-BE61CBE81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88AF0-0A81-15EF-44AC-2B000D5F5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692A3-D3F7-6E9D-5B19-17B757F3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967B-76E4-4A73-8890-D28D044993E0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F02B2-1D12-97A9-AB9E-752C4196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299A-2043-1B74-05C3-0B3E0516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AB21-B4C1-49FB-875B-19D04C960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07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7C2E-7C07-E253-0D14-AB875AAE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A4C89-48DE-F130-7E28-2E00BC19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967B-76E4-4A73-8890-D28D044993E0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F66D6-7747-BD6E-341E-B39680C3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28D59-5EA6-F4E4-8BCB-3252E25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AB21-B4C1-49FB-875B-19D04C960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2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C974A-C74B-FDF3-9A84-7A585630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967B-76E4-4A73-8890-D28D044993E0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9BA1A-E0CA-9ECA-810D-A295BDB2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781A1-36F1-72DC-33D2-B9B05AB5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AB21-B4C1-49FB-875B-19D04C960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2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EFCA-9504-33A7-269F-446F54A1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C8E2-EBCE-C261-6DB0-F44987AC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6D8CB-8F41-40A2-FB48-DE879D28C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6384C-85C9-3A2A-D944-ED216874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967B-76E4-4A73-8890-D28D044993E0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A6DEB-5639-3D9B-E7D7-CE2584F2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AFB8F-7EA5-404E-DD7D-27B63767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AB21-B4C1-49FB-875B-19D04C960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1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A69F-41B8-15C1-A178-023556BD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346C1-0B13-AE87-BFE4-00B3B92C6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58383-7E03-32B8-2B76-9E82BD605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027EC-59FA-70AE-999C-53C6AFBD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967B-76E4-4A73-8890-D28D044993E0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FF7D1-DA42-2405-D3DE-DA761177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5B632-0E2F-B112-2DF3-96A7099A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AB21-B4C1-49FB-875B-19D04C960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35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1F168-2371-9E5E-6B15-2413361F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E472-8816-4A65-2721-399B13C8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D2B0-C8FE-6615-150E-2BB6CC484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967B-76E4-4A73-8890-D28D044993E0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42E32-FC48-E9EB-23E0-B745C9C85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20761-023F-CB8B-222D-1D54115E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BAB21-B4C1-49FB-875B-19D04C960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15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38E4C3-996B-9EAE-05EB-B3E20FB4E83F}"/>
              </a:ext>
            </a:extLst>
          </p:cNvPr>
          <p:cNvSpPr/>
          <p:nvPr/>
        </p:nvSpPr>
        <p:spPr>
          <a:xfrm>
            <a:off x="2632896" y="1870321"/>
            <a:ext cx="1178351" cy="782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Billing Org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39B4D9-2804-962E-B7E6-559D19EA8931}"/>
              </a:ext>
            </a:extLst>
          </p:cNvPr>
          <p:cNvSpPr/>
          <p:nvPr/>
        </p:nvSpPr>
        <p:spPr>
          <a:xfrm>
            <a:off x="4335800" y="1870320"/>
            <a:ext cx="1178351" cy="782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Billing Org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2BF99-0204-4175-B3CE-7EF012381F3D}"/>
              </a:ext>
            </a:extLst>
          </p:cNvPr>
          <p:cNvSpPr/>
          <p:nvPr/>
        </p:nvSpPr>
        <p:spPr>
          <a:xfrm>
            <a:off x="6164805" y="1870319"/>
            <a:ext cx="1178351" cy="782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Billing Org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0AD1D-F846-BDA8-80E2-AFFEC52C3766}"/>
              </a:ext>
            </a:extLst>
          </p:cNvPr>
          <p:cNvSpPr/>
          <p:nvPr/>
        </p:nvSpPr>
        <p:spPr>
          <a:xfrm>
            <a:off x="7980783" y="1870319"/>
            <a:ext cx="1178351" cy="782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Billing Org 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2EF58F-2037-3936-1823-FAFF16DBB829}"/>
              </a:ext>
            </a:extLst>
          </p:cNvPr>
          <p:cNvSpPr/>
          <p:nvPr/>
        </p:nvSpPr>
        <p:spPr>
          <a:xfrm>
            <a:off x="2128191" y="4775187"/>
            <a:ext cx="1349305" cy="55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Bank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246D71-0B69-5980-3C36-A4008C5E2C33}"/>
              </a:ext>
            </a:extLst>
          </p:cNvPr>
          <p:cNvSpPr/>
          <p:nvPr/>
        </p:nvSpPr>
        <p:spPr>
          <a:xfrm>
            <a:off x="2221618" y="5324269"/>
            <a:ext cx="1162450" cy="37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B0B0A6-7986-6C01-EFAB-0D7F2AEDA4D4}"/>
              </a:ext>
            </a:extLst>
          </p:cNvPr>
          <p:cNvSpPr/>
          <p:nvPr/>
        </p:nvSpPr>
        <p:spPr>
          <a:xfrm>
            <a:off x="2221618" y="5691130"/>
            <a:ext cx="1162450" cy="37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05083-559C-0568-E9D9-C8D2C71581D0}"/>
              </a:ext>
            </a:extLst>
          </p:cNvPr>
          <p:cNvSpPr/>
          <p:nvPr/>
        </p:nvSpPr>
        <p:spPr>
          <a:xfrm>
            <a:off x="2221618" y="6061093"/>
            <a:ext cx="1162450" cy="37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89F7BB-8D0E-9D2B-A1CC-4583230F4EA5}"/>
              </a:ext>
            </a:extLst>
          </p:cNvPr>
          <p:cNvSpPr/>
          <p:nvPr/>
        </p:nvSpPr>
        <p:spPr>
          <a:xfrm>
            <a:off x="5190769" y="4769666"/>
            <a:ext cx="1349305" cy="5546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Bank 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7217E-B088-CBE0-CBBC-D2EA003A9FE8}"/>
              </a:ext>
            </a:extLst>
          </p:cNvPr>
          <p:cNvSpPr/>
          <p:nvPr/>
        </p:nvSpPr>
        <p:spPr>
          <a:xfrm>
            <a:off x="5284196" y="5318748"/>
            <a:ext cx="1162450" cy="3754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1D8A78-86B7-6F01-761D-5640A79CC82B}"/>
              </a:ext>
            </a:extLst>
          </p:cNvPr>
          <p:cNvSpPr/>
          <p:nvPr/>
        </p:nvSpPr>
        <p:spPr>
          <a:xfrm>
            <a:off x="5284196" y="5685609"/>
            <a:ext cx="1162450" cy="3754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F870B1-A288-033B-A4D4-6B3030A2BBBA}"/>
              </a:ext>
            </a:extLst>
          </p:cNvPr>
          <p:cNvSpPr/>
          <p:nvPr/>
        </p:nvSpPr>
        <p:spPr>
          <a:xfrm>
            <a:off x="5284196" y="6055572"/>
            <a:ext cx="1162450" cy="3754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74F1F3-263E-D438-0BC7-CBFDB291A207}"/>
              </a:ext>
            </a:extLst>
          </p:cNvPr>
          <p:cNvSpPr/>
          <p:nvPr/>
        </p:nvSpPr>
        <p:spPr>
          <a:xfrm>
            <a:off x="8253346" y="4775187"/>
            <a:ext cx="1349305" cy="554603"/>
          </a:xfrm>
          <a:prstGeom prst="rect">
            <a:avLst/>
          </a:prstGeom>
          <a:solidFill>
            <a:srgbClr val="7030A0"/>
          </a:solidFill>
          <a:ln>
            <a:solidFill>
              <a:srgbClr val="5E006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Bank 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A2148D-8F3A-0179-500A-B411AC183C07}"/>
              </a:ext>
            </a:extLst>
          </p:cNvPr>
          <p:cNvSpPr/>
          <p:nvPr/>
        </p:nvSpPr>
        <p:spPr>
          <a:xfrm>
            <a:off x="8346773" y="5324269"/>
            <a:ext cx="1162450" cy="375484"/>
          </a:xfrm>
          <a:prstGeom prst="rect">
            <a:avLst/>
          </a:prstGeom>
          <a:solidFill>
            <a:srgbClr val="7030A0"/>
          </a:solidFill>
          <a:ln>
            <a:solidFill>
              <a:srgbClr val="5E006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F4A8F1-ABFC-3EB4-6730-D386ED1711F2}"/>
              </a:ext>
            </a:extLst>
          </p:cNvPr>
          <p:cNvSpPr/>
          <p:nvPr/>
        </p:nvSpPr>
        <p:spPr>
          <a:xfrm>
            <a:off x="8346773" y="5691130"/>
            <a:ext cx="1162450" cy="375484"/>
          </a:xfrm>
          <a:prstGeom prst="rect">
            <a:avLst/>
          </a:prstGeom>
          <a:solidFill>
            <a:srgbClr val="7030A0"/>
          </a:solidFill>
          <a:ln>
            <a:solidFill>
              <a:srgbClr val="5E006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65F24B-20CA-F972-FAF5-9855CCEC15FB}"/>
              </a:ext>
            </a:extLst>
          </p:cNvPr>
          <p:cNvSpPr/>
          <p:nvPr/>
        </p:nvSpPr>
        <p:spPr>
          <a:xfrm>
            <a:off x="8346773" y="6061093"/>
            <a:ext cx="1162450" cy="375484"/>
          </a:xfrm>
          <a:prstGeom prst="rect">
            <a:avLst/>
          </a:prstGeom>
          <a:solidFill>
            <a:srgbClr val="7030A0"/>
          </a:solidFill>
          <a:ln>
            <a:solidFill>
              <a:srgbClr val="5E006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7EC05-3A7B-39EF-DAD6-D6B2E6E461EB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2802844" y="2652746"/>
            <a:ext cx="419228" cy="21224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81A451-D0FE-6BBA-FDD5-22833F1C70B7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802844" y="2652745"/>
            <a:ext cx="2122132" cy="21224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A5A82F1-F087-78CA-5E57-52A7EE000DA8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flipV="1">
            <a:off x="5865422" y="2652744"/>
            <a:ext cx="2704537" cy="2116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80E506-9A0F-CCD1-FF7E-9292EF9A3289}"/>
              </a:ext>
            </a:extLst>
          </p:cNvPr>
          <p:cNvCxnSpPr>
            <a:cxnSpLocks/>
            <a:stCxn id="19" idx="0"/>
            <a:endCxn id="7" idx="2"/>
          </p:cNvCxnSpPr>
          <p:nvPr/>
        </p:nvCxnSpPr>
        <p:spPr>
          <a:xfrm flipH="1" flipV="1">
            <a:off x="8569959" y="2652744"/>
            <a:ext cx="358040" cy="2122443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02A2014-FA38-D72A-F0D7-4D92DCA8E093}"/>
              </a:ext>
            </a:extLst>
          </p:cNvPr>
          <p:cNvSpPr txBox="1"/>
          <p:nvPr/>
        </p:nvSpPr>
        <p:spPr>
          <a:xfrm>
            <a:off x="1403230" y="210551"/>
            <a:ext cx="9385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 Setup for Customer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Register GIRO at a bank for each billing 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Troublesome when primary bank/account is changed (Register all Billing Orgs at new bank)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Long wait time as billing orgs have to reregister a new GIRO setup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9DC121-0FD9-5D85-0376-6A13167BE50B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802844" y="2652744"/>
            <a:ext cx="3951137" cy="2122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308D686-63DD-242A-D7F5-10E1F537A1F6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2802844" y="2652744"/>
            <a:ext cx="5767115" cy="2122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25D1614-7B36-61DB-845B-04325141EC25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flipH="1" flipV="1">
            <a:off x="4924976" y="2652745"/>
            <a:ext cx="940446" cy="21169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3C92C79-F9F5-322C-0E53-66E2E6FA77A5}"/>
              </a:ext>
            </a:extLst>
          </p:cNvPr>
          <p:cNvCxnSpPr>
            <a:cxnSpLocks/>
            <a:stCxn id="15" idx="0"/>
            <a:endCxn id="6" idx="2"/>
          </p:cNvCxnSpPr>
          <p:nvPr/>
        </p:nvCxnSpPr>
        <p:spPr>
          <a:xfrm flipV="1">
            <a:off x="5865422" y="2652744"/>
            <a:ext cx="888559" cy="2116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1AE122B-CE5C-A8F1-A9F3-134E3DA92A1E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H="1" flipV="1">
            <a:off x="3222072" y="2652746"/>
            <a:ext cx="2643350" cy="2116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C8CFB49-271B-9594-DF5A-D39E421005A4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H="1" flipV="1">
            <a:off x="6753981" y="2652744"/>
            <a:ext cx="2174018" cy="2122443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B50E8DF-938C-695D-0C36-408CDD03219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H="1" flipV="1">
            <a:off x="4924976" y="2652745"/>
            <a:ext cx="4003023" cy="212244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AFA9486-F3DB-0EC0-DAE5-0FC786202CF7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3222072" y="2652746"/>
            <a:ext cx="5705927" cy="212244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70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847878-AACF-5472-93D1-8186D8F7C103}"/>
              </a:ext>
            </a:extLst>
          </p:cNvPr>
          <p:cNvSpPr/>
          <p:nvPr/>
        </p:nvSpPr>
        <p:spPr>
          <a:xfrm>
            <a:off x="2610241" y="1732459"/>
            <a:ext cx="1178351" cy="782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Billing Org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DD3B7-2D22-9587-4C92-5669E56EA315}"/>
              </a:ext>
            </a:extLst>
          </p:cNvPr>
          <p:cNvSpPr/>
          <p:nvPr/>
        </p:nvSpPr>
        <p:spPr>
          <a:xfrm>
            <a:off x="4313145" y="1732458"/>
            <a:ext cx="1178351" cy="782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Billing Org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4424B8-CA3A-2C3F-0BF5-99133F05D967}"/>
              </a:ext>
            </a:extLst>
          </p:cNvPr>
          <p:cNvSpPr/>
          <p:nvPr/>
        </p:nvSpPr>
        <p:spPr>
          <a:xfrm>
            <a:off x="6142150" y="1732457"/>
            <a:ext cx="1178351" cy="782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Billing Org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D6AFE-5A29-9C87-8D04-FDE36E0BEB60}"/>
              </a:ext>
            </a:extLst>
          </p:cNvPr>
          <p:cNvSpPr/>
          <p:nvPr/>
        </p:nvSpPr>
        <p:spPr>
          <a:xfrm>
            <a:off x="7958128" y="1732457"/>
            <a:ext cx="1178351" cy="782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Billing Org 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F733E-0AF8-8EC2-8D81-72365AF7D3D3}"/>
              </a:ext>
            </a:extLst>
          </p:cNvPr>
          <p:cNvSpPr/>
          <p:nvPr/>
        </p:nvSpPr>
        <p:spPr>
          <a:xfrm>
            <a:off x="2105536" y="4834822"/>
            <a:ext cx="1349305" cy="55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Bank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6FC080-C159-ADF2-0449-F33D75825C62}"/>
              </a:ext>
            </a:extLst>
          </p:cNvPr>
          <p:cNvSpPr/>
          <p:nvPr/>
        </p:nvSpPr>
        <p:spPr>
          <a:xfrm>
            <a:off x="2198963" y="5383904"/>
            <a:ext cx="1162450" cy="37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90BA3-BB3B-5185-D1B4-B71C9501C45F}"/>
              </a:ext>
            </a:extLst>
          </p:cNvPr>
          <p:cNvSpPr/>
          <p:nvPr/>
        </p:nvSpPr>
        <p:spPr>
          <a:xfrm>
            <a:off x="2198963" y="5750765"/>
            <a:ext cx="1162450" cy="37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3110B1-E2DE-87DF-F777-F667F0182D08}"/>
              </a:ext>
            </a:extLst>
          </p:cNvPr>
          <p:cNvSpPr/>
          <p:nvPr/>
        </p:nvSpPr>
        <p:spPr>
          <a:xfrm>
            <a:off x="2198963" y="6120728"/>
            <a:ext cx="1162450" cy="37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ACDF53-2198-329E-6293-CE06F120D470}"/>
              </a:ext>
            </a:extLst>
          </p:cNvPr>
          <p:cNvSpPr/>
          <p:nvPr/>
        </p:nvSpPr>
        <p:spPr>
          <a:xfrm>
            <a:off x="5168114" y="4829301"/>
            <a:ext cx="1349305" cy="5546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Bank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117EF7-94C3-1C7A-84CD-3FB2998A0541}"/>
              </a:ext>
            </a:extLst>
          </p:cNvPr>
          <p:cNvSpPr/>
          <p:nvPr/>
        </p:nvSpPr>
        <p:spPr>
          <a:xfrm>
            <a:off x="5261541" y="5378383"/>
            <a:ext cx="1162450" cy="3754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8FDD9D-644A-8B8D-8FF0-FDCE30177841}"/>
              </a:ext>
            </a:extLst>
          </p:cNvPr>
          <p:cNvSpPr/>
          <p:nvPr/>
        </p:nvSpPr>
        <p:spPr>
          <a:xfrm>
            <a:off x="5261541" y="5745244"/>
            <a:ext cx="1162450" cy="3754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72BC95-B829-688D-5D10-230F23040AE8}"/>
              </a:ext>
            </a:extLst>
          </p:cNvPr>
          <p:cNvSpPr/>
          <p:nvPr/>
        </p:nvSpPr>
        <p:spPr>
          <a:xfrm>
            <a:off x="5261541" y="6115207"/>
            <a:ext cx="1162450" cy="3754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91106-6C2C-8EC2-CAD1-CC71A32BCC74}"/>
              </a:ext>
            </a:extLst>
          </p:cNvPr>
          <p:cNvSpPr/>
          <p:nvPr/>
        </p:nvSpPr>
        <p:spPr>
          <a:xfrm>
            <a:off x="8230691" y="4834822"/>
            <a:ext cx="1349305" cy="554603"/>
          </a:xfrm>
          <a:prstGeom prst="rect">
            <a:avLst/>
          </a:prstGeom>
          <a:solidFill>
            <a:srgbClr val="7030A0"/>
          </a:solidFill>
          <a:ln>
            <a:solidFill>
              <a:srgbClr val="5E006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Bank 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732635-ADCF-786F-AB4D-027913EC0EB1}"/>
              </a:ext>
            </a:extLst>
          </p:cNvPr>
          <p:cNvSpPr/>
          <p:nvPr/>
        </p:nvSpPr>
        <p:spPr>
          <a:xfrm>
            <a:off x="8324118" y="5383904"/>
            <a:ext cx="1162450" cy="375484"/>
          </a:xfrm>
          <a:prstGeom prst="rect">
            <a:avLst/>
          </a:prstGeom>
          <a:solidFill>
            <a:srgbClr val="7030A0"/>
          </a:solidFill>
          <a:ln>
            <a:solidFill>
              <a:srgbClr val="5E006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E697-6D4F-B5FD-0B2D-000DE7A956A1}"/>
              </a:ext>
            </a:extLst>
          </p:cNvPr>
          <p:cNvSpPr/>
          <p:nvPr/>
        </p:nvSpPr>
        <p:spPr>
          <a:xfrm>
            <a:off x="8324118" y="5750765"/>
            <a:ext cx="1162450" cy="375484"/>
          </a:xfrm>
          <a:prstGeom prst="rect">
            <a:avLst/>
          </a:prstGeom>
          <a:solidFill>
            <a:srgbClr val="7030A0"/>
          </a:solidFill>
          <a:ln>
            <a:solidFill>
              <a:srgbClr val="5E006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2D273E-BB01-26A0-ACF6-50C4AC789174}"/>
              </a:ext>
            </a:extLst>
          </p:cNvPr>
          <p:cNvSpPr/>
          <p:nvPr/>
        </p:nvSpPr>
        <p:spPr>
          <a:xfrm>
            <a:off x="8324118" y="6120728"/>
            <a:ext cx="1162450" cy="375484"/>
          </a:xfrm>
          <a:prstGeom prst="rect">
            <a:avLst/>
          </a:prstGeom>
          <a:solidFill>
            <a:srgbClr val="7030A0"/>
          </a:solidFill>
          <a:ln>
            <a:solidFill>
              <a:srgbClr val="5E006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C8D3C2-4C52-B3A6-6EA1-1AFE67AC660D}"/>
              </a:ext>
            </a:extLst>
          </p:cNvPr>
          <p:cNvSpPr/>
          <p:nvPr/>
        </p:nvSpPr>
        <p:spPr>
          <a:xfrm>
            <a:off x="5043542" y="3315573"/>
            <a:ext cx="1598446" cy="7824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GIRO Management Service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D48CD7-C15A-6722-B8E9-DA3D4B896BDF}"/>
              </a:ext>
            </a:extLst>
          </p:cNvPr>
          <p:cNvCxnSpPr>
            <a:cxnSpLocks/>
            <a:stCxn id="8" idx="0"/>
            <a:endCxn id="32" idx="2"/>
          </p:cNvCxnSpPr>
          <p:nvPr/>
        </p:nvCxnSpPr>
        <p:spPr>
          <a:xfrm flipV="1">
            <a:off x="2780189" y="4097998"/>
            <a:ext cx="3062576" cy="7368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4CB433-7577-5312-0367-1F800E887D84}"/>
              </a:ext>
            </a:extLst>
          </p:cNvPr>
          <p:cNvCxnSpPr>
            <a:cxnSpLocks/>
            <a:stCxn id="12" idx="0"/>
            <a:endCxn id="32" idx="2"/>
          </p:cNvCxnSpPr>
          <p:nvPr/>
        </p:nvCxnSpPr>
        <p:spPr>
          <a:xfrm flipH="1" flipV="1">
            <a:off x="5842765" y="4097998"/>
            <a:ext cx="2" cy="731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192C317-B5A6-CA67-E81E-48F07707B7B2}"/>
              </a:ext>
            </a:extLst>
          </p:cNvPr>
          <p:cNvCxnSpPr>
            <a:cxnSpLocks/>
            <a:stCxn id="16" idx="0"/>
            <a:endCxn id="32" idx="2"/>
          </p:cNvCxnSpPr>
          <p:nvPr/>
        </p:nvCxnSpPr>
        <p:spPr>
          <a:xfrm flipH="1" flipV="1">
            <a:off x="5842765" y="4097998"/>
            <a:ext cx="3062579" cy="73682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E9C9F7-1BA7-BFAA-0E33-E31BE29FCFA8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H="1" flipV="1">
            <a:off x="3199417" y="2514884"/>
            <a:ext cx="2643348" cy="800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08B9A7E-5FF1-9E5B-C093-5FB973D341A8}"/>
              </a:ext>
            </a:extLst>
          </p:cNvPr>
          <p:cNvCxnSpPr>
            <a:cxnSpLocks/>
            <a:stCxn id="32" idx="0"/>
            <a:endCxn id="5" idx="2"/>
          </p:cNvCxnSpPr>
          <p:nvPr/>
        </p:nvCxnSpPr>
        <p:spPr>
          <a:xfrm flipH="1" flipV="1">
            <a:off x="4902321" y="2514883"/>
            <a:ext cx="940444" cy="8006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BDEA26-39D9-ABB0-3F47-BBABB44FA7FF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V="1">
            <a:off x="5842765" y="2514882"/>
            <a:ext cx="888561" cy="800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591126-5AEB-EC12-E983-B2ADE3CF9619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5842765" y="2514882"/>
            <a:ext cx="2704539" cy="800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2FE2E5-918C-5A6D-19F9-97EBBA87B16B}"/>
              </a:ext>
            </a:extLst>
          </p:cNvPr>
          <p:cNvSpPr txBox="1"/>
          <p:nvPr/>
        </p:nvSpPr>
        <p:spPr>
          <a:xfrm>
            <a:off x="1178943" y="268246"/>
            <a:ext cx="9834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GIRO Management Service (GMS)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Register GIRO at a bank to the GMS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Simple when primary bank/account is changed (Register GMS at new bank, reroute GIRO without registering new GIRO with the Billing Orgs)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Shorter wait time as billing org do not need to register a new GIRO setup (Simply rerouted by GMS)</a:t>
            </a:r>
          </a:p>
        </p:txBody>
      </p:sp>
    </p:spTree>
    <p:extLst>
      <p:ext uri="{BB962C8B-B14F-4D97-AF65-F5344CB8AC3E}">
        <p14:creationId xmlns:p14="http://schemas.microsoft.com/office/powerpoint/2010/main" val="35014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179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SEBASTIAN</dc:creator>
  <cp:lastModifiedBy>Juan SEBASTIAN</cp:lastModifiedBy>
  <cp:revision>1</cp:revision>
  <dcterms:created xsi:type="dcterms:W3CDTF">2022-10-09T11:18:19Z</dcterms:created>
  <dcterms:modified xsi:type="dcterms:W3CDTF">2022-10-09T12:04:22Z</dcterms:modified>
</cp:coreProperties>
</file>