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muelgr\Desktop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gr\Desktop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gr\Desktop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muelgr\Desktop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basic_untuned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basic_untuned!$J$2:$J$101</c:f>
              <c:numCache>
                <c:formatCode>General</c:formatCode>
                <c:ptCount val="100"/>
                <c:pt idx="0">
                  <c:v>4002.5</c:v>
                </c:pt>
                <c:pt idx="1">
                  <c:v>8004.4</c:v>
                </c:pt>
                <c:pt idx="2">
                  <c:v>11982.9</c:v>
                </c:pt>
                <c:pt idx="3">
                  <c:v>16067.6</c:v>
                </c:pt>
                <c:pt idx="4">
                  <c:v>19946.900000000001</c:v>
                </c:pt>
                <c:pt idx="5">
                  <c:v>24010.1</c:v>
                </c:pt>
                <c:pt idx="6">
                  <c:v>27994.2</c:v>
                </c:pt>
                <c:pt idx="7">
                  <c:v>32014</c:v>
                </c:pt>
                <c:pt idx="8">
                  <c:v>35996.300000000003</c:v>
                </c:pt>
                <c:pt idx="9">
                  <c:v>39933.1</c:v>
                </c:pt>
                <c:pt idx="10">
                  <c:v>43977.4</c:v>
                </c:pt>
                <c:pt idx="11">
                  <c:v>48047.199999999997</c:v>
                </c:pt>
                <c:pt idx="12">
                  <c:v>52011.7</c:v>
                </c:pt>
                <c:pt idx="13">
                  <c:v>55971.199999999997</c:v>
                </c:pt>
                <c:pt idx="14">
                  <c:v>60015.3</c:v>
                </c:pt>
                <c:pt idx="15">
                  <c:v>64062.1</c:v>
                </c:pt>
                <c:pt idx="16">
                  <c:v>68094.100000000006</c:v>
                </c:pt>
                <c:pt idx="17">
                  <c:v>71905.2</c:v>
                </c:pt>
                <c:pt idx="18">
                  <c:v>76041</c:v>
                </c:pt>
                <c:pt idx="19">
                  <c:v>80074.8</c:v>
                </c:pt>
                <c:pt idx="20">
                  <c:v>84023.5</c:v>
                </c:pt>
                <c:pt idx="21">
                  <c:v>88029.2</c:v>
                </c:pt>
                <c:pt idx="22">
                  <c:v>91880.6</c:v>
                </c:pt>
                <c:pt idx="23">
                  <c:v>95899.1</c:v>
                </c:pt>
                <c:pt idx="24">
                  <c:v>99979.9</c:v>
                </c:pt>
                <c:pt idx="25">
                  <c:v>103997.3</c:v>
                </c:pt>
                <c:pt idx="26">
                  <c:v>108030.39999999999</c:v>
                </c:pt>
                <c:pt idx="27">
                  <c:v>111989.6</c:v>
                </c:pt>
                <c:pt idx="28">
                  <c:v>116100.7</c:v>
                </c:pt>
                <c:pt idx="29">
                  <c:v>120006.5</c:v>
                </c:pt>
                <c:pt idx="30">
                  <c:v>123969.3</c:v>
                </c:pt>
                <c:pt idx="31">
                  <c:v>127936.5</c:v>
                </c:pt>
                <c:pt idx="32">
                  <c:v>132057.29999999999</c:v>
                </c:pt>
                <c:pt idx="33">
                  <c:v>136120</c:v>
                </c:pt>
                <c:pt idx="34">
                  <c:v>139956.9</c:v>
                </c:pt>
                <c:pt idx="35">
                  <c:v>144034.9</c:v>
                </c:pt>
                <c:pt idx="36">
                  <c:v>148020.20000000001</c:v>
                </c:pt>
                <c:pt idx="37">
                  <c:v>151984.29999999999</c:v>
                </c:pt>
                <c:pt idx="38">
                  <c:v>156034.1</c:v>
                </c:pt>
                <c:pt idx="39">
                  <c:v>159847.9</c:v>
                </c:pt>
                <c:pt idx="40">
                  <c:v>164279.20000000001</c:v>
                </c:pt>
                <c:pt idx="41">
                  <c:v>167775.6</c:v>
                </c:pt>
                <c:pt idx="42">
                  <c:v>172012.7</c:v>
                </c:pt>
                <c:pt idx="43">
                  <c:v>175715.9</c:v>
                </c:pt>
                <c:pt idx="44">
                  <c:v>180079.3</c:v>
                </c:pt>
                <c:pt idx="45">
                  <c:v>183811.7</c:v>
                </c:pt>
                <c:pt idx="46">
                  <c:v>187909.9</c:v>
                </c:pt>
                <c:pt idx="47">
                  <c:v>191588.1</c:v>
                </c:pt>
                <c:pt idx="48">
                  <c:v>195718.39999999999</c:v>
                </c:pt>
                <c:pt idx="49">
                  <c:v>199774.7</c:v>
                </c:pt>
                <c:pt idx="50">
                  <c:v>203670.8</c:v>
                </c:pt>
                <c:pt idx="51">
                  <c:v>207399.6</c:v>
                </c:pt>
                <c:pt idx="52">
                  <c:v>211875.8</c:v>
                </c:pt>
                <c:pt idx="53">
                  <c:v>215221.3</c:v>
                </c:pt>
                <c:pt idx="54">
                  <c:v>219672.6</c:v>
                </c:pt>
                <c:pt idx="55">
                  <c:v>223866.9</c:v>
                </c:pt>
                <c:pt idx="56">
                  <c:v>227528.9</c:v>
                </c:pt>
                <c:pt idx="57">
                  <c:v>231860.2</c:v>
                </c:pt>
                <c:pt idx="58">
                  <c:v>235182.2</c:v>
                </c:pt>
                <c:pt idx="59">
                  <c:v>239087.7</c:v>
                </c:pt>
                <c:pt idx="60">
                  <c:v>244261.1</c:v>
                </c:pt>
                <c:pt idx="61">
                  <c:v>247950.1</c:v>
                </c:pt>
                <c:pt idx="62">
                  <c:v>251924.6</c:v>
                </c:pt>
                <c:pt idx="63">
                  <c:v>255944.7</c:v>
                </c:pt>
                <c:pt idx="64">
                  <c:v>259957.9</c:v>
                </c:pt>
                <c:pt idx="65">
                  <c:v>263854.59999999998</c:v>
                </c:pt>
                <c:pt idx="66">
                  <c:v>267896.59999999998</c:v>
                </c:pt>
                <c:pt idx="67">
                  <c:v>272070.5</c:v>
                </c:pt>
                <c:pt idx="68">
                  <c:v>275873.90000000002</c:v>
                </c:pt>
                <c:pt idx="69">
                  <c:v>279770.2</c:v>
                </c:pt>
                <c:pt idx="70">
                  <c:v>283989.5</c:v>
                </c:pt>
                <c:pt idx="71">
                  <c:v>287672.5</c:v>
                </c:pt>
                <c:pt idx="72">
                  <c:v>292169.5</c:v>
                </c:pt>
                <c:pt idx="73">
                  <c:v>296099.59999999998</c:v>
                </c:pt>
                <c:pt idx="74">
                  <c:v>299948.79999999999</c:v>
                </c:pt>
                <c:pt idx="75">
                  <c:v>304114.3</c:v>
                </c:pt>
                <c:pt idx="76">
                  <c:v>308069.7</c:v>
                </c:pt>
                <c:pt idx="77">
                  <c:v>312094.2</c:v>
                </c:pt>
                <c:pt idx="78">
                  <c:v>315912.90000000002</c:v>
                </c:pt>
                <c:pt idx="79">
                  <c:v>319871</c:v>
                </c:pt>
                <c:pt idx="80">
                  <c:v>324146.2</c:v>
                </c:pt>
                <c:pt idx="81">
                  <c:v>327895.09999999998</c:v>
                </c:pt>
                <c:pt idx="82">
                  <c:v>332036.40000000002</c:v>
                </c:pt>
                <c:pt idx="83">
                  <c:v>335888.6</c:v>
                </c:pt>
                <c:pt idx="84">
                  <c:v>339862.1</c:v>
                </c:pt>
                <c:pt idx="85">
                  <c:v>343851.6</c:v>
                </c:pt>
                <c:pt idx="86">
                  <c:v>347728.3</c:v>
                </c:pt>
                <c:pt idx="87">
                  <c:v>349729.5</c:v>
                </c:pt>
                <c:pt idx="88">
                  <c:v>347812.6</c:v>
                </c:pt>
                <c:pt idx="89">
                  <c:v>349009.3</c:v>
                </c:pt>
                <c:pt idx="90">
                  <c:v>350100.1</c:v>
                </c:pt>
                <c:pt idx="91">
                  <c:v>346096.1</c:v>
                </c:pt>
                <c:pt idx="92">
                  <c:v>353230.3</c:v>
                </c:pt>
                <c:pt idx="93">
                  <c:v>351817.4</c:v>
                </c:pt>
                <c:pt idx="94">
                  <c:v>351644.2</c:v>
                </c:pt>
                <c:pt idx="95">
                  <c:v>349425.4</c:v>
                </c:pt>
                <c:pt idx="96">
                  <c:v>363008.9</c:v>
                </c:pt>
                <c:pt idx="97">
                  <c:v>353346.3</c:v>
                </c:pt>
                <c:pt idx="98">
                  <c:v>350516.1</c:v>
                </c:pt>
                <c:pt idx="99">
                  <c:v>350835.4</c:v>
                </c:pt>
              </c:numCache>
            </c:numRef>
          </c:xVal>
          <c:yVal>
            <c:numRef>
              <c:f>basic_untuned!$H$2:$H$101</c:f>
              <c:numCache>
                <c:formatCode>General</c:formatCode>
                <c:ptCount val="100"/>
                <c:pt idx="0">
                  <c:v>121.2</c:v>
                </c:pt>
                <c:pt idx="1">
                  <c:v>115.6</c:v>
                </c:pt>
                <c:pt idx="2">
                  <c:v>115.6</c:v>
                </c:pt>
                <c:pt idx="3">
                  <c:v>115.7</c:v>
                </c:pt>
                <c:pt idx="4">
                  <c:v>117</c:v>
                </c:pt>
                <c:pt idx="5">
                  <c:v>121.6</c:v>
                </c:pt>
                <c:pt idx="6">
                  <c:v>125.2</c:v>
                </c:pt>
                <c:pt idx="7">
                  <c:v>123.1</c:v>
                </c:pt>
                <c:pt idx="8">
                  <c:v>125.7</c:v>
                </c:pt>
                <c:pt idx="9">
                  <c:v>128.6</c:v>
                </c:pt>
                <c:pt idx="10">
                  <c:v>127.1</c:v>
                </c:pt>
                <c:pt idx="11">
                  <c:v>127.9</c:v>
                </c:pt>
                <c:pt idx="12">
                  <c:v>128.69999999999999</c:v>
                </c:pt>
                <c:pt idx="13">
                  <c:v>130.1</c:v>
                </c:pt>
                <c:pt idx="14">
                  <c:v>129.5</c:v>
                </c:pt>
                <c:pt idx="15">
                  <c:v>130.9</c:v>
                </c:pt>
                <c:pt idx="16">
                  <c:v>131.30000000000001</c:v>
                </c:pt>
                <c:pt idx="17">
                  <c:v>127.5</c:v>
                </c:pt>
                <c:pt idx="18">
                  <c:v>127.8</c:v>
                </c:pt>
                <c:pt idx="19">
                  <c:v>127.3</c:v>
                </c:pt>
                <c:pt idx="20">
                  <c:v>125.5</c:v>
                </c:pt>
                <c:pt idx="21">
                  <c:v>125.7</c:v>
                </c:pt>
                <c:pt idx="22">
                  <c:v>126.2</c:v>
                </c:pt>
                <c:pt idx="23">
                  <c:v>123.6</c:v>
                </c:pt>
                <c:pt idx="24">
                  <c:v>122.1</c:v>
                </c:pt>
                <c:pt idx="25">
                  <c:v>118.4</c:v>
                </c:pt>
                <c:pt idx="26">
                  <c:v>120.2</c:v>
                </c:pt>
                <c:pt idx="27">
                  <c:v>121.6</c:v>
                </c:pt>
                <c:pt idx="28">
                  <c:v>118.3</c:v>
                </c:pt>
                <c:pt idx="29">
                  <c:v>120.5</c:v>
                </c:pt>
                <c:pt idx="30">
                  <c:v>118.7</c:v>
                </c:pt>
                <c:pt idx="31">
                  <c:v>121.6</c:v>
                </c:pt>
                <c:pt idx="32">
                  <c:v>121</c:v>
                </c:pt>
                <c:pt idx="33">
                  <c:v>119.3</c:v>
                </c:pt>
                <c:pt idx="34">
                  <c:v>121.6</c:v>
                </c:pt>
                <c:pt idx="35">
                  <c:v>121.6</c:v>
                </c:pt>
                <c:pt idx="36">
                  <c:v>121</c:v>
                </c:pt>
                <c:pt idx="37">
                  <c:v>121.1</c:v>
                </c:pt>
                <c:pt idx="38">
                  <c:v>122.3</c:v>
                </c:pt>
                <c:pt idx="39">
                  <c:v>124</c:v>
                </c:pt>
                <c:pt idx="40">
                  <c:v>126.5</c:v>
                </c:pt>
                <c:pt idx="41">
                  <c:v>129.5</c:v>
                </c:pt>
                <c:pt idx="42">
                  <c:v>124.6</c:v>
                </c:pt>
                <c:pt idx="43">
                  <c:v>125.8</c:v>
                </c:pt>
                <c:pt idx="44">
                  <c:v>126.6</c:v>
                </c:pt>
                <c:pt idx="45">
                  <c:v>127.8</c:v>
                </c:pt>
                <c:pt idx="46">
                  <c:v>127.2</c:v>
                </c:pt>
                <c:pt idx="47">
                  <c:v>288.60000000000002</c:v>
                </c:pt>
                <c:pt idx="48">
                  <c:v>171.6</c:v>
                </c:pt>
                <c:pt idx="49">
                  <c:v>349.4</c:v>
                </c:pt>
                <c:pt idx="50">
                  <c:v>341.9</c:v>
                </c:pt>
                <c:pt idx="51">
                  <c:v>347.6</c:v>
                </c:pt>
                <c:pt idx="52">
                  <c:v>309.5</c:v>
                </c:pt>
                <c:pt idx="53">
                  <c:v>313</c:v>
                </c:pt>
                <c:pt idx="54">
                  <c:v>314.2</c:v>
                </c:pt>
                <c:pt idx="55">
                  <c:v>309.5</c:v>
                </c:pt>
                <c:pt idx="56">
                  <c:v>369.2</c:v>
                </c:pt>
                <c:pt idx="57">
                  <c:v>522</c:v>
                </c:pt>
                <c:pt idx="58">
                  <c:v>314.60000000000002</c:v>
                </c:pt>
                <c:pt idx="59">
                  <c:v>299.5</c:v>
                </c:pt>
                <c:pt idx="60">
                  <c:v>327</c:v>
                </c:pt>
                <c:pt idx="61">
                  <c:v>386.7</c:v>
                </c:pt>
                <c:pt idx="62">
                  <c:v>336.4</c:v>
                </c:pt>
                <c:pt idx="63">
                  <c:v>421</c:v>
                </c:pt>
                <c:pt idx="64">
                  <c:v>364.5</c:v>
                </c:pt>
                <c:pt idx="65">
                  <c:v>424.6</c:v>
                </c:pt>
                <c:pt idx="66">
                  <c:v>339.5</c:v>
                </c:pt>
                <c:pt idx="67">
                  <c:v>375.8</c:v>
                </c:pt>
                <c:pt idx="68">
                  <c:v>402.8</c:v>
                </c:pt>
                <c:pt idx="69">
                  <c:v>470.2</c:v>
                </c:pt>
                <c:pt idx="70">
                  <c:v>488.9</c:v>
                </c:pt>
                <c:pt idx="71">
                  <c:v>681.5</c:v>
                </c:pt>
                <c:pt idx="72">
                  <c:v>627</c:v>
                </c:pt>
                <c:pt idx="73">
                  <c:v>683.1</c:v>
                </c:pt>
                <c:pt idx="74">
                  <c:v>592.79999999999995</c:v>
                </c:pt>
                <c:pt idx="75">
                  <c:v>781.5</c:v>
                </c:pt>
                <c:pt idx="76">
                  <c:v>582.79999999999995</c:v>
                </c:pt>
                <c:pt idx="77">
                  <c:v>698.6</c:v>
                </c:pt>
                <c:pt idx="78">
                  <c:v>1134.9000000000001</c:v>
                </c:pt>
                <c:pt idx="79">
                  <c:v>998.2</c:v>
                </c:pt>
                <c:pt idx="80">
                  <c:v>1114.8</c:v>
                </c:pt>
                <c:pt idx="81">
                  <c:v>1046.7</c:v>
                </c:pt>
                <c:pt idx="82">
                  <c:v>1833.3</c:v>
                </c:pt>
                <c:pt idx="83">
                  <c:v>1861.6</c:v>
                </c:pt>
                <c:pt idx="84">
                  <c:v>2087.5</c:v>
                </c:pt>
                <c:pt idx="85">
                  <c:v>1913.2</c:v>
                </c:pt>
                <c:pt idx="86">
                  <c:v>2729.9</c:v>
                </c:pt>
                <c:pt idx="87">
                  <c:v>3965.6</c:v>
                </c:pt>
                <c:pt idx="88">
                  <c:v>4830.1000000000004</c:v>
                </c:pt>
                <c:pt idx="89">
                  <c:v>3901.3</c:v>
                </c:pt>
                <c:pt idx="90">
                  <c:v>4192.3</c:v>
                </c:pt>
                <c:pt idx="91">
                  <c:v>5440.8</c:v>
                </c:pt>
                <c:pt idx="92">
                  <c:v>3453.8</c:v>
                </c:pt>
                <c:pt idx="93">
                  <c:v>3407.7</c:v>
                </c:pt>
                <c:pt idx="94">
                  <c:v>3489.4</c:v>
                </c:pt>
                <c:pt idx="95">
                  <c:v>3822.3</c:v>
                </c:pt>
                <c:pt idx="96">
                  <c:v>2708.2</c:v>
                </c:pt>
                <c:pt idx="97">
                  <c:v>3983.1</c:v>
                </c:pt>
                <c:pt idx="98">
                  <c:v>5052.3999999999996</c:v>
                </c:pt>
                <c:pt idx="99">
                  <c:v>4585.7</c:v>
                </c:pt>
              </c:numCache>
            </c:numRef>
          </c:yVal>
          <c:smooth val="0"/>
        </c:ser>
        <c:ser>
          <c:idx val="1"/>
          <c:order val="1"/>
          <c:tx>
            <c:v>basic_threadpin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basic_threadpin!$J$2:$J$101</c:f>
              <c:numCache>
                <c:formatCode>General</c:formatCode>
                <c:ptCount val="100"/>
                <c:pt idx="0">
                  <c:v>4357.1000000000004</c:v>
                </c:pt>
                <c:pt idx="1">
                  <c:v>9061.7000000000007</c:v>
                </c:pt>
                <c:pt idx="2">
                  <c:v>13412.5</c:v>
                </c:pt>
                <c:pt idx="3">
                  <c:v>17857.099999999999</c:v>
                </c:pt>
                <c:pt idx="4">
                  <c:v>22450.7</c:v>
                </c:pt>
                <c:pt idx="5">
                  <c:v>27031.8</c:v>
                </c:pt>
                <c:pt idx="6">
                  <c:v>31477.3</c:v>
                </c:pt>
                <c:pt idx="7">
                  <c:v>35986.699999999997</c:v>
                </c:pt>
                <c:pt idx="8">
                  <c:v>40519.800000000003</c:v>
                </c:pt>
                <c:pt idx="9">
                  <c:v>44995.3</c:v>
                </c:pt>
                <c:pt idx="10">
                  <c:v>49415.5</c:v>
                </c:pt>
                <c:pt idx="11">
                  <c:v>54013.8</c:v>
                </c:pt>
                <c:pt idx="12">
                  <c:v>58463.6</c:v>
                </c:pt>
                <c:pt idx="13">
                  <c:v>62954.5</c:v>
                </c:pt>
                <c:pt idx="14">
                  <c:v>67452.899999999994</c:v>
                </c:pt>
                <c:pt idx="15">
                  <c:v>72059.399999999994</c:v>
                </c:pt>
                <c:pt idx="16">
                  <c:v>76419.3</c:v>
                </c:pt>
                <c:pt idx="17">
                  <c:v>81057.600000000006</c:v>
                </c:pt>
                <c:pt idx="18">
                  <c:v>85509.1</c:v>
                </c:pt>
                <c:pt idx="19">
                  <c:v>89924.1</c:v>
                </c:pt>
                <c:pt idx="20">
                  <c:v>94458.5</c:v>
                </c:pt>
                <c:pt idx="21">
                  <c:v>99080.6</c:v>
                </c:pt>
                <c:pt idx="22">
                  <c:v>103508.4</c:v>
                </c:pt>
                <c:pt idx="23">
                  <c:v>107978.5</c:v>
                </c:pt>
                <c:pt idx="24">
                  <c:v>112608</c:v>
                </c:pt>
                <c:pt idx="25">
                  <c:v>117045.3</c:v>
                </c:pt>
                <c:pt idx="26">
                  <c:v>121507.6</c:v>
                </c:pt>
                <c:pt idx="27">
                  <c:v>125850.2</c:v>
                </c:pt>
                <c:pt idx="28">
                  <c:v>130564.7</c:v>
                </c:pt>
                <c:pt idx="29">
                  <c:v>134968.4</c:v>
                </c:pt>
                <c:pt idx="30">
                  <c:v>139504.6</c:v>
                </c:pt>
                <c:pt idx="31">
                  <c:v>143909.9</c:v>
                </c:pt>
                <c:pt idx="32">
                  <c:v>147424.5</c:v>
                </c:pt>
                <c:pt idx="33">
                  <c:v>150912.79999999999</c:v>
                </c:pt>
                <c:pt idx="34">
                  <c:v>154328.5</c:v>
                </c:pt>
                <c:pt idx="35">
                  <c:v>157885.70000000001</c:v>
                </c:pt>
                <c:pt idx="36">
                  <c:v>161556.1</c:v>
                </c:pt>
                <c:pt idx="37">
                  <c:v>165427.70000000001</c:v>
                </c:pt>
                <c:pt idx="38">
                  <c:v>169100.3</c:v>
                </c:pt>
                <c:pt idx="39">
                  <c:v>173135.2</c:v>
                </c:pt>
                <c:pt idx="40">
                  <c:v>177289</c:v>
                </c:pt>
                <c:pt idx="41">
                  <c:v>181413.6</c:v>
                </c:pt>
                <c:pt idx="42">
                  <c:v>185601</c:v>
                </c:pt>
                <c:pt idx="43">
                  <c:v>189906.3</c:v>
                </c:pt>
                <c:pt idx="44">
                  <c:v>194164.6</c:v>
                </c:pt>
                <c:pt idx="45">
                  <c:v>198341.9</c:v>
                </c:pt>
                <c:pt idx="46">
                  <c:v>202847.5</c:v>
                </c:pt>
                <c:pt idx="47">
                  <c:v>206894.2</c:v>
                </c:pt>
                <c:pt idx="48">
                  <c:v>210935.8</c:v>
                </c:pt>
                <c:pt idx="49">
                  <c:v>215549.2</c:v>
                </c:pt>
                <c:pt idx="50">
                  <c:v>219919.5</c:v>
                </c:pt>
                <c:pt idx="51">
                  <c:v>224385</c:v>
                </c:pt>
                <c:pt idx="52">
                  <c:v>228427.5</c:v>
                </c:pt>
                <c:pt idx="53">
                  <c:v>232879.2</c:v>
                </c:pt>
                <c:pt idx="54">
                  <c:v>237338.8</c:v>
                </c:pt>
                <c:pt idx="55">
                  <c:v>241296.8</c:v>
                </c:pt>
                <c:pt idx="56">
                  <c:v>245667.8</c:v>
                </c:pt>
                <c:pt idx="57">
                  <c:v>250207.4</c:v>
                </c:pt>
                <c:pt idx="58">
                  <c:v>254280.2</c:v>
                </c:pt>
                <c:pt idx="59">
                  <c:v>259027.6</c:v>
                </c:pt>
                <c:pt idx="60">
                  <c:v>263176.59999999998</c:v>
                </c:pt>
                <c:pt idx="61">
                  <c:v>267557.5</c:v>
                </c:pt>
                <c:pt idx="62">
                  <c:v>271642.90000000002</c:v>
                </c:pt>
                <c:pt idx="63">
                  <c:v>276004.5</c:v>
                </c:pt>
                <c:pt idx="64">
                  <c:v>280225.59999999998</c:v>
                </c:pt>
                <c:pt idx="65">
                  <c:v>284642.7</c:v>
                </c:pt>
                <c:pt idx="66">
                  <c:v>288806.8</c:v>
                </c:pt>
                <c:pt idx="67">
                  <c:v>293245.8</c:v>
                </c:pt>
                <c:pt idx="68">
                  <c:v>297540.59999999998</c:v>
                </c:pt>
                <c:pt idx="69">
                  <c:v>302031.3</c:v>
                </c:pt>
                <c:pt idx="70">
                  <c:v>306190.2</c:v>
                </c:pt>
                <c:pt idx="71">
                  <c:v>310502</c:v>
                </c:pt>
                <c:pt idx="72">
                  <c:v>314578.7</c:v>
                </c:pt>
                <c:pt idx="73">
                  <c:v>319125.3</c:v>
                </c:pt>
                <c:pt idx="74">
                  <c:v>323380.59999999998</c:v>
                </c:pt>
                <c:pt idx="75">
                  <c:v>327547.09999999998</c:v>
                </c:pt>
                <c:pt idx="76">
                  <c:v>332020.90000000002</c:v>
                </c:pt>
                <c:pt idx="77">
                  <c:v>336378.5</c:v>
                </c:pt>
                <c:pt idx="78">
                  <c:v>340686.2</c:v>
                </c:pt>
                <c:pt idx="79">
                  <c:v>345027.4</c:v>
                </c:pt>
                <c:pt idx="80">
                  <c:v>349243.1</c:v>
                </c:pt>
                <c:pt idx="81">
                  <c:v>353649.9</c:v>
                </c:pt>
                <c:pt idx="82">
                  <c:v>357819.7</c:v>
                </c:pt>
                <c:pt idx="83">
                  <c:v>362102.2</c:v>
                </c:pt>
                <c:pt idx="84">
                  <c:v>366664.4</c:v>
                </c:pt>
                <c:pt idx="85">
                  <c:v>370963.20000000001</c:v>
                </c:pt>
                <c:pt idx="86">
                  <c:v>374959.3</c:v>
                </c:pt>
                <c:pt idx="87">
                  <c:v>379287.5</c:v>
                </c:pt>
                <c:pt idx="88">
                  <c:v>383763.4</c:v>
                </c:pt>
                <c:pt idx="89">
                  <c:v>388129.5</c:v>
                </c:pt>
                <c:pt idx="90">
                  <c:v>392469.9</c:v>
                </c:pt>
                <c:pt idx="91">
                  <c:v>395223.6</c:v>
                </c:pt>
                <c:pt idx="92">
                  <c:v>400955.7</c:v>
                </c:pt>
                <c:pt idx="93">
                  <c:v>396926.7</c:v>
                </c:pt>
                <c:pt idx="94">
                  <c:v>403509.6</c:v>
                </c:pt>
                <c:pt idx="95">
                  <c:v>410061.9</c:v>
                </c:pt>
                <c:pt idx="96">
                  <c:v>413324.4</c:v>
                </c:pt>
                <c:pt idx="97">
                  <c:v>403987.8</c:v>
                </c:pt>
                <c:pt idx="98">
                  <c:v>398129.6</c:v>
                </c:pt>
                <c:pt idx="99">
                  <c:v>402738</c:v>
                </c:pt>
              </c:numCache>
            </c:numRef>
          </c:xVal>
          <c:yVal>
            <c:numRef>
              <c:f>basic_threadpin!$H$2:$H$101</c:f>
              <c:numCache>
                <c:formatCode>General</c:formatCode>
                <c:ptCount val="100"/>
                <c:pt idx="0">
                  <c:v>177.8</c:v>
                </c:pt>
                <c:pt idx="1">
                  <c:v>145.1</c:v>
                </c:pt>
                <c:pt idx="2">
                  <c:v>120.6</c:v>
                </c:pt>
                <c:pt idx="3">
                  <c:v>114.1</c:v>
                </c:pt>
                <c:pt idx="4">
                  <c:v>109.7</c:v>
                </c:pt>
                <c:pt idx="5">
                  <c:v>112.1</c:v>
                </c:pt>
                <c:pt idx="6">
                  <c:v>114.6</c:v>
                </c:pt>
                <c:pt idx="7">
                  <c:v>113.5</c:v>
                </c:pt>
                <c:pt idx="8">
                  <c:v>115.8</c:v>
                </c:pt>
                <c:pt idx="9">
                  <c:v>117</c:v>
                </c:pt>
                <c:pt idx="10">
                  <c:v>117.8</c:v>
                </c:pt>
                <c:pt idx="11">
                  <c:v>119.2</c:v>
                </c:pt>
                <c:pt idx="12">
                  <c:v>119.3</c:v>
                </c:pt>
                <c:pt idx="13">
                  <c:v>122</c:v>
                </c:pt>
                <c:pt idx="14">
                  <c:v>123.9</c:v>
                </c:pt>
                <c:pt idx="15">
                  <c:v>123.3</c:v>
                </c:pt>
                <c:pt idx="16">
                  <c:v>124.5</c:v>
                </c:pt>
                <c:pt idx="17">
                  <c:v>127.5</c:v>
                </c:pt>
                <c:pt idx="18">
                  <c:v>127.3</c:v>
                </c:pt>
                <c:pt idx="19">
                  <c:v>127.5</c:v>
                </c:pt>
                <c:pt idx="20">
                  <c:v>126.7</c:v>
                </c:pt>
                <c:pt idx="21">
                  <c:v>129.5</c:v>
                </c:pt>
                <c:pt idx="22">
                  <c:v>133.9</c:v>
                </c:pt>
                <c:pt idx="23">
                  <c:v>131.80000000000001</c:v>
                </c:pt>
                <c:pt idx="24">
                  <c:v>137</c:v>
                </c:pt>
                <c:pt idx="25">
                  <c:v>138.6</c:v>
                </c:pt>
                <c:pt idx="26">
                  <c:v>146.19999999999999</c:v>
                </c:pt>
                <c:pt idx="27">
                  <c:v>150.6</c:v>
                </c:pt>
                <c:pt idx="28">
                  <c:v>171.7</c:v>
                </c:pt>
                <c:pt idx="29">
                  <c:v>272.2</c:v>
                </c:pt>
                <c:pt idx="30">
                  <c:v>492.7</c:v>
                </c:pt>
                <c:pt idx="31">
                  <c:v>2428.4</c:v>
                </c:pt>
                <c:pt idx="32">
                  <c:v>4161.8</c:v>
                </c:pt>
                <c:pt idx="33">
                  <c:v>3515.5</c:v>
                </c:pt>
                <c:pt idx="34">
                  <c:v>4412.8999999999996</c:v>
                </c:pt>
                <c:pt idx="35">
                  <c:v>4042.1</c:v>
                </c:pt>
                <c:pt idx="36">
                  <c:v>3497.9</c:v>
                </c:pt>
                <c:pt idx="37">
                  <c:v>4276.2</c:v>
                </c:pt>
                <c:pt idx="38">
                  <c:v>5598.1</c:v>
                </c:pt>
                <c:pt idx="39">
                  <c:v>1043.4000000000001</c:v>
                </c:pt>
                <c:pt idx="40">
                  <c:v>238.2</c:v>
                </c:pt>
                <c:pt idx="41">
                  <c:v>216.2</c:v>
                </c:pt>
                <c:pt idx="42">
                  <c:v>373.6</c:v>
                </c:pt>
                <c:pt idx="43">
                  <c:v>210.7</c:v>
                </c:pt>
                <c:pt idx="44">
                  <c:v>207.2</c:v>
                </c:pt>
                <c:pt idx="45">
                  <c:v>267.10000000000002</c:v>
                </c:pt>
                <c:pt idx="46">
                  <c:v>518.6</c:v>
                </c:pt>
                <c:pt idx="47">
                  <c:v>236.4</c:v>
                </c:pt>
                <c:pt idx="48">
                  <c:v>244.8</c:v>
                </c:pt>
                <c:pt idx="49">
                  <c:v>240.3</c:v>
                </c:pt>
                <c:pt idx="50">
                  <c:v>243.3</c:v>
                </c:pt>
                <c:pt idx="51">
                  <c:v>251</c:v>
                </c:pt>
                <c:pt idx="52">
                  <c:v>263</c:v>
                </c:pt>
                <c:pt idx="53">
                  <c:v>272.60000000000002</c:v>
                </c:pt>
                <c:pt idx="54">
                  <c:v>286.89999999999998</c:v>
                </c:pt>
                <c:pt idx="55">
                  <c:v>291.7</c:v>
                </c:pt>
                <c:pt idx="56">
                  <c:v>308</c:v>
                </c:pt>
                <c:pt idx="57">
                  <c:v>322.3</c:v>
                </c:pt>
                <c:pt idx="58">
                  <c:v>329.8</c:v>
                </c:pt>
                <c:pt idx="59">
                  <c:v>341.5</c:v>
                </c:pt>
                <c:pt idx="60">
                  <c:v>369.9</c:v>
                </c:pt>
                <c:pt idx="61">
                  <c:v>370.5</c:v>
                </c:pt>
                <c:pt idx="62">
                  <c:v>443.1</c:v>
                </c:pt>
                <c:pt idx="63">
                  <c:v>394.8</c:v>
                </c:pt>
                <c:pt idx="64">
                  <c:v>425.1</c:v>
                </c:pt>
                <c:pt idx="65">
                  <c:v>441.6</c:v>
                </c:pt>
                <c:pt idx="66">
                  <c:v>776.3</c:v>
                </c:pt>
                <c:pt idx="67">
                  <c:v>4728.5</c:v>
                </c:pt>
                <c:pt idx="68">
                  <c:v>500.9</c:v>
                </c:pt>
                <c:pt idx="69">
                  <c:v>533</c:v>
                </c:pt>
                <c:pt idx="70">
                  <c:v>537.1</c:v>
                </c:pt>
                <c:pt idx="71">
                  <c:v>581.20000000000005</c:v>
                </c:pt>
                <c:pt idx="72">
                  <c:v>611</c:v>
                </c:pt>
                <c:pt idx="73">
                  <c:v>609.1</c:v>
                </c:pt>
                <c:pt idx="74">
                  <c:v>656.5</c:v>
                </c:pt>
                <c:pt idx="75">
                  <c:v>759.9</c:v>
                </c:pt>
                <c:pt idx="76">
                  <c:v>762.9</c:v>
                </c:pt>
                <c:pt idx="77">
                  <c:v>853.9</c:v>
                </c:pt>
                <c:pt idx="78">
                  <c:v>1604</c:v>
                </c:pt>
                <c:pt idx="79">
                  <c:v>950.1</c:v>
                </c:pt>
                <c:pt idx="80">
                  <c:v>1148.4000000000001</c:v>
                </c:pt>
                <c:pt idx="81">
                  <c:v>1656</c:v>
                </c:pt>
                <c:pt idx="82">
                  <c:v>2059.1999999999998</c:v>
                </c:pt>
                <c:pt idx="83">
                  <c:v>2002.3</c:v>
                </c:pt>
                <c:pt idx="84">
                  <c:v>2826.7</c:v>
                </c:pt>
                <c:pt idx="85">
                  <c:v>3302.4</c:v>
                </c:pt>
                <c:pt idx="86">
                  <c:v>4986</c:v>
                </c:pt>
                <c:pt idx="87">
                  <c:v>5528.9</c:v>
                </c:pt>
                <c:pt idx="88">
                  <c:v>6396.5</c:v>
                </c:pt>
                <c:pt idx="89">
                  <c:v>6938.5</c:v>
                </c:pt>
                <c:pt idx="90">
                  <c:v>6298.5</c:v>
                </c:pt>
                <c:pt idx="91">
                  <c:v>6992.5</c:v>
                </c:pt>
                <c:pt idx="92">
                  <c:v>6912.6</c:v>
                </c:pt>
                <c:pt idx="93">
                  <c:v>7050.9</c:v>
                </c:pt>
                <c:pt idx="94">
                  <c:v>7001.7</c:v>
                </c:pt>
                <c:pt idx="95">
                  <c:v>6956.9</c:v>
                </c:pt>
                <c:pt idx="96">
                  <c:v>6933.3</c:v>
                </c:pt>
                <c:pt idx="97">
                  <c:v>6994.8</c:v>
                </c:pt>
                <c:pt idx="98">
                  <c:v>7029.4</c:v>
                </c:pt>
                <c:pt idx="99">
                  <c:v>6975.6</c:v>
                </c:pt>
              </c:numCache>
            </c:numRef>
          </c:yVal>
          <c:smooth val="0"/>
        </c:ser>
        <c:ser>
          <c:idx val="2"/>
          <c:order val="2"/>
          <c:tx>
            <c:v>basic_tuned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basic_tuned!$J$2:$J$201</c:f>
              <c:numCache>
                <c:formatCode>General</c:formatCode>
                <c:ptCount val="200"/>
                <c:pt idx="0">
                  <c:v>9915.5</c:v>
                </c:pt>
                <c:pt idx="1">
                  <c:v>19915.2</c:v>
                </c:pt>
                <c:pt idx="2">
                  <c:v>29999.5</c:v>
                </c:pt>
                <c:pt idx="3">
                  <c:v>39951.199999999997</c:v>
                </c:pt>
                <c:pt idx="4">
                  <c:v>49958.2</c:v>
                </c:pt>
                <c:pt idx="5">
                  <c:v>59917.599999999999</c:v>
                </c:pt>
                <c:pt idx="6">
                  <c:v>70028.600000000006</c:v>
                </c:pt>
                <c:pt idx="7">
                  <c:v>80004.399999999994</c:v>
                </c:pt>
                <c:pt idx="8">
                  <c:v>89986.9</c:v>
                </c:pt>
                <c:pt idx="9">
                  <c:v>99938</c:v>
                </c:pt>
                <c:pt idx="10">
                  <c:v>110031.7</c:v>
                </c:pt>
                <c:pt idx="11">
                  <c:v>120018</c:v>
                </c:pt>
                <c:pt idx="12">
                  <c:v>129955.5</c:v>
                </c:pt>
                <c:pt idx="13">
                  <c:v>140028.5</c:v>
                </c:pt>
                <c:pt idx="14">
                  <c:v>149970.70000000001</c:v>
                </c:pt>
                <c:pt idx="15">
                  <c:v>160037.29999999999</c:v>
                </c:pt>
                <c:pt idx="16">
                  <c:v>169944.7</c:v>
                </c:pt>
                <c:pt idx="17">
                  <c:v>180059.7</c:v>
                </c:pt>
                <c:pt idx="18">
                  <c:v>189999.5</c:v>
                </c:pt>
                <c:pt idx="19">
                  <c:v>200011.6</c:v>
                </c:pt>
                <c:pt idx="20">
                  <c:v>210072.9</c:v>
                </c:pt>
                <c:pt idx="21">
                  <c:v>219981.7</c:v>
                </c:pt>
                <c:pt idx="22">
                  <c:v>230047</c:v>
                </c:pt>
                <c:pt idx="23">
                  <c:v>240040.9</c:v>
                </c:pt>
                <c:pt idx="24">
                  <c:v>250026.3</c:v>
                </c:pt>
                <c:pt idx="25">
                  <c:v>260025.3</c:v>
                </c:pt>
                <c:pt idx="26">
                  <c:v>270129.5</c:v>
                </c:pt>
                <c:pt idx="27">
                  <c:v>280006.2</c:v>
                </c:pt>
                <c:pt idx="28">
                  <c:v>290039.5</c:v>
                </c:pt>
                <c:pt idx="29">
                  <c:v>299982.7</c:v>
                </c:pt>
                <c:pt idx="30">
                  <c:v>309929.2</c:v>
                </c:pt>
                <c:pt idx="31">
                  <c:v>320089.09999999998</c:v>
                </c:pt>
                <c:pt idx="32">
                  <c:v>329940</c:v>
                </c:pt>
                <c:pt idx="33">
                  <c:v>340044.5</c:v>
                </c:pt>
                <c:pt idx="34">
                  <c:v>350100.7</c:v>
                </c:pt>
                <c:pt idx="35">
                  <c:v>360018.9</c:v>
                </c:pt>
                <c:pt idx="36">
                  <c:v>370075.9</c:v>
                </c:pt>
                <c:pt idx="37">
                  <c:v>380029.6</c:v>
                </c:pt>
                <c:pt idx="38">
                  <c:v>389975.4</c:v>
                </c:pt>
                <c:pt idx="39">
                  <c:v>399800.3</c:v>
                </c:pt>
                <c:pt idx="40">
                  <c:v>409893.9</c:v>
                </c:pt>
                <c:pt idx="41">
                  <c:v>419960</c:v>
                </c:pt>
                <c:pt idx="42">
                  <c:v>430015</c:v>
                </c:pt>
                <c:pt idx="43">
                  <c:v>440014.1</c:v>
                </c:pt>
                <c:pt idx="44">
                  <c:v>449963.5</c:v>
                </c:pt>
                <c:pt idx="45">
                  <c:v>459984.2</c:v>
                </c:pt>
                <c:pt idx="46">
                  <c:v>470010.3</c:v>
                </c:pt>
                <c:pt idx="47">
                  <c:v>480068.1</c:v>
                </c:pt>
                <c:pt idx="48">
                  <c:v>490045.2</c:v>
                </c:pt>
                <c:pt idx="49">
                  <c:v>500045.9</c:v>
                </c:pt>
                <c:pt idx="50">
                  <c:v>510027.2</c:v>
                </c:pt>
                <c:pt idx="51">
                  <c:v>520074.9</c:v>
                </c:pt>
                <c:pt idx="52">
                  <c:v>530084.80000000005</c:v>
                </c:pt>
                <c:pt idx="53">
                  <c:v>539937.4</c:v>
                </c:pt>
                <c:pt idx="54">
                  <c:v>549958</c:v>
                </c:pt>
                <c:pt idx="55">
                  <c:v>559968.69999999995</c:v>
                </c:pt>
                <c:pt idx="56">
                  <c:v>570110.9</c:v>
                </c:pt>
                <c:pt idx="57">
                  <c:v>579906</c:v>
                </c:pt>
                <c:pt idx="58">
                  <c:v>589894.69999999995</c:v>
                </c:pt>
                <c:pt idx="59">
                  <c:v>600012.1</c:v>
                </c:pt>
                <c:pt idx="60">
                  <c:v>609914.5</c:v>
                </c:pt>
                <c:pt idx="61">
                  <c:v>619858.19999999995</c:v>
                </c:pt>
                <c:pt idx="62">
                  <c:v>630014.5</c:v>
                </c:pt>
                <c:pt idx="63">
                  <c:v>639944.9</c:v>
                </c:pt>
                <c:pt idx="64">
                  <c:v>650013.5</c:v>
                </c:pt>
                <c:pt idx="65">
                  <c:v>660112.4</c:v>
                </c:pt>
                <c:pt idx="66">
                  <c:v>669877.5</c:v>
                </c:pt>
                <c:pt idx="67">
                  <c:v>679658.3</c:v>
                </c:pt>
                <c:pt idx="68">
                  <c:v>690005.7</c:v>
                </c:pt>
                <c:pt idx="69">
                  <c:v>699887</c:v>
                </c:pt>
                <c:pt idx="70">
                  <c:v>709745.9</c:v>
                </c:pt>
                <c:pt idx="71">
                  <c:v>719892.8</c:v>
                </c:pt>
                <c:pt idx="72">
                  <c:v>730217.3</c:v>
                </c:pt>
                <c:pt idx="73">
                  <c:v>740027.9</c:v>
                </c:pt>
                <c:pt idx="74">
                  <c:v>749705.8</c:v>
                </c:pt>
                <c:pt idx="75">
                  <c:v>760017</c:v>
                </c:pt>
                <c:pt idx="76">
                  <c:v>770038.5</c:v>
                </c:pt>
                <c:pt idx="77">
                  <c:v>779939</c:v>
                </c:pt>
                <c:pt idx="78">
                  <c:v>789998.2</c:v>
                </c:pt>
                <c:pt idx="79">
                  <c:v>800048.1</c:v>
                </c:pt>
                <c:pt idx="80">
                  <c:v>809988.8</c:v>
                </c:pt>
                <c:pt idx="81">
                  <c:v>820060.8</c:v>
                </c:pt>
                <c:pt idx="82">
                  <c:v>829992.2</c:v>
                </c:pt>
                <c:pt idx="83">
                  <c:v>840195.5</c:v>
                </c:pt>
                <c:pt idx="84">
                  <c:v>850013.7</c:v>
                </c:pt>
                <c:pt idx="85">
                  <c:v>860090.9</c:v>
                </c:pt>
                <c:pt idx="86">
                  <c:v>869795</c:v>
                </c:pt>
                <c:pt idx="87">
                  <c:v>880039.7</c:v>
                </c:pt>
                <c:pt idx="88">
                  <c:v>890037.9</c:v>
                </c:pt>
                <c:pt idx="89">
                  <c:v>899925.1</c:v>
                </c:pt>
                <c:pt idx="90">
                  <c:v>910044</c:v>
                </c:pt>
                <c:pt idx="91">
                  <c:v>919895.3</c:v>
                </c:pt>
                <c:pt idx="92">
                  <c:v>930069.4</c:v>
                </c:pt>
                <c:pt idx="93">
                  <c:v>939977</c:v>
                </c:pt>
                <c:pt idx="94">
                  <c:v>950032.9</c:v>
                </c:pt>
                <c:pt idx="95">
                  <c:v>960040.3</c:v>
                </c:pt>
                <c:pt idx="96">
                  <c:v>969892.9</c:v>
                </c:pt>
                <c:pt idx="97">
                  <c:v>979770.2</c:v>
                </c:pt>
                <c:pt idx="98">
                  <c:v>989894.8</c:v>
                </c:pt>
                <c:pt idx="99">
                  <c:v>999980.6</c:v>
                </c:pt>
                <c:pt idx="100">
                  <c:v>1009961</c:v>
                </c:pt>
                <c:pt idx="101">
                  <c:v>1020151</c:v>
                </c:pt>
                <c:pt idx="102">
                  <c:v>1029905.9</c:v>
                </c:pt>
                <c:pt idx="103">
                  <c:v>1039900</c:v>
                </c:pt>
                <c:pt idx="104">
                  <c:v>1049826.7</c:v>
                </c:pt>
                <c:pt idx="105">
                  <c:v>1059817.8</c:v>
                </c:pt>
                <c:pt idx="106">
                  <c:v>1069990.3999999999</c:v>
                </c:pt>
                <c:pt idx="107">
                  <c:v>1080114.8</c:v>
                </c:pt>
                <c:pt idx="108">
                  <c:v>1090209</c:v>
                </c:pt>
                <c:pt idx="109">
                  <c:v>1100024.8999999999</c:v>
                </c:pt>
                <c:pt idx="110">
                  <c:v>1109916.2</c:v>
                </c:pt>
                <c:pt idx="111">
                  <c:v>1119934.8</c:v>
                </c:pt>
                <c:pt idx="112">
                  <c:v>1130078.8</c:v>
                </c:pt>
                <c:pt idx="113">
                  <c:v>1140157.1000000001</c:v>
                </c:pt>
                <c:pt idx="114">
                  <c:v>1150044.5</c:v>
                </c:pt>
                <c:pt idx="115">
                  <c:v>1159911.3999999999</c:v>
                </c:pt>
                <c:pt idx="116">
                  <c:v>1169989.8</c:v>
                </c:pt>
                <c:pt idx="117">
                  <c:v>1179957.6000000001</c:v>
                </c:pt>
                <c:pt idx="118">
                  <c:v>1189893.3</c:v>
                </c:pt>
                <c:pt idx="119">
                  <c:v>1199905.3999999999</c:v>
                </c:pt>
                <c:pt idx="120">
                  <c:v>1209920</c:v>
                </c:pt>
                <c:pt idx="121">
                  <c:v>1220063.3</c:v>
                </c:pt>
                <c:pt idx="122">
                  <c:v>1229624.5</c:v>
                </c:pt>
                <c:pt idx="123">
                  <c:v>1239675.1000000001</c:v>
                </c:pt>
                <c:pt idx="124">
                  <c:v>1250042.8999999999</c:v>
                </c:pt>
                <c:pt idx="125">
                  <c:v>1260027.5</c:v>
                </c:pt>
                <c:pt idx="126">
                  <c:v>1270006.8999999999</c:v>
                </c:pt>
                <c:pt idx="127">
                  <c:v>1279874.8999999999</c:v>
                </c:pt>
                <c:pt idx="128">
                  <c:v>1289809.3999999999</c:v>
                </c:pt>
                <c:pt idx="129">
                  <c:v>1299809.5</c:v>
                </c:pt>
                <c:pt idx="130">
                  <c:v>1310214.8999999999</c:v>
                </c:pt>
                <c:pt idx="131">
                  <c:v>1319961.3</c:v>
                </c:pt>
                <c:pt idx="132">
                  <c:v>1329919.6000000001</c:v>
                </c:pt>
                <c:pt idx="133">
                  <c:v>1339913.8</c:v>
                </c:pt>
                <c:pt idx="134">
                  <c:v>1350222.1</c:v>
                </c:pt>
                <c:pt idx="135">
                  <c:v>1360214.9</c:v>
                </c:pt>
                <c:pt idx="136">
                  <c:v>1370224.7</c:v>
                </c:pt>
                <c:pt idx="137">
                  <c:v>1379933.6</c:v>
                </c:pt>
                <c:pt idx="138">
                  <c:v>1390055.7</c:v>
                </c:pt>
                <c:pt idx="139">
                  <c:v>1399996.4</c:v>
                </c:pt>
                <c:pt idx="140">
                  <c:v>1410197.7</c:v>
                </c:pt>
                <c:pt idx="141">
                  <c:v>1419871.4</c:v>
                </c:pt>
                <c:pt idx="142">
                  <c:v>1430061.6</c:v>
                </c:pt>
                <c:pt idx="143">
                  <c:v>1440176.1</c:v>
                </c:pt>
                <c:pt idx="144">
                  <c:v>1449457.5</c:v>
                </c:pt>
                <c:pt idx="145">
                  <c:v>1459168.7</c:v>
                </c:pt>
                <c:pt idx="146">
                  <c:v>1468886.9</c:v>
                </c:pt>
                <c:pt idx="147">
                  <c:v>1478475.9</c:v>
                </c:pt>
                <c:pt idx="148">
                  <c:v>1488285.2</c:v>
                </c:pt>
                <c:pt idx="149">
                  <c:v>1498092.1</c:v>
                </c:pt>
                <c:pt idx="150">
                  <c:v>1507775.3</c:v>
                </c:pt>
                <c:pt idx="151">
                  <c:v>1517716.6</c:v>
                </c:pt>
                <c:pt idx="152">
                  <c:v>1527366.6</c:v>
                </c:pt>
                <c:pt idx="153">
                  <c:v>1537075.2</c:v>
                </c:pt>
                <c:pt idx="154">
                  <c:v>1546743.5</c:v>
                </c:pt>
                <c:pt idx="155">
                  <c:v>1556723.6</c:v>
                </c:pt>
                <c:pt idx="156">
                  <c:v>1566367.5</c:v>
                </c:pt>
                <c:pt idx="157">
                  <c:v>1576066</c:v>
                </c:pt>
                <c:pt idx="158">
                  <c:v>1585527.7</c:v>
                </c:pt>
                <c:pt idx="159">
                  <c:v>1595488.8</c:v>
                </c:pt>
                <c:pt idx="160">
                  <c:v>1604983.8</c:v>
                </c:pt>
                <c:pt idx="161">
                  <c:v>1614196.3</c:v>
                </c:pt>
                <c:pt idx="162">
                  <c:v>1624876.6</c:v>
                </c:pt>
                <c:pt idx="163">
                  <c:v>1634370</c:v>
                </c:pt>
                <c:pt idx="164">
                  <c:v>1644406</c:v>
                </c:pt>
                <c:pt idx="165">
                  <c:v>1654206.6</c:v>
                </c:pt>
                <c:pt idx="166">
                  <c:v>1663385</c:v>
                </c:pt>
                <c:pt idx="167">
                  <c:v>1673232.5</c:v>
                </c:pt>
                <c:pt idx="168">
                  <c:v>1683022.3</c:v>
                </c:pt>
                <c:pt idx="169">
                  <c:v>1692821.4</c:v>
                </c:pt>
                <c:pt idx="170">
                  <c:v>1702288.2</c:v>
                </c:pt>
                <c:pt idx="171">
                  <c:v>1712356.4</c:v>
                </c:pt>
                <c:pt idx="172">
                  <c:v>1721846</c:v>
                </c:pt>
                <c:pt idx="173">
                  <c:v>1731967.6</c:v>
                </c:pt>
                <c:pt idx="174">
                  <c:v>1741226.4</c:v>
                </c:pt>
                <c:pt idx="175">
                  <c:v>1751198.6</c:v>
                </c:pt>
                <c:pt idx="176">
                  <c:v>1760931</c:v>
                </c:pt>
                <c:pt idx="177">
                  <c:v>1770709.6</c:v>
                </c:pt>
                <c:pt idx="178">
                  <c:v>1780654.8</c:v>
                </c:pt>
                <c:pt idx="179">
                  <c:v>1790133.5</c:v>
                </c:pt>
                <c:pt idx="180">
                  <c:v>1800036.5</c:v>
                </c:pt>
                <c:pt idx="181">
                  <c:v>1809709.7</c:v>
                </c:pt>
                <c:pt idx="182">
                  <c:v>1819431.8</c:v>
                </c:pt>
                <c:pt idx="183">
                  <c:v>1828827.6</c:v>
                </c:pt>
                <c:pt idx="184">
                  <c:v>1838966.1</c:v>
                </c:pt>
                <c:pt idx="185">
                  <c:v>1843576</c:v>
                </c:pt>
                <c:pt idx="186">
                  <c:v>1854335.2</c:v>
                </c:pt>
                <c:pt idx="187">
                  <c:v>1862579.7</c:v>
                </c:pt>
                <c:pt idx="188">
                  <c:v>1875850.5</c:v>
                </c:pt>
                <c:pt idx="189">
                  <c:v>1884416.7</c:v>
                </c:pt>
                <c:pt idx="190">
                  <c:v>1891263.3</c:v>
                </c:pt>
                <c:pt idx="191">
                  <c:v>1897303</c:v>
                </c:pt>
                <c:pt idx="192">
                  <c:v>1907240.1</c:v>
                </c:pt>
                <c:pt idx="193">
                  <c:v>1909563.5</c:v>
                </c:pt>
                <c:pt idx="194">
                  <c:v>1915240.6</c:v>
                </c:pt>
                <c:pt idx="195">
                  <c:v>1915459</c:v>
                </c:pt>
                <c:pt idx="196">
                  <c:v>1917788.8</c:v>
                </c:pt>
                <c:pt idx="197">
                  <c:v>1917992.9</c:v>
                </c:pt>
                <c:pt idx="198">
                  <c:v>1924312</c:v>
                </c:pt>
                <c:pt idx="199">
                  <c:v>1916142.2</c:v>
                </c:pt>
              </c:numCache>
            </c:numRef>
          </c:xVal>
          <c:yVal>
            <c:numRef>
              <c:f>basic_tuned!$H$2:$H$201</c:f>
              <c:numCache>
                <c:formatCode>General</c:formatCode>
                <c:ptCount val="200"/>
                <c:pt idx="0">
                  <c:v>116.5</c:v>
                </c:pt>
                <c:pt idx="1">
                  <c:v>114.3</c:v>
                </c:pt>
                <c:pt idx="2">
                  <c:v>109</c:v>
                </c:pt>
                <c:pt idx="3">
                  <c:v>106.7</c:v>
                </c:pt>
                <c:pt idx="4">
                  <c:v>105.7</c:v>
                </c:pt>
                <c:pt idx="5">
                  <c:v>105.4</c:v>
                </c:pt>
                <c:pt idx="6">
                  <c:v>104.9</c:v>
                </c:pt>
                <c:pt idx="7">
                  <c:v>104.5</c:v>
                </c:pt>
                <c:pt idx="8">
                  <c:v>104.6</c:v>
                </c:pt>
                <c:pt idx="9">
                  <c:v>104.2</c:v>
                </c:pt>
                <c:pt idx="10">
                  <c:v>103.6</c:v>
                </c:pt>
                <c:pt idx="11">
                  <c:v>103.2</c:v>
                </c:pt>
                <c:pt idx="12">
                  <c:v>102.9</c:v>
                </c:pt>
                <c:pt idx="13">
                  <c:v>102.1</c:v>
                </c:pt>
                <c:pt idx="14">
                  <c:v>101.5</c:v>
                </c:pt>
                <c:pt idx="15">
                  <c:v>100.1</c:v>
                </c:pt>
                <c:pt idx="16">
                  <c:v>100.2</c:v>
                </c:pt>
                <c:pt idx="17">
                  <c:v>99.3</c:v>
                </c:pt>
                <c:pt idx="18">
                  <c:v>98.5</c:v>
                </c:pt>
                <c:pt idx="19">
                  <c:v>97.7</c:v>
                </c:pt>
                <c:pt idx="20">
                  <c:v>96.8</c:v>
                </c:pt>
                <c:pt idx="21">
                  <c:v>96</c:v>
                </c:pt>
                <c:pt idx="22">
                  <c:v>95.9</c:v>
                </c:pt>
                <c:pt idx="23">
                  <c:v>95.9</c:v>
                </c:pt>
                <c:pt idx="24">
                  <c:v>95.7</c:v>
                </c:pt>
                <c:pt idx="25">
                  <c:v>95.2</c:v>
                </c:pt>
                <c:pt idx="26">
                  <c:v>94.7</c:v>
                </c:pt>
                <c:pt idx="27">
                  <c:v>95.1</c:v>
                </c:pt>
                <c:pt idx="28">
                  <c:v>94.1</c:v>
                </c:pt>
                <c:pt idx="29">
                  <c:v>94.5</c:v>
                </c:pt>
                <c:pt idx="30">
                  <c:v>94.2</c:v>
                </c:pt>
                <c:pt idx="31">
                  <c:v>93.7</c:v>
                </c:pt>
                <c:pt idx="32">
                  <c:v>94</c:v>
                </c:pt>
                <c:pt idx="33">
                  <c:v>93.6</c:v>
                </c:pt>
                <c:pt idx="34">
                  <c:v>94.6</c:v>
                </c:pt>
                <c:pt idx="35">
                  <c:v>94.7</c:v>
                </c:pt>
                <c:pt idx="36">
                  <c:v>95</c:v>
                </c:pt>
                <c:pt idx="37">
                  <c:v>95.1</c:v>
                </c:pt>
                <c:pt idx="38">
                  <c:v>95.4</c:v>
                </c:pt>
                <c:pt idx="39">
                  <c:v>95.4</c:v>
                </c:pt>
                <c:pt idx="40">
                  <c:v>95.4</c:v>
                </c:pt>
                <c:pt idx="41">
                  <c:v>95.9</c:v>
                </c:pt>
                <c:pt idx="42">
                  <c:v>96.3</c:v>
                </c:pt>
                <c:pt idx="43">
                  <c:v>96.6</c:v>
                </c:pt>
                <c:pt idx="44">
                  <c:v>97.2</c:v>
                </c:pt>
                <c:pt idx="45">
                  <c:v>97.3</c:v>
                </c:pt>
                <c:pt idx="46">
                  <c:v>98.4</c:v>
                </c:pt>
                <c:pt idx="47">
                  <c:v>99.2</c:v>
                </c:pt>
                <c:pt idx="48">
                  <c:v>100</c:v>
                </c:pt>
                <c:pt idx="49">
                  <c:v>100.4</c:v>
                </c:pt>
                <c:pt idx="50">
                  <c:v>101.3</c:v>
                </c:pt>
                <c:pt idx="51">
                  <c:v>102</c:v>
                </c:pt>
                <c:pt idx="52">
                  <c:v>103</c:v>
                </c:pt>
                <c:pt idx="53">
                  <c:v>102.7</c:v>
                </c:pt>
                <c:pt idx="54">
                  <c:v>103.9</c:v>
                </c:pt>
                <c:pt idx="55">
                  <c:v>104.3</c:v>
                </c:pt>
                <c:pt idx="56">
                  <c:v>104.7</c:v>
                </c:pt>
                <c:pt idx="57">
                  <c:v>105.1</c:v>
                </c:pt>
                <c:pt idx="58">
                  <c:v>105.7</c:v>
                </c:pt>
                <c:pt idx="59">
                  <c:v>106.1</c:v>
                </c:pt>
                <c:pt idx="60">
                  <c:v>106.7</c:v>
                </c:pt>
                <c:pt idx="61">
                  <c:v>107.5</c:v>
                </c:pt>
                <c:pt idx="62">
                  <c:v>108.5</c:v>
                </c:pt>
                <c:pt idx="63">
                  <c:v>109.4</c:v>
                </c:pt>
                <c:pt idx="64">
                  <c:v>110.3</c:v>
                </c:pt>
                <c:pt idx="65">
                  <c:v>111.1</c:v>
                </c:pt>
                <c:pt idx="66">
                  <c:v>111.9</c:v>
                </c:pt>
                <c:pt idx="67">
                  <c:v>112.7</c:v>
                </c:pt>
                <c:pt idx="68">
                  <c:v>113</c:v>
                </c:pt>
                <c:pt idx="69">
                  <c:v>113.9</c:v>
                </c:pt>
                <c:pt idx="70">
                  <c:v>114.7</c:v>
                </c:pt>
                <c:pt idx="71">
                  <c:v>115.5</c:v>
                </c:pt>
                <c:pt idx="72">
                  <c:v>116.3</c:v>
                </c:pt>
                <c:pt idx="73">
                  <c:v>116.2</c:v>
                </c:pt>
                <c:pt idx="74">
                  <c:v>117.3</c:v>
                </c:pt>
                <c:pt idx="75">
                  <c:v>117.4</c:v>
                </c:pt>
                <c:pt idx="76">
                  <c:v>118.3</c:v>
                </c:pt>
                <c:pt idx="77">
                  <c:v>120.3</c:v>
                </c:pt>
                <c:pt idx="78">
                  <c:v>121.3</c:v>
                </c:pt>
                <c:pt idx="79">
                  <c:v>122.4</c:v>
                </c:pt>
                <c:pt idx="80">
                  <c:v>123</c:v>
                </c:pt>
                <c:pt idx="81">
                  <c:v>124.6</c:v>
                </c:pt>
                <c:pt idx="82">
                  <c:v>125.2</c:v>
                </c:pt>
                <c:pt idx="83">
                  <c:v>125.6</c:v>
                </c:pt>
                <c:pt idx="84">
                  <c:v>127.2</c:v>
                </c:pt>
                <c:pt idx="85">
                  <c:v>127.4</c:v>
                </c:pt>
                <c:pt idx="86">
                  <c:v>128.1</c:v>
                </c:pt>
                <c:pt idx="87">
                  <c:v>130.19999999999999</c:v>
                </c:pt>
                <c:pt idx="88">
                  <c:v>131.5</c:v>
                </c:pt>
                <c:pt idx="89">
                  <c:v>132.19999999999999</c:v>
                </c:pt>
                <c:pt idx="90">
                  <c:v>133.30000000000001</c:v>
                </c:pt>
                <c:pt idx="91">
                  <c:v>135.69999999999999</c:v>
                </c:pt>
                <c:pt idx="92">
                  <c:v>136.9</c:v>
                </c:pt>
                <c:pt idx="93">
                  <c:v>138.6</c:v>
                </c:pt>
                <c:pt idx="94">
                  <c:v>138.9</c:v>
                </c:pt>
                <c:pt idx="95">
                  <c:v>139.80000000000001</c:v>
                </c:pt>
                <c:pt idx="96">
                  <c:v>140.5</c:v>
                </c:pt>
                <c:pt idx="97">
                  <c:v>142</c:v>
                </c:pt>
                <c:pt idx="98">
                  <c:v>145.4</c:v>
                </c:pt>
                <c:pt idx="99">
                  <c:v>145.19999999999999</c:v>
                </c:pt>
                <c:pt idx="100">
                  <c:v>146.5</c:v>
                </c:pt>
                <c:pt idx="101">
                  <c:v>150.19999999999999</c:v>
                </c:pt>
                <c:pt idx="102">
                  <c:v>149.69999999999999</c:v>
                </c:pt>
                <c:pt idx="103">
                  <c:v>151.69999999999999</c:v>
                </c:pt>
                <c:pt idx="104">
                  <c:v>153.19999999999999</c:v>
                </c:pt>
                <c:pt idx="105">
                  <c:v>153.6</c:v>
                </c:pt>
                <c:pt idx="106">
                  <c:v>155.69999999999999</c:v>
                </c:pt>
                <c:pt idx="107">
                  <c:v>157.5</c:v>
                </c:pt>
                <c:pt idx="108">
                  <c:v>158.5</c:v>
                </c:pt>
                <c:pt idx="109">
                  <c:v>161.9</c:v>
                </c:pt>
                <c:pt idx="110">
                  <c:v>164.6</c:v>
                </c:pt>
                <c:pt idx="111">
                  <c:v>167.7</c:v>
                </c:pt>
                <c:pt idx="112">
                  <c:v>169.1</c:v>
                </c:pt>
                <c:pt idx="113">
                  <c:v>169.2</c:v>
                </c:pt>
                <c:pt idx="114">
                  <c:v>171.7</c:v>
                </c:pt>
                <c:pt idx="115">
                  <c:v>175.2</c:v>
                </c:pt>
                <c:pt idx="116">
                  <c:v>178</c:v>
                </c:pt>
                <c:pt idx="117">
                  <c:v>181.3</c:v>
                </c:pt>
                <c:pt idx="118">
                  <c:v>181.8</c:v>
                </c:pt>
                <c:pt idx="119">
                  <c:v>184.7</c:v>
                </c:pt>
                <c:pt idx="120">
                  <c:v>186.2</c:v>
                </c:pt>
                <c:pt idx="121">
                  <c:v>191.3</c:v>
                </c:pt>
                <c:pt idx="122">
                  <c:v>191.2</c:v>
                </c:pt>
                <c:pt idx="123">
                  <c:v>195</c:v>
                </c:pt>
                <c:pt idx="124">
                  <c:v>198</c:v>
                </c:pt>
                <c:pt idx="125">
                  <c:v>201.8</c:v>
                </c:pt>
                <c:pt idx="126">
                  <c:v>203.5</c:v>
                </c:pt>
                <c:pt idx="127">
                  <c:v>207</c:v>
                </c:pt>
                <c:pt idx="128">
                  <c:v>207.9</c:v>
                </c:pt>
                <c:pt idx="129">
                  <c:v>209.2</c:v>
                </c:pt>
                <c:pt idx="130">
                  <c:v>218</c:v>
                </c:pt>
                <c:pt idx="131">
                  <c:v>223.7</c:v>
                </c:pt>
                <c:pt idx="132">
                  <c:v>228.2</c:v>
                </c:pt>
                <c:pt idx="133">
                  <c:v>230.2</c:v>
                </c:pt>
                <c:pt idx="134">
                  <c:v>235.9</c:v>
                </c:pt>
                <c:pt idx="135">
                  <c:v>237.4</c:v>
                </c:pt>
                <c:pt idx="136">
                  <c:v>246.2</c:v>
                </c:pt>
                <c:pt idx="137">
                  <c:v>252.6</c:v>
                </c:pt>
                <c:pt idx="138">
                  <c:v>253.5</c:v>
                </c:pt>
                <c:pt idx="139">
                  <c:v>263.5</c:v>
                </c:pt>
                <c:pt idx="140">
                  <c:v>268.7</c:v>
                </c:pt>
                <c:pt idx="141">
                  <c:v>277.7</c:v>
                </c:pt>
                <c:pt idx="142">
                  <c:v>280.2</c:v>
                </c:pt>
                <c:pt idx="143">
                  <c:v>281.89999999999998</c:v>
                </c:pt>
                <c:pt idx="144">
                  <c:v>289.3</c:v>
                </c:pt>
                <c:pt idx="145">
                  <c:v>310.39999999999998</c:v>
                </c:pt>
                <c:pt idx="146">
                  <c:v>303.7</c:v>
                </c:pt>
                <c:pt idx="147">
                  <c:v>328.7</c:v>
                </c:pt>
                <c:pt idx="148">
                  <c:v>329.4</c:v>
                </c:pt>
                <c:pt idx="149">
                  <c:v>351.4</c:v>
                </c:pt>
                <c:pt idx="150">
                  <c:v>356.7</c:v>
                </c:pt>
                <c:pt idx="151">
                  <c:v>377.7</c:v>
                </c:pt>
                <c:pt idx="152">
                  <c:v>370.6</c:v>
                </c:pt>
                <c:pt idx="153">
                  <c:v>392.6</c:v>
                </c:pt>
                <c:pt idx="154">
                  <c:v>422.6</c:v>
                </c:pt>
                <c:pt idx="155">
                  <c:v>433.6</c:v>
                </c:pt>
                <c:pt idx="156">
                  <c:v>451.3</c:v>
                </c:pt>
                <c:pt idx="157">
                  <c:v>485.5</c:v>
                </c:pt>
                <c:pt idx="158">
                  <c:v>715.7</c:v>
                </c:pt>
                <c:pt idx="159">
                  <c:v>720.8</c:v>
                </c:pt>
                <c:pt idx="160">
                  <c:v>746.1</c:v>
                </c:pt>
                <c:pt idx="161">
                  <c:v>1040.8</c:v>
                </c:pt>
                <c:pt idx="162">
                  <c:v>965.9</c:v>
                </c:pt>
                <c:pt idx="163">
                  <c:v>1834.6</c:v>
                </c:pt>
                <c:pt idx="164">
                  <c:v>1885.3</c:v>
                </c:pt>
                <c:pt idx="165">
                  <c:v>1865.6</c:v>
                </c:pt>
                <c:pt idx="166">
                  <c:v>2109.8000000000002</c:v>
                </c:pt>
                <c:pt idx="167">
                  <c:v>2022.7</c:v>
                </c:pt>
                <c:pt idx="168">
                  <c:v>2282.5</c:v>
                </c:pt>
                <c:pt idx="169">
                  <c:v>2408.5</c:v>
                </c:pt>
                <c:pt idx="170">
                  <c:v>2351.4</c:v>
                </c:pt>
                <c:pt idx="171">
                  <c:v>2486.5</c:v>
                </c:pt>
                <c:pt idx="172">
                  <c:v>2699.6</c:v>
                </c:pt>
                <c:pt idx="173">
                  <c:v>2517.5</c:v>
                </c:pt>
                <c:pt idx="174">
                  <c:v>2728.6</c:v>
                </c:pt>
                <c:pt idx="175">
                  <c:v>2708.9</c:v>
                </c:pt>
                <c:pt idx="176">
                  <c:v>2712.5</c:v>
                </c:pt>
                <c:pt idx="177">
                  <c:v>2840.9</c:v>
                </c:pt>
                <c:pt idx="178">
                  <c:v>2995.4</c:v>
                </c:pt>
                <c:pt idx="179">
                  <c:v>3013.3</c:v>
                </c:pt>
                <c:pt idx="180">
                  <c:v>3047.5</c:v>
                </c:pt>
                <c:pt idx="181">
                  <c:v>3077.4</c:v>
                </c:pt>
                <c:pt idx="182">
                  <c:v>3182.4</c:v>
                </c:pt>
                <c:pt idx="183">
                  <c:v>3191.4</c:v>
                </c:pt>
                <c:pt idx="184">
                  <c:v>3372.1</c:v>
                </c:pt>
                <c:pt idx="185">
                  <c:v>3788</c:v>
                </c:pt>
                <c:pt idx="186">
                  <c:v>3617.7</c:v>
                </c:pt>
                <c:pt idx="187">
                  <c:v>3800.5</c:v>
                </c:pt>
                <c:pt idx="188">
                  <c:v>3612.6</c:v>
                </c:pt>
                <c:pt idx="189">
                  <c:v>3625.2</c:v>
                </c:pt>
                <c:pt idx="190">
                  <c:v>3668.4</c:v>
                </c:pt>
                <c:pt idx="191">
                  <c:v>3695.9</c:v>
                </c:pt>
                <c:pt idx="192">
                  <c:v>3763.3</c:v>
                </c:pt>
                <c:pt idx="193">
                  <c:v>3714.3</c:v>
                </c:pt>
                <c:pt idx="194">
                  <c:v>3626.2</c:v>
                </c:pt>
                <c:pt idx="195">
                  <c:v>3811</c:v>
                </c:pt>
                <c:pt idx="196">
                  <c:v>3846.5</c:v>
                </c:pt>
                <c:pt idx="197">
                  <c:v>3848.3</c:v>
                </c:pt>
                <c:pt idx="198">
                  <c:v>3825.6</c:v>
                </c:pt>
                <c:pt idx="199">
                  <c:v>3871.5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736656"/>
        <c:axId val="-938733392"/>
      </c:scatterChart>
      <c:valAx>
        <c:axId val="-938736656"/>
        <c:scaling>
          <c:orientation val="minMax"/>
          <c:max val="2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(QPS)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733392"/>
        <c:crosses val="autoZero"/>
        <c:crossBetween val="midCat"/>
      </c:valAx>
      <c:valAx>
        <c:axId val="-938733392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</a:t>
                </a:r>
                <a:r>
                  <a:rPr lang="el-GR"/>
                  <a:t>μ</a:t>
                </a:r>
                <a:r>
                  <a:rPr lang="en-US"/>
                  <a:t>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736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v>basic_tuned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basic_tuned!$J$2:$J$101</c:f>
              <c:numCache>
                <c:formatCode>General</c:formatCode>
                <c:ptCount val="100"/>
                <c:pt idx="0">
                  <c:v>19853.8</c:v>
                </c:pt>
                <c:pt idx="1">
                  <c:v>39766.300000000003</c:v>
                </c:pt>
                <c:pt idx="2">
                  <c:v>59985.2</c:v>
                </c:pt>
                <c:pt idx="3">
                  <c:v>79870.5</c:v>
                </c:pt>
                <c:pt idx="4">
                  <c:v>99984.6</c:v>
                </c:pt>
                <c:pt idx="5">
                  <c:v>119886.6</c:v>
                </c:pt>
                <c:pt idx="6">
                  <c:v>139904.9</c:v>
                </c:pt>
                <c:pt idx="7">
                  <c:v>159874.20000000001</c:v>
                </c:pt>
                <c:pt idx="8">
                  <c:v>180001.2</c:v>
                </c:pt>
                <c:pt idx="9">
                  <c:v>200116.5</c:v>
                </c:pt>
                <c:pt idx="10">
                  <c:v>220060.79999999999</c:v>
                </c:pt>
                <c:pt idx="11">
                  <c:v>240183</c:v>
                </c:pt>
                <c:pt idx="12">
                  <c:v>260193.4</c:v>
                </c:pt>
                <c:pt idx="13">
                  <c:v>279955.8</c:v>
                </c:pt>
                <c:pt idx="14">
                  <c:v>299962.09999999998</c:v>
                </c:pt>
                <c:pt idx="15">
                  <c:v>319983.59999999998</c:v>
                </c:pt>
                <c:pt idx="16">
                  <c:v>339936.4</c:v>
                </c:pt>
                <c:pt idx="17">
                  <c:v>359859</c:v>
                </c:pt>
                <c:pt idx="18">
                  <c:v>380166.1</c:v>
                </c:pt>
                <c:pt idx="19">
                  <c:v>399948.7</c:v>
                </c:pt>
                <c:pt idx="20">
                  <c:v>419661.1</c:v>
                </c:pt>
                <c:pt idx="21">
                  <c:v>440011.9</c:v>
                </c:pt>
                <c:pt idx="22">
                  <c:v>460003.5</c:v>
                </c:pt>
                <c:pt idx="23">
                  <c:v>480063.8</c:v>
                </c:pt>
                <c:pt idx="24">
                  <c:v>500154.4</c:v>
                </c:pt>
                <c:pt idx="25">
                  <c:v>519732.5</c:v>
                </c:pt>
                <c:pt idx="26">
                  <c:v>540215.19999999995</c:v>
                </c:pt>
                <c:pt idx="27">
                  <c:v>559827</c:v>
                </c:pt>
                <c:pt idx="28">
                  <c:v>579890.69999999995</c:v>
                </c:pt>
                <c:pt idx="29">
                  <c:v>600231.19999999995</c:v>
                </c:pt>
                <c:pt idx="30">
                  <c:v>619730.6</c:v>
                </c:pt>
                <c:pt idx="31">
                  <c:v>639955</c:v>
                </c:pt>
                <c:pt idx="32">
                  <c:v>660205.19999999995</c:v>
                </c:pt>
                <c:pt idx="33">
                  <c:v>679925.9</c:v>
                </c:pt>
                <c:pt idx="34">
                  <c:v>699972.3</c:v>
                </c:pt>
                <c:pt idx="35">
                  <c:v>719836.5</c:v>
                </c:pt>
                <c:pt idx="36">
                  <c:v>740315</c:v>
                </c:pt>
                <c:pt idx="37">
                  <c:v>759854.2</c:v>
                </c:pt>
                <c:pt idx="38">
                  <c:v>780068.4</c:v>
                </c:pt>
                <c:pt idx="39">
                  <c:v>800023</c:v>
                </c:pt>
                <c:pt idx="40">
                  <c:v>820128</c:v>
                </c:pt>
                <c:pt idx="41">
                  <c:v>839839.3</c:v>
                </c:pt>
                <c:pt idx="42">
                  <c:v>859623.7</c:v>
                </c:pt>
                <c:pt idx="43">
                  <c:v>879910.7</c:v>
                </c:pt>
                <c:pt idx="44">
                  <c:v>900086.9</c:v>
                </c:pt>
                <c:pt idx="45">
                  <c:v>920099</c:v>
                </c:pt>
                <c:pt idx="46">
                  <c:v>939862.9</c:v>
                </c:pt>
                <c:pt idx="47">
                  <c:v>960245.7</c:v>
                </c:pt>
                <c:pt idx="48">
                  <c:v>980112.9</c:v>
                </c:pt>
                <c:pt idx="49">
                  <c:v>999488.6</c:v>
                </c:pt>
                <c:pt idx="50">
                  <c:v>1019949.7</c:v>
                </c:pt>
                <c:pt idx="51">
                  <c:v>1039944.9</c:v>
                </c:pt>
                <c:pt idx="52">
                  <c:v>1059997.3999999999</c:v>
                </c:pt>
                <c:pt idx="53">
                  <c:v>1079932.7</c:v>
                </c:pt>
                <c:pt idx="54">
                  <c:v>1099937.8999999999</c:v>
                </c:pt>
                <c:pt idx="55">
                  <c:v>1120044.6000000001</c:v>
                </c:pt>
                <c:pt idx="56">
                  <c:v>1139978.8999999999</c:v>
                </c:pt>
                <c:pt idx="57">
                  <c:v>1159409</c:v>
                </c:pt>
                <c:pt idx="58">
                  <c:v>1179868.3</c:v>
                </c:pt>
                <c:pt idx="59">
                  <c:v>1199803.1000000001</c:v>
                </c:pt>
                <c:pt idx="60">
                  <c:v>1219884.3</c:v>
                </c:pt>
                <c:pt idx="61">
                  <c:v>1239555.1000000001</c:v>
                </c:pt>
                <c:pt idx="62">
                  <c:v>1260501.8</c:v>
                </c:pt>
                <c:pt idx="63">
                  <c:v>1279739</c:v>
                </c:pt>
                <c:pt idx="64">
                  <c:v>1300067.8999999999</c:v>
                </c:pt>
                <c:pt idx="65">
                  <c:v>1319024</c:v>
                </c:pt>
                <c:pt idx="66">
                  <c:v>1339741.5</c:v>
                </c:pt>
                <c:pt idx="67">
                  <c:v>1359845.6</c:v>
                </c:pt>
                <c:pt idx="68">
                  <c:v>1379889.7</c:v>
                </c:pt>
                <c:pt idx="69">
                  <c:v>1399921</c:v>
                </c:pt>
                <c:pt idx="70">
                  <c:v>1420001.7</c:v>
                </c:pt>
                <c:pt idx="71">
                  <c:v>1439256.5</c:v>
                </c:pt>
                <c:pt idx="72">
                  <c:v>1459128.3</c:v>
                </c:pt>
                <c:pt idx="73">
                  <c:v>1478874.3</c:v>
                </c:pt>
                <c:pt idx="74">
                  <c:v>1498055.5</c:v>
                </c:pt>
                <c:pt idx="75">
                  <c:v>1517596</c:v>
                </c:pt>
                <c:pt idx="76">
                  <c:v>1536817.5</c:v>
                </c:pt>
                <c:pt idx="77">
                  <c:v>1556241.1</c:v>
                </c:pt>
                <c:pt idx="78">
                  <c:v>1575937.8</c:v>
                </c:pt>
                <c:pt idx="79">
                  <c:v>1595590.5</c:v>
                </c:pt>
                <c:pt idx="80">
                  <c:v>1614451.7</c:v>
                </c:pt>
                <c:pt idx="81">
                  <c:v>1633689.6000000001</c:v>
                </c:pt>
                <c:pt idx="82">
                  <c:v>1654420.6</c:v>
                </c:pt>
                <c:pt idx="83">
                  <c:v>1672822.6</c:v>
                </c:pt>
                <c:pt idx="84">
                  <c:v>1692404.5</c:v>
                </c:pt>
                <c:pt idx="85">
                  <c:v>1712352.7</c:v>
                </c:pt>
                <c:pt idx="86">
                  <c:v>1731824</c:v>
                </c:pt>
                <c:pt idx="87">
                  <c:v>1751228.8</c:v>
                </c:pt>
                <c:pt idx="88">
                  <c:v>1770976</c:v>
                </c:pt>
                <c:pt idx="89">
                  <c:v>1789525.4</c:v>
                </c:pt>
                <c:pt idx="90">
                  <c:v>1809628</c:v>
                </c:pt>
                <c:pt idx="91">
                  <c:v>1829121.4</c:v>
                </c:pt>
                <c:pt idx="92">
                  <c:v>1848687</c:v>
                </c:pt>
                <c:pt idx="93">
                  <c:v>1867712.7</c:v>
                </c:pt>
                <c:pt idx="94">
                  <c:v>1884736.4</c:v>
                </c:pt>
                <c:pt idx="95">
                  <c:v>1898104.4</c:v>
                </c:pt>
                <c:pt idx="96">
                  <c:v>1902237.8</c:v>
                </c:pt>
                <c:pt idx="97">
                  <c:v>1904490.2</c:v>
                </c:pt>
                <c:pt idx="98">
                  <c:v>1906651.6</c:v>
                </c:pt>
                <c:pt idx="99">
                  <c:v>1911251.6</c:v>
                </c:pt>
              </c:numCache>
            </c:numRef>
          </c:xVal>
          <c:yVal>
            <c:numRef>
              <c:f>basic_tuned!$H$2:$H$101</c:f>
              <c:numCache>
                <c:formatCode>General</c:formatCode>
                <c:ptCount val="100"/>
                <c:pt idx="0">
                  <c:v>126.8</c:v>
                </c:pt>
                <c:pt idx="1">
                  <c:v>119.4</c:v>
                </c:pt>
                <c:pt idx="2">
                  <c:v>111.2</c:v>
                </c:pt>
                <c:pt idx="3">
                  <c:v>113.2</c:v>
                </c:pt>
                <c:pt idx="4">
                  <c:v>107.8</c:v>
                </c:pt>
                <c:pt idx="5">
                  <c:v>106.6</c:v>
                </c:pt>
                <c:pt idx="6">
                  <c:v>106.3</c:v>
                </c:pt>
                <c:pt idx="7">
                  <c:v>104.7</c:v>
                </c:pt>
                <c:pt idx="8">
                  <c:v>103.7</c:v>
                </c:pt>
                <c:pt idx="9">
                  <c:v>103.7</c:v>
                </c:pt>
                <c:pt idx="10">
                  <c:v>101.6</c:v>
                </c:pt>
                <c:pt idx="11">
                  <c:v>101.5</c:v>
                </c:pt>
                <c:pt idx="12">
                  <c:v>99.8</c:v>
                </c:pt>
                <c:pt idx="13">
                  <c:v>103.3</c:v>
                </c:pt>
                <c:pt idx="14">
                  <c:v>99.6</c:v>
                </c:pt>
                <c:pt idx="15">
                  <c:v>100.6</c:v>
                </c:pt>
                <c:pt idx="16">
                  <c:v>101.1</c:v>
                </c:pt>
                <c:pt idx="17">
                  <c:v>101.3</c:v>
                </c:pt>
                <c:pt idx="18">
                  <c:v>103.7</c:v>
                </c:pt>
                <c:pt idx="19">
                  <c:v>103.1</c:v>
                </c:pt>
                <c:pt idx="20">
                  <c:v>105.8</c:v>
                </c:pt>
                <c:pt idx="21">
                  <c:v>106</c:v>
                </c:pt>
                <c:pt idx="22">
                  <c:v>105.1</c:v>
                </c:pt>
                <c:pt idx="23">
                  <c:v>105</c:v>
                </c:pt>
                <c:pt idx="24">
                  <c:v>106</c:v>
                </c:pt>
                <c:pt idx="25">
                  <c:v>106.1</c:v>
                </c:pt>
                <c:pt idx="26">
                  <c:v>107.3</c:v>
                </c:pt>
                <c:pt idx="27">
                  <c:v>110.7</c:v>
                </c:pt>
                <c:pt idx="28">
                  <c:v>110.3</c:v>
                </c:pt>
                <c:pt idx="29">
                  <c:v>110.6</c:v>
                </c:pt>
                <c:pt idx="30">
                  <c:v>116.8</c:v>
                </c:pt>
                <c:pt idx="31">
                  <c:v>115.3</c:v>
                </c:pt>
                <c:pt idx="32">
                  <c:v>119.8</c:v>
                </c:pt>
                <c:pt idx="33">
                  <c:v>116.2</c:v>
                </c:pt>
                <c:pt idx="34">
                  <c:v>118.1</c:v>
                </c:pt>
                <c:pt idx="35">
                  <c:v>122.9</c:v>
                </c:pt>
                <c:pt idx="36">
                  <c:v>122.1</c:v>
                </c:pt>
                <c:pt idx="37">
                  <c:v>126</c:v>
                </c:pt>
                <c:pt idx="38">
                  <c:v>126.9</c:v>
                </c:pt>
                <c:pt idx="39">
                  <c:v>128.6</c:v>
                </c:pt>
                <c:pt idx="40">
                  <c:v>131.80000000000001</c:v>
                </c:pt>
                <c:pt idx="41">
                  <c:v>130.9</c:v>
                </c:pt>
                <c:pt idx="42">
                  <c:v>136.5</c:v>
                </c:pt>
                <c:pt idx="43">
                  <c:v>135.80000000000001</c:v>
                </c:pt>
                <c:pt idx="44">
                  <c:v>140.6</c:v>
                </c:pt>
                <c:pt idx="45">
                  <c:v>139.69999999999999</c:v>
                </c:pt>
                <c:pt idx="46">
                  <c:v>144.5</c:v>
                </c:pt>
                <c:pt idx="47">
                  <c:v>146.9</c:v>
                </c:pt>
                <c:pt idx="48">
                  <c:v>149.30000000000001</c:v>
                </c:pt>
                <c:pt idx="49">
                  <c:v>152.69999999999999</c:v>
                </c:pt>
                <c:pt idx="50">
                  <c:v>154.1</c:v>
                </c:pt>
                <c:pt idx="51">
                  <c:v>155.5</c:v>
                </c:pt>
                <c:pt idx="52">
                  <c:v>163.9</c:v>
                </c:pt>
                <c:pt idx="53">
                  <c:v>166.8</c:v>
                </c:pt>
                <c:pt idx="54">
                  <c:v>172.9</c:v>
                </c:pt>
                <c:pt idx="55">
                  <c:v>170.9</c:v>
                </c:pt>
                <c:pt idx="56">
                  <c:v>175.3</c:v>
                </c:pt>
                <c:pt idx="57">
                  <c:v>187.3</c:v>
                </c:pt>
                <c:pt idx="58">
                  <c:v>190.4</c:v>
                </c:pt>
                <c:pt idx="59">
                  <c:v>194</c:v>
                </c:pt>
                <c:pt idx="60">
                  <c:v>196.2</c:v>
                </c:pt>
                <c:pt idx="61">
                  <c:v>199.4</c:v>
                </c:pt>
                <c:pt idx="62">
                  <c:v>215.7</c:v>
                </c:pt>
                <c:pt idx="63">
                  <c:v>214.6</c:v>
                </c:pt>
                <c:pt idx="64">
                  <c:v>229.7</c:v>
                </c:pt>
                <c:pt idx="65">
                  <c:v>226.8</c:v>
                </c:pt>
                <c:pt idx="66">
                  <c:v>239.9</c:v>
                </c:pt>
                <c:pt idx="67">
                  <c:v>268.8</c:v>
                </c:pt>
                <c:pt idx="68">
                  <c:v>267.60000000000002</c:v>
                </c:pt>
                <c:pt idx="69">
                  <c:v>280.39999999999998</c:v>
                </c:pt>
                <c:pt idx="70">
                  <c:v>275.39999999999998</c:v>
                </c:pt>
                <c:pt idx="71">
                  <c:v>336.6</c:v>
                </c:pt>
                <c:pt idx="72">
                  <c:v>318</c:v>
                </c:pt>
                <c:pt idx="73">
                  <c:v>362.5</c:v>
                </c:pt>
                <c:pt idx="74">
                  <c:v>488.7</c:v>
                </c:pt>
                <c:pt idx="75">
                  <c:v>398.2</c:v>
                </c:pt>
                <c:pt idx="76">
                  <c:v>1912.6</c:v>
                </c:pt>
                <c:pt idx="77">
                  <c:v>530.9</c:v>
                </c:pt>
                <c:pt idx="78">
                  <c:v>1145.8</c:v>
                </c:pt>
                <c:pt idx="79">
                  <c:v>2176.5</c:v>
                </c:pt>
                <c:pt idx="80">
                  <c:v>1769.1</c:v>
                </c:pt>
                <c:pt idx="81">
                  <c:v>2595.3000000000002</c:v>
                </c:pt>
                <c:pt idx="82">
                  <c:v>2391.5</c:v>
                </c:pt>
                <c:pt idx="83">
                  <c:v>2301.3000000000002</c:v>
                </c:pt>
                <c:pt idx="84">
                  <c:v>2758.9</c:v>
                </c:pt>
                <c:pt idx="85">
                  <c:v>2573.1999999999998</c:v>
                </c:pt>
                <c:pt idx="86">
                  <c:v>3033.4</c:v>
                </c:pt>
                <c:pt idx="87">
                  <c:v>2787.7</c:v>
                </c:pt>
                <c:pt idx="88">
                  <c:v>2990</c:v>
                </c:pt>
                <c:pt idx="89">
                  <c:v>3140.6</c:v>
                </c:pt>
                <c:pt idx="90">
                  <c:v>3188.9</c:v>
                </c:pt>
                <c:pt idx="91">
                  <c:v>3361.7</c:v>
                </c:pt>
                <c:pt idx="92">
                  <c:v>3418.4</c:v>
                </c:pt>
                <c:pt idx="93">
                  <c:v>3526.3</c:v>
                </c:pt>
                <c:pt idx="94">
                  <c:v>3852.6</c:v>
                </c:pt>
                <c:pt idx="95">
                  <c:v>3563.3</c:v>
                </c:pt>
                <c:pt idx="96">
                  <c:v>3579.3</c:v>
                </c:pt>
                <c:pt idx="97">
                  <c:v>3616.8</c:v>
                </c:pt>
                <c:pt idx="98">
                  <c:v>3612</c:v>
                </c:pt>
                <c:pt idx="99">
                  <c:v>3617.2</c:v>
                </c:pt>
              </c:numCache>
            </c:numRef>
          </c:yVal>
          <c:smooth val="0"/>
        </c:ser>
        <c:ser>
          <c:idx val="7"/>
          <c:order val="1"/>
          <c:tx>
            <c:v>hotconn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hotconn!$J$2:$J$101</c:f>
              <c:numCache>
                <c:formatCode>General</c:formatCode>
                <c:ptCount val="100"/>
                <c:pt idx="0">
                  <c:v>19874.099999999999</c:v>
                </c:pt>
                <c:pt idx="1">
                  <c:v>39714</c:v>
                </c:pt>
                <c:pt idx="2">
                  <c:v>60013.9</c:v>
                </c:pt>
                <c:pt idx="3">
                  <c:v>79901.100000000006</c:v>
                </c:pt>
                <c:pt idx="4">
                  <c:v>100106.3</c:v>
                </c:pt>
                <c:pt idx="5">
                  <c:v>119989.2</c:v>
                </c:pt>
                <c:pt idx="6">
                  <c:v>139953.60000000001</c:v>
                </c:pt>
                <c:pt idx="7">
                  <c:v>160052.79999999999</c:v>
                </c:pt>
                <c:pt idx="8">
                  <c:v>180018.4</c:v>
                </c:pt>
                <c:pt idx="9">
                  <c:v>199962.2</c:v>
                </c:pt>
                <c:pt idx="10">
                  <c:v>219939.20000000001</c:v>
                </c:pt>
                <c:pt idx="11">
                  <c:v>239966.8</c:v>
                </c:pt>
                <c:pt idx="12">
                  <c:v>259805.5</c:v>
                </c:pt>
                <c:pt idx="13">
                  <c:v>279772.40000000002</c:v>
                </c:pt>
                <c:pt idx="14">
                  <c:v>299909</c:v>
                </c:pt>
                <c:pt idx="15">
                  <c:v>319841.2</c:v>
                </c:pt>
                <c:pt idx="16">
                  <c:v>339962.5</c:v>
                </c:pt>
                <c:pt idx="17">
                  <c:v>359875.8</c:v>
                </c:pt>
                <c:pt idx="18">
                  <c:v>379880.2</c:v>
                </c:pt>
                <c:pt idx="19">
                  <c:v>399687.4</c:v>
                </c:pt>
                <c:pt idx="20">
                  <c:v>419752.6</c:v>
                </c:pt>
                <c:pt idx="21">
                  <c:v>439866.3</c:v>
                </c:pt>
                <c:pt idx="22">
                  <c:v>460269.3</c:v>
                </c:pt>
                <c:pt idx="23">
                  <c:v>480028.3</c:v>
                </c:pt>
                <c:pt idx="24">
                  <c:v>499844.5</c:v>
                </c:pt>
                <c:pt idx="25">
                  <c:v>520220.3</c:v>
                </c:pt>
                <c:pt idx="26">
                  <c:v>539929.30000000005</c:v>
                </c:pt>
                <c:pt idx="27">
                  <c:v>559725.30000000005</c:v>
                </c:pt>
                <c:pt idx="28">
                  <c:v>579955.19999999995</c:v>
                </c:pt>
                <c:pt idx="29">
                  <c:v>599810.80000000005</c:v>
                </c:pt>
                <c:pt idx="30">
                  <c:v>620087.30000000005</c:v>
                </c:pt>
                <c:pt idx="31">
                  <c:v>639976.5</c:v>
                </c:pt>
                <c:pt idx="32">
                  <c:v>660272.69999999995</c:v>
                </c:pt>
                <c:pt idx="33">
                  <c:v>680315.6</c:v>
                </c:pt>
                <c:pt idx="34">
                  <c:v>700045.6</c:v>
                </c:pt>
                <c:pt idx="35">
                  <c:v>719874.3</c:v>
                </c:pt>
                <c:pt idx="36">
                  <c:v>739885.7</c:v>
                </c:pt>
                <c:pt idx="37">
                  <c:v>759620</c:v>
                </c:pt>
                <c:pt idx="38">
                  <c:v>779412.6</c:v>
                </c:pt>
                <c:pt idx="39">
                  <c:v>799699.4</c:v>
                </c:pt>
                <c:pt idx="40">
                  <c:v>820306.3</c:v>
                </c:pt>
                <c:pt idx="41">
                  <c:v>840026.4</c:v>
                </c:pt>
                <c:pt idx="42">
                  <c:v>859935.7</c:v>
                </c:pt>
                <c:pt idx="43">
                  <c:v>879967.7</c:v>
                </c:pt>
                <c:pt idx="44">
                  <c:v>900202.7</c:v>
                </c:pt>
                <c:pt idx="45">
                  <c:v>920126.5</c:v>
                </c:pt>
                <c:pt idx="46">
                  <c:v>940172.6</c:v>
                </c:pt>
                <c:pt idx="47">
                  <c:v>960622.4</c:v>
                </c:pt>
                <c:pt idx="48">
                  <c:v>979994.4</c:v>
                </c:pt>
                <c:pt idx="49">
                  <c:v>1000067</c:v>
                </c:pt>
                <c:pt idx="50">
                  <c:v>1020231.7</c:v>
                </c:pt>
                <c:pt idx="51">
                  <c:v>1039955.7</c:v>
                </c:pt>
                <c:pt idx="52">
                  <c:v>1060468</c:v>
                </c:pt>
                <c:pt idx="53">
                  <c:v>1080107.5</c:v>
                </c:pt>
                <c:pt idx="54">
                  <c:v>1100183</c:v>
                </c:pt>
                <c:pt idx="55">
                  <c:v>1119904.3999999999</c:v>
                </c:pt>
                <c:pt idx="56">
                  <c:v>1139833.6000000001</c:v>
                </c:pt>
                <c:pt idx="57">
                  <c:v>1160328.1000000001</c:v>
                </c:pt>
                <c:pt idx="58">
                  <c:v>1179571.3999999999</c:v>
                </c:pt>
                <c:pt idx="59">
                  <c:v>1199828.8</c:v>
                </c:pt>
                <c:pt idx="60">
                  <c:v>1219897</c:v>
                </c:pt>
                <c:pt idx="61">
                  <c:v>1239741.1000000001</c:v>
                </c:pt>
                <c:pt idx="62">
                  <c:v>1259907.3</c:v>
                </c:pt>
                <c:pt idx="63">
                  <c:v>1280035.5</c:v>
                </c:pt>
                <c:pt idx="64">
                  <c:v>1299557.3</c:v>
                </c:pt>
                <c:pt idx="65">
                  <c:v>1319758.8999999999</c:v>
                </c:pt>
                <c:pt idx="66">
                  <c:v>1339723.3999999999</c:v>
                </c:pt>
                <c:pt idx="67">
                  <c:v>1360071.6</c:v>
                </c:pt>
                <c:pt idx="68">
                  <c:v>1379851.7</c:v>
                </c:pt>
                <c:pt idx="69">
                  <c:v>1400124.1</c:v>
                </c:pt>
                <c:pt idx="70">
                  <c:v>1419953.4</c:v>
                </c:pt>
                <c:pt idx="71">
                  <c:v>1439719</c:v>
                </c:pt>
                <c:pt idx="72">
                  <c:v>1460249.1</c:v>
                </c:pt>
                <c:pt idx="73">
                  <c:v>1479327.2</c:v>
                </c:pt>
                <c:pt idx="74">
                  <c:v>1499812.7</c:v>
                </c:pt>
                <c:pt idx="75">
                  <c:v>1519740.4</c:v>
                </c:pt>
                <c:pt idx="76">
                  <c:v>1539671</c:v>
                </c:pt>
                <c:pt idx="77">
                  <c:v>1559954.6</c:v>
                </c:pt>
                <c:pt idx="78">
                  <c:v>1579470.3</c:v>
                </c:pt>
                <c:pt idx="79">
                  <c:v>1599287.2</c:v>
                </c:pt>
                <c:pt idx="80">
                  <c:v>1618899.7</c:v>
                </c:pt>
                <c:pt idx="81">
                  <c:v>1637870.5</c:v>
                </c:pt>
                <c:pt idx="82">
                  <c:v>1657826.6</c:v>
                </c:pt>
                <c:pt idx="83">
                  <c:v>1677553.6</c:v>
                </c:pt>
                <c:pt idx="84">
                  <c:v>1696949.6</c:v>
                </c:pt>
                <c:pt idx="85">
                  <c:v>1716579</c:v>
                </c:pt>
                <c:pt idx="86">
                  <c:v>1735591.6</c:v>
                </c:pt>
                <c:pt idx="87">
                  <c:v>1755501.8</c:v>
                </c:pt>
                <c:pt idx="88">
                  <c:v>1774705.7</c:v>
                </c:pt>
                <c:pt idx="89">
                  <c:v>1794299.2</c:v>
                </c:pt>
                <c:pt idx="90">
                  <c:v>1813686.7</c:v>
                </c:pt>
                <c:pt idx="91">
                  <c:v>1832919.2</c:v>
                </c:pt>
                <c:pt idx="92">
                  <c:v>1851845.8</c:v>
                </c:pt>
                <c:pt idx="93">
                  <c:v>1862887</c:v>
                </c:pt>
                <c:pt idx="94">
                  <c:v>1872445.4</c:v>
                </c:pt>
                <c:pt idx="95">
                  <c:v>1880913.4</c:v>
                </c:pt>
                <c:pt idx="96">
                  <c:v>1890658.9</c:v>
                </c:pt>
                <c:pt idx="97">
                  <c:v>1891486.9</c:v>
                </c:pt>
                <c:pt idx="98">
                  <c:v>1903266.3</c:v>
                </c:pt>
                <c:pt idx="99">
                  <c:v>1909447.3</c:v>
                </c:pt>
              </c:numCache>
            </c:numRef>
          </c:xVal>
          <c:yVal>
            <c:numRef>
              <c:f>hotconn!$H$2:$H$101</c:f>
              <c:numCache>
                <c:formatCode>General</c:formatCode>
                <c:ptCount val="100"/>
                <c:pt idx="0">
                  <c:v>130.19999999999999</c:v>
                </c:pt>
                <c:pt idx="1">
                  <c:v>114.4</c:v>
                </c:pt>
                <c:pt idx="2">
                  <c:v>114.8</c:v>
                </c:pt>
                <c:pt idx="3">
                  <c:v>117.4</c:v>
                </c:pt>
                <c:pt idx="4">
                  <c:v>114.6</c:v>
                </c:pt>
                <c:pt idx="5">
                  <c:v>117.8</c:v>
                </c:pt>
                <c:pt idx="6">
                  <c:v>116.4</c:v>
                </c:pt>
                <c:pt idx="7">
                  <c:v>120.7</c:v>
                </c:pt>
                <c:pt idx="8">
                  <c:v>116.7</c:v>
                </c:pt>
                <c:pt idx="9">
                  <c:v>117.1</c:v>
                </c:pt>
                <c:pt idx="10">
                  <c:v>120.1</c:v>
                </c:pt>
                <c:pt idx="11">
                  <c:v>120.8</c:v>
                </c:pt>
                <c:pt idx="12">
                  <c:v>119.5</c:v>
                </c:pt>
                <c:pt idx="13">
                  <c:v>120.8</c:v>
                </c:pt>
                <c:pt idx="14">
                  <c:v>121.5</c:v>
                </c:pt>
                <c:pt idx="15">
                  <c:v>122.1</c:v>
                </c:pt>
                <c:pt idx="16">
                  <c:v>122.2</c:v>
                </c:pt>
                <c:pt idx="17">
                  <c:v>124.9</c:v>
                </c:pt>
                <c:pt idx="18">
                  <c:v>125.5</c:v>
                </c:pt>
                <c:pt idx="19">
                  <c:v>126.8</c:v>
                </c:pt>
                <c:pt idx="20">
                  <c:v>127.1</c:v>
                </c:pt>
                <c:pt idx="21">
                  <c:v>129.1</c:v>
                </c:pt>
                <c:pt idx="22">
                  <c:v>129.1</c:v>
                </c:pt>
                <c:pt idx="23">
                  <c:v>130.9</c:v>
                </c:pt>
                <c:pt idx="24">
                  <c:v>133.69999999999999</c:v>
                </c:pt>
                <c:pt idx="25">
                  <c:v>135</c:v>
                </c:pt>
                <c:pt idx="26">
                  <c:v>137.4</c:v>
                </c:pt>
                <c:pt idx="27">
                  <c:v>137.5</c:v>
                </c:pt>
                <c:pt idx="28">
                  <c:v>137.69999999999999</c:v>
                </c:pt>
                <c:pt idx="29">
                  <c:v>141</c:v>
                </c:pt>
                <c:pt idx="30">
                  <c:v>143.69999999999999</c:v>
                </c:pt>
                <c:pt idx="31">
                  <c:v>142.30000000000001</c:v>
                </c:pt>
                <c:pt idx="32">
                  <c:v>145.4</c:v>
                </c:pt>
                <c:pt idx="33">
                  <c:v>144.5</c:v>
                </c:pt>
                <c:pt idx="34">
                  <c:v>148.5</c:v>
                </c:pt>
                <c:pt idx="35">
                  <c:v>149.5</c:v>
                </c:pt>
                <c:pt idx="36">
                  <c:v>151.19999999999999</c:v>
                </c:pt>
                <c:pt idx="37">
                  <c:v>152.30000000000001</c:v>
                </c:pt>
                <c:pt idx="38">
                  <c:v>152.30000000000001</c:v>
                </c:pt>
                <c:pt idx="39">
                  <c:v>155.4</c:v>
                </c:pt>
                <c:pt idx="40">
                  <c:v>155.80000000000001</c:v>
                </c:pt>
                <c:pt idx="41">
                  <c:v>159.4</c:v>
                </c:pt>
                <c:pt idx="42">
                  <c:v>159</c:v>
                </c:pt>
                <c:pt idx="43">
                  <c:v>161.80000000000001</c:v>
                </c:pt>
                <c:pt idx="44">
                  <c:v>166.5</c:v>
                </c:pt>
                <c:pt idx="45">
                  <c:v>165.8</c:v>
                </c:pt>
                <c:pt idx="46">
                  <c:v>168.8</c:v>
                </c:pt>
                <c:pt idx="47">
                  <c:v>170.9</c:v>
                </c:pt>
                <c:pt idx="48">
                  <c:v>172.1</c:v>
                </c:pt>
                <c:pt idx="49">
                  <c:v>174</c:v>
                </c:pt>
                <c:pt idx="50">
                  <c:v>179.8</c:v>
                </c:pt>
                <c:pt idx="51">
                  <c:v>185.9</c:v>
                </c:pt>
                <c:pt idx="52">
                  <c:v>183.7</c:v>
                </c:pt>
                <c:pt idx="53">
                  <c:v>188.6</c:v>
                </c:pt>
                <c:pt idx="54">
                  <c:v>191.7</c:v>
                </c:pt>
                <c:pt idx="55">
                  <c:v>191.9</c:v>
                </c:pt>
                <c:pt idx="56">
                  <c:v>202.9</c:v>
                </c:pt>
                <c:pt idx="57">
                  <c:v>204.6</c:v>
                </c:pt>
                <c:pt idx="58">
                  <c:v>204</c:v>
                </c:pt>
                <c:pt idx="59">
                  <c:v>211.8</c:v>
                </c:pt>
                <c:pt idx="60">
                  <c:v>218.8</c:v>
                </c:pt>
                <c:pt idx="61">
                  <c:v>226.1</c:v>
                </c:pt>
                <c:pt idx="62">
                  <c:v>227.2</c:v>
                </c:pt>
                <c:pt idx="63">
                  <c:v>230.4</c:v>
                </c:pt>
                <c:pt idx="64">
                  <c:v>247.1</c:v>
                </c:pt>
                <c:pt idx="65">
                  <c:v>245.1</c:v>
                </c:pt>
                <c:pt idx="66">
                  <c:v>268.5</c:v>
                </c:pt>
                <c:pt idx="67">
                  <c:v>257.10000000000002</c:v>
                </c:pt>
                <c:pt idx="68">
                  <c:v>265.3</c:v>
                </c:pt>
                <c:pt idx="69">
                  <c:v>275.89999999999998</c:v>
                </c:pt>
                <c:pt idx="70">
                  <c:v>293.8</c:v>
                </c:pt>
                <c:pt idx="71">
                  <c:v>300.2</c:v>
                </c:pt>
                <c:pt idx="72">
                  <c:v>360.6</c:v>
                </c:pt>
                <c:pt idx="73">
                  <c:v>335.7</c:v>
                </c:pt>
                <c:pt idx="74">
                  <c:v>394.6</c:v>
                </c:pt>
                <c:pt idx="75">
                  <c:v>402.9</c:v>
                </c:pt>
                <c:pt idx="76">
                  <c:v>387.6</c:v>
                </c:pt>
                <c:pt idx="77">
                  <c:v>694.6</c:v>
                </c:pt>
                <c:pt idx="78">
                  <c:v>448.1</c:v>
                </c:pt>
                <c:pt idx="79">
                  <c:v>763.8</c:v>
                </c:pt>
                <c:pt idx="80">
                  <c:v>640.20000000000005</c:v>
                </c:pt>
                <c:pt idx="81">
                  <c:v>1628.3</c:v>
                </c:pt>
                <c:pt idx="82">
                  <c:v>2220</c:v>
                </c:pt>
                <c:pt idx="83">
                  <c:v>950.1</c:v>
                </c:pt>
                <c:pt idx="84">
                  <c:v>2113.6999999999998</c:v>
                </c:pt>
                <c:pt idx="85">
                  <c:v>1889.4</c:v>
                </c:pt>
                <c:pt idx="86">
                  <c:v>2631.4</c:v>
                </c:pt>
                <c:pt idx="87">
                  <c:v>2265.4</c:v>
                </c:pt>
                <c:pt idx="88">
                  <c:v>2622</c:v>
                </c:pt>
                <c:pt idx="89">
                  <c:v>3028.7</c:v>
                </c:pt>
                <c:pt idx="90">
                  <c:v>2789.7</c:v>
                </c:pt>
                <c:pt idx="91">
                  <c:v>2979.8</c:v>
                </c:pt>
                <c:pt idx="92">
                  <c:v>3199.3</c:v>
                </c:pt>
                <c:pt idx="93">
                  <c:v>3076.1</c:v>
                </c:pt>
                <c:pt idx="94">
                  <c:v>3334.6</c:v>
                </c:pt>
                <c:pt idx="95">
                  <c:v>3296.5</c:v>
                </c:pt>
                <c:pt idx="96">
                  <c:v>3290.2</c:v>
                </c:pt>
                <c:pt idx="97">
                  <c:v>3582.3</c:v>
                </c:pt>
                <c:pt idx="98">
                  <c:v>3579.6</c:v>
                </c:pt>
                <c:pt idx="99">
                  <c:v>3686.8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16274736"/>
        <c:axId val="-1016265488"/>
      </c:scatterChart>
      <c:valAx>
        <c:axId val="-1016274736"/>
        <c:scaling>
          <c:orientation val="minMax"/>
          <c:max val="2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(QPS)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16265488"/>
        <c:crosses val="autoZero"/>
        <c:crossBetween val="midCat"/>
      </c:valAx>
      <c:valAx>
        <c:axId val="-1016265488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</a:t>
                </a:r>
                <a:r>
                  <a:rPr lang="el-GR"/>
                  <a:t>μ</a:t>
                </a:r>
                <a:r>
                  <a:rPr lang="en-US"/>
                  <a:t>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16274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v>basic_tuned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basic_tuned!$J$2:$J$101</c:f>
              <c:numCache>
                <c:formatCode>General</c:formatCode>
                <c:ptCount val="100"/>
                <c:pt idx="0">
                  <c:v>19853.8</c:v>
                </c:pt>
                <c:pt idx="1">
                  <c:v>39766.300000000003</c:v>
                </c:pt>
                <c:pt idx="2">
                  <c:v>59985.2</c:v>
                </c:pt>
                <c:pt idx="3">
                  <c:v>79870.5</c:v>
                </c:pt>
                <c:pt idx="4">
                  <c:v>99984.6</c:v>
                </c:pt>
                <c:pt idx="5">
                  <c:v>119886.6</c:v>
                </c:pt>
                <c:pt idx="6">
                  <c:v>139904.9</c:v>
                </c:pt>
                <c:pt idx="7">
                  <c:v>159874.20000000001</c:v>
                </c:pt>
                <c:pt idx="8">
                  <c:v>180001.2</c:v>
                </c:pt>
                <c:pt idx="9">
                  <c:v>200116.5</c:v>
                </c:pt>
                <c:pt idx="10">
                  <c:v>220060.79999999999</c:v>
                </c:pt>
                <c:pt idx="11">
                  <c:v>240183</c:v>
                </c:pt>
                <c:pt idx="12">
                  <c:v>260193.4</c:v>
                </c:pt>
                <c:pt idx="13">
                  <c:v>279955.8</c:v>
                </c:pt>
                <c:pt idx="14">
                  <c:v>299962.09999999998</c:v>
                </c:pt>
                <c:pt idx="15">
                  <c:v>319983.59999999998</c:v>
                </c:pt>
                <c:pt idx="16">
                  <c:v>339936.4</c:v>
                </c:pt>
                <c:pt idx="17">
                  <c:v>359859</c:v>
                </c:pt>
                <c:pt idx="18">
                  <c:v>380166.1</c:v>
                </c:pt>
                <c:pt idx="19">
                  <c:v>399948.7</c:v>
                </c:pt>
                <c:pt idx="20">
                  <c:v>419661.1</c:v>
                </c:pt>
                <c:pt idx="21">
                  <c:v>440011.9</c:v>
                </c:pt>
                <c:pt idx="22">
                  <c:v>460003.5</c:v>
                </c:pt>
                <c:pt idx="23">
                  <c:v>480063.8</c:v>
                </c:pt>
                <c:pt idx="24">
                  <c:v>500154.4</c:v>
                </c:pt>
                <c:pt idx="25">
                  <c:v>519732.5</c:v>
                </c:pt>
                <c:pt idx="26">
                  <c:v>540215.19999999995</c:v>
                </c:pt>
                <c:pt idx="27">
                  <c:v>559827</c:v>
                </c:pt>
                <c:pt idx="28">
                  <c:v>579890.69999999995</c:v>
                </c:pt>
                <c:pt idx="29">
                  <c:v>600231.19999999995</c:v>
                </c:pt>
                <c:pt idx="30">
                  <c:v>619730.6</c:v>
                </c:pt>
                <c:pt idx="31">
                  <c:v>639955</c:v>
                </c:pt>
                <c:pt idx="32">
                  <c:v>660205.19999999995</c:v>
                </c:pt>
                <c:pt idx="33">
                  <c:v>679925.9</c:v>
                </c:pt>
                <c:pt idx="34">
                  <c:v>699972.3</c:v>
                </c:pt>
                <c:pt idx="35">
                  <c:v>719836.5</c:v>
                </c:pt>
                <c:pt idx="36">
                  <c:v>740315</c:v>
                </c:pt>
                <c:pt idx="37">
                  <c:v>759854.2</c:v>
                </c:pt>
                <c:pt idx="38">
                  <c:v>780068.4</c:v>
                </c:pt>
                <c:pt idx="39">
                  <c:v>800023</c:v>
                </c:pt>
                <c:pt idx="40">
                  <c:v>820128</c:v>
                </c:pt>
                <c:pt idx="41">
                  <c:v>839839.3</c:v>
                </c:pt>
                <c:pt idx="42">
                  <c:v>859623.7</c:v>
                </c:pt>
                <c:pt idx="43">
                  <c:v>879910.7</c:v>
                </c:pt>
                <c:pt idx="44">
                  <c:v>900086.9</c:v>
                </c:pt>
                <c:pt idx="45">
                  <c:v>920099</c:v>
                </c:pt>
                <c:pt idx="46">
                  <c:v>939862.9</c:v>
                </c:pt>
                <c:pt idx="47">
                  <c:v>960245.7</c:v>
                </c:pt>
                <c:pt idx="48">
                  <c:v>980112.9</c:v>
                </c:pt>
                <c:pt idx="49">
                  <c:v>999488.6</c:v>
                </c:pt>
                <c:pt idx="50">
                  <c:v>1019949.7</c:v>
                </c:pt>
                <c:pt idx="51">
                  <c:v>1039944.9</c:v>
                </c:pt>
                <c:pt idx="52">
                  <c:v>1059997.3999999999</c:v>
                </c:pt>
                <c:pt idx="53">
                  <c:v>1079932.7</c:v>
                </c:pt>
                <c:pt idx="54">
                  <c:v>1099937.8999999999</c:v>
                </c:pt>
                <c:pt idx="55">
                  <c:v>1120044.6000000001</c:v>
                </c:pt>
                <c:pt idx="56">
                  <c:v>1139978.8999999999</c:v>
                </c:pt>
                <c:pt idx="57">
                  <c:v>1159409</c:v>
                </c:pt>
                <c:pt idx="58">
                  <c:v>1179868.3</c:v>
                </c:pt>
                <c:pt idx="59">
                  <c:v>1199803.1000000001</c:v>
                </c:pt>
                <c:pt idx="60">
                  <c:v>1219884.3</c:v>
                </c:pt>
                <c:pt idx="61">
                  <c:v>1239555.1000000001</c:v>
                </c:pt>
                <c:pt idx="62">
                  <c:v>1260501.8</c:v>
                </c:pt>
                <c:pt idx="63">
                  <c:v>1279739</c:v>
                </c:pt>
                <c:pt idx="64">
                  <c:v>1300067.8999999999</c:v>
                </c:pt>
                <c:pt idx="65">
                  <c:v>1319024</c:v>
                </c:pt>
                <c:pt idx="66">
                  <c:v>1339741.5</c:v>
                </c:pt>
                <c:pt idx="67">
                  <c:v>1359845.6</c:v>
                </c:pt>
                <c:pt idx="68">
                  <c:v>1379889.7</c:v>
                </c:pt>
                <c:pt idx="69">
                  <c:v>1399921</c:v>
                </c:pt>
                <c:pt idx="70">
                  <c:v>1420001.7</c:v>
                </c:pt>
                <c:pt idx="71">
                  <c:v>1439256.5</c:v>
                </c:pt>
                <c:pt idx="72">
                  <c:v>1459128.3</c:v>
                </c:pt>
                <c:pt idx="73">
                  <c:v>1478874.3</c:v>
                </c:pt>
                <c:pt idx="74">
                  <c:v>1498055.5</c:v>
                </c:pt>
                <c:pt idx="75">
                  <c:v>1517596</c:v>
                </c:pt>
                <c:pt idx="76">
                  <c:v>1536817.5</c:v>
                </c:pt>
                <c:pt idx="77">
                  <c:v>1556241.1</c:v>
                </c:pt>
                <c:pt idx="78">
                  <c:v>1575937.8</c:v>
                </c:pt>
                <c:pt idx="79">
                  <c:v>1595590.5</c:v>
                </c:pt>
                <c:pt idx="80">
                  <c:v>1614451.7</c:v>
                </c:pt>
                <c:pt idx="81">
                  <c:v>1633689.6000000001</c:v>
                </c:pt>
                <c:pt idx="82">
                  <c:v>1654420.6</c:v>
                </c:pt>
                <c:pt idx="83">
                  <c:v>1672822.6</c:v>
                </c:pt>
                <c:pt idx="84">
                  <c:v>1692404.5</c:v>
                </c:pt>
                <c:pt idx="85">
                  <c:v>1712352.7</c:v>
                </c:pt>
                <c:pt idx="86">
                  <c:v>1731824</c:v>
                </c:pt>
                <c:pt idx="87">
                  <c:v>1751228.8</c:v>
                </c:pt>
                <c:pt idx="88">
                  <c:v>1770976</c:v>
                </c:pt>
                <c:pt idx="89">
                  <c:v>1789525.4</c:v>
                </c:pt>
                <c:pt idx="90">
                  <c:v>1809628</c:v>
                </c:pt>
                <c:pt idx="91">
                  <c:v>1829121.4</c:v>
                </c:pt>
                <c:pt idx="92">
                  <c:v>1848687</c:v>
                </c:pt>
                <c:pt idx="93">
                  <c:v>1867712.7</c:v>
                </c:pt>
                <c:pt idx="94">
                  <c:v>1884736.4</c:v>
                </c:pt>
                <c:pt idx="95">
                  <c:v>1898104.4</c:v>
                </c:pt>
                <c:pt idx="96">
                  <c:v>1902237.8</c:v>
                </c:pt>
                <c:pt idx="97">
                  <c:v>1904490.2</c:v>
                </c:pt>
                <c:pt idx="98">
                  <c:v>1906651.6</c:v>
                </c:pt>
                <c:pt idx="99">
                  <c:v>1911251.6</c:v>
                </c:pt>
              </c:numCache>
            </c:numRef>
          </c:xVal>
          <c:yVal>
            <c:numRef>
              <c:f>basic_tuned!$H$2:$H$101</c:f>
              <c:numCache>
                <c:formatCode>General</c:formatCode>
                <c:ptCount val="100"/>
                <c:pt idx="0">
                  <c:v>126.8</c:v>
                </c:pt>
                <c:pt idx="1">
                  <c:v>119.4</c:v>
                </c:pt>
                <c:pt idx="2">
                  <c:v>111.2</c:v>
                </c:pt>
                <c:pt idx="3">
                  <c:v>113.2</c:v>
                </c:pt>
                <c:pt idx="4">
                  <c:v>107.8</c:v>
                </c:pt>
                <c:pt idx="5">
                  <c:v>106.6</c:v>
                </c:pt>
                <c:pt idx="6">
                  <c:v>106.3</c:v>
                </c:pt>
                <c:pt idx="7">
                  <c:v>104.7</c:v>
                </c:pt>
                <c:pt idx="8">
                  <c:v>103.7</c:v>
                </c:pt>
                <c:pt idx="9">
                  <c:v>103.7</c:v>
                </c:pt>
                <c:pt idx="10">
                  <c:v>101.6</c:v>
                </c:pt>
                <c:pt idx="11">
                  <c:v>101.5</c:v>
                </c:pt>
                <c:pt idx="12">
                  <c:v>99.8</c:v>
                </c:pt>
                <c:pt idx="13">
                  <c:v>103.3</c:v>
                </c:pt>
                <c:pt idx="14">
                  <c:v>99.6</c:v>
                </c:pt>
                <c:pt idx="15">
                  <c:v>100.6</c:v>
                </c:pt>
                <c:pt idx="16">
                  <c:v>101.1</c:v>
                </c:pt>
                <c:pt idx="17">
                  <c:v>101.3</c:v>
                </c:pt>
                <c:pt idx="18">
                  <c:v>103.7</c:v>
                </c:pt>
                <c:pt idx="19">
                  <c:v>103.1</c:v>
                </c:pt>
                <c:pt idx="20">
                  <c:v>105.8</c:v>
                </c:pt>
                <c:pt idx="21">
                  <c:v>106</c:v>
                </c:pt>
                <c:pt idx="22">
                  <c:v>105.1</c:v>
                </c:pt>
                <c:pt idx="23">
                  <c:v>105</c:v>
                </c:pt>
                <c:pt idx="24">
                  <c:v>106</c:v>
                </c:pt>
                <c:pt idx="25">
                  <c:v>106.1</c:v>
                </c:pt>
                <c:pt idx="26">
                  <c:v>107.3</c:v>
                </c:pt>
                <c:pt idx="27">
                  <c:v>110.7</c:v>
                </c:pt>
                <c:pt idx="28">
                  <c:v>110.3</c:v>
                </c:pt>
                <c:pt idx="29">
                  <c:v>110.6</c:v>
                </c:pt>
                <c:pt idx="30">
                  <c:v>116.8</c:v>
                </c:pt>
                <c:pt idx="31">
                  <c:v>115.3</c:v>
                </c:pt>
                <c:pt idx="32">
                  <c:v>119.8</c:v>
                </c:pt>
                <c:pt idx="33">
                  <c:v>116.2</c:v>
                </c:pt>
                <c:pt idx="34">
                  <c:v>118.1</c:v>
                </c:pt>
                <c:pt idx="35">
                  <c:v>122.9</c:v>
                </c:pt>
                <c:pt idx="36">
                  <c:v>122.1</c:v>
                </c:pt>
                <c:pt idx="37">
                  <c:v>126</c:v>
                </c:pt>
                <c:pt idx="38">
                  <c:v>126.9</c:v>
                </c:pt>
                <c:pt idx="39">
                  <c:v>128.6</c:v>
                </c:pt>
                <c:pt idx="40">
                  <c:v>131.80000000000001</c:v>
                </c:pt>
                <c:pt idx="41">
                  <c:v>130.9</c:v>
                </c:pt>
                <c:pt idx="42">
                  <c:v>136.5</c:v>
                </c:pt>
                <c:pt idx="43">
                  <c:v>135.80000000000001</c:v>
                </c:pt>
                <c:pt idx="44">
                  <c:v>140.6</c:v>
                </c:pt>
                <c:pt idx="45">
                  <c:v>139.69999999999999</c:v>
                </c:pt>
                <c:pt idx="46">
                  <c:v>144.5</c:v>
                </c:pt>
                <c:pt idx="47">
                  <c:v>146.9</c:v>
                </c:pt>
                <c:pt idx="48">
                  <c:v>149.30000000000001</c:v>
                </c:pt>
                <c:pt idx="49">
                  <c:v>152.69999999999999</c:v>
                </c:pt>
                <c:pt idx="50">
                  <c:v>154.1</c:v>
                </c:pt>
                <c:pt idx="51">
                  <c:v>155.5</c:v>
                </c:pt>
                <c:pt idx="52">
                  <c:v>163.9</c:v>
                </c:pt>
                <c:pt idx="53">
                  <c:v>166.8</c:v>
                </c:pt>
                <c:pt idx="54">
                  <c:v>172.9</c:v>
                </c:pt>
                <c:pt idx="55">
                  <c:v>170.9</c:v>
                </c:pt>
                <c:pt idx="56">
                  <c:v>175.3</c:v>
                </c:pt>
                <c:pt idx="57">
                  <c:v>187.3</c:v>
                </c:pt>
                <c:pt idx="58">
                  <c:v>190.4</c:v>
                </c:pt>
                <c:pt idx="59">
                  <c:v>194</c:v>
                </c:pt>
                <c:pt idx="60">
                  <c:v>196.2</c:v>
                </c:pt>
                <c:pt idx="61">
                  <c:v>199.4</c:v>
                </c:pt>
                <c:pt idx="62">
                  <c:v>215.7</c:v>
                </c:pt>
                <c:pt idx="63">
                  <c:v>214.6</c:v>
                </c:pt>
                <c:pt idx="64">
                  <c:v>229.7</c:v>
                </c:pt>
                <c:pt idx="65">
                  <c:v>226.8</c:v>
                </c:pt>
                <c:pt idx="66">
                  <c:v>239.9</c:v>
                </c:pt>
                <c:pt idx="67">
                  <c:v>268.8</c:v>
                </c:pt>
                <c:pt idx="68">
                  <c:v>267.60000000000002</c:v>
                </c:pt>
                <c:pt idx="69">
                  <c:v>280.39999999999998</c:v>
                </c:pt>
                <c:pt idx="70">
                  <c:v>275.39999999999998</c:v>
                </c:pt>
                <c:pt idx="71">
                  <c:v>336.6</c:v>
                </c:pt>
                <c:pt idx="72">
                  <c:v>318</c:v>
                </c:pt>
                <c:pt idx="73">
                  <c:v>362.5</c:v>
                </c:pt>
                <c:pt idx="74">
                  <c:v>488.7</c:v>
                </c:pt>
                <c:pt idx="75">
                  <c:v>398.2</c:v>
                </c:pt>
                <c:pt idx="76">
                  <c:v>1912.6</c:v>
                </c:pt>
                <c:pt idx="77">
                  <c:v>530.9</c:v>
                </c:pt>
                <c:pt idx="78">
                  <c:v>1145.8</c:v>
                </c:pt>
                <c:pt idx="79">
                  <c:v>2176.5</c:v>
                </c:pt>
                <c:pt idx="80">
                  <c:v>1769.1</c:v>
                </c:pt>
                <c:pt idx="81">
                  <c:v>2595.3000000000002</c:v>
                </c:pt>
                <c:pt idx="82">
                  <c:v>2391.5</c:v>
                </c:pt>
                <c:pt idx="83">
                  <c:v>2301.3000000000002</c:v>
                </c:pt>
                <c:pt idx="84">
                  <c:v>2758.9</c:v>
                </c:pt>
                <c:pt idx="85">
                  <c:v>2573.1999999999998</c:v>
                </c:pt>
                <c:pt idx="86">
                  <c:v>3033.4</c:v>
                </c:pt>
                <c:pt idx="87">
                  <c:v>2787.7</c:v>
                </c:pt>
                <c:pt idx="88">
                  <c:v>2990</c:v>
                </c:pt>
                <c:pt idx="89">
                  <c:v>3140.6</c:v>
                </c:pt>
                <c:pt idx="90">
                  <c:v>3188.9</c:v>
                </c:pt>
                <c:pt idx="91">
                  <c:v>3361.7</c:v>
                </c:pt>
                <c:pt idx="92">
                  <c:v>3418.4</c:v>
                </c:pt>
                <c:pt idx="93">
                  <c:v>3526.3</c:v>
                </c:pt>
                <c:pt idx="94">
                  <c:v>3852.6</c:v>
                </c:pt>
                <c:pt idx="95">
                  <c:v>3563.3</c:v>
                </c:pt>
                <c:pt idx="96">
                  <c:v>3579.3</c:v>
                </c:pt>
                <c:pt idx="97">
                  <c:v>3616.8</c:v>
                </c:pt>
                <c:pt idx="98">
                  <c:v>3612</c:v>
                </c:pt>
                <c:pt idx="99">
                  <c:v>3617.2</c:v>
                </c:pt>
              </c:numCache>
            </c:numRef>
          </c:yVal>
          <c:smooth val="0"/>
        </c:ser>
        <c:ser>
          <c:idx val="4"/>
          <c:order val="1"/>
          <c:tx>
            <c:v>fb_etc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fb_etc!$J$2:$J$101</c:f>
              <c:numCache>
                <c:formatCode>General</c:formatCode>
                <c:ptCount val="100"/>
                <c:pt idx="0">
                  <c:v>19570.900000000001</c:v>
                </c:pt>
                <c:pt idx="1">
                  <c:v>39664.9</c:v>
                </c:pt>
                <c:pt idx="2">
                  <c:v>60143.1</c:v>
                </c:pt>
                <c:pt idx="3">
                  <c:v>79999.3</c:v>
                </c:pt>
                <c:pt idx="4">
                  <c:v>100129.3</c:v>
                </c:pt>
                <c:pt idx="5">
                  <c:v>119988.1</c:v>
                </c:pt>
                <c:pt idx="6">
                  <c:v>140159.79999999999</c:v>
                </c:pt>
                <c:pt idx="7">
                  <c:v>160013.9</c:v>
                </c:pt>
                <c:pt idx="8">
                  <c:v>179874.6</c:v>
                </c:pt>
                <c:pt idx="9">
                  <c:v>200111.9</c:v>
                </c:pt>
                <c:pt idx="10">
                  <c:v>220168.2</c:v>
                </c:pt>
                <c:pt idx="11">
                  <c:v>240043</c:v>
                </c:pt>
                <c:pt idx="12">
                  <c:v>260277.4</c:v>
                </c:pt>
                <c:pt idx="13">
                  <c:v>280004.59999999998</c:v>
                </c:pt>
                <c:pt idx="14">
                  <c:v>299878.90000000002</c:v>
                </c:pt>
                <c:pt idx="15">
                  <c:v>319790.8</c:v>
                </c:pt>
                <c:pt idx="16">
                  <c:v>339997.2</c:v>
                </c:pt>
                <c:pt idx="17">
                  <c:v>360026.8</c:v>
                </c:pt>
                <c:pt idx="18">
                  <c:v>380134</c:v>
                </c:pt>
                <c:pt idx="19">
                  <c:v>400470.6</c:v>
                </c:pt>
                <c:pt idx="20">
                  <c:v>419847.6</c:v>
                </c:pt>
                <c:pt idx="21">
                  <c:v>440151.8</c:v>
                </c:pt>
                <c:pt idx="22">
                  <c:v>459912</c:v>
                </c:pt>
                <c:pt idx="23">
                  <c:v>480121.5</c:v>
                </c:pt>
                <c:pt idx="24">
                  <c:v>499990.6</c:v>
                </c:pt>
                <c:pt idx="25">
                  <c:v>520121.3</c:v>
                </c:pt>
                <c:pt idx="26">
                  <c:v>540043.1</c:v>
                </c:pt>
                <c:pt idx="27">
                  <c:v>559697.9</c:v>
                </c:pt>
                <c:pt idx="28">
                  <c:v>580164.69999999995</c:v>
                </c:pt>
                <c:pt idx="29">
                  <c:v>600112.30000000005</c:v>
                </c:pt>
                <c:pt idx="30">
                  <c:v>620095.6</c:v>
                </c:pt>
                <c:pt idx="31">
                  <c:v>640134</c:v>
                </c:pt>
                <c:pt idx="32">
                  <c:v>660125.9</c:v>
                </c:pt>
                <c:pt idx="33">
                  <c:v>680102.9</c:v>
                </c:pt>
                <c:pt idx="34">
                  <c:v>700321.1</c:v>
                </c:pt>
                <c:pt idx="35">
                  <c:v>720054.1</c:v>
                </c:pt>
                <c:pt idx="36">
                  <c:v>739954.6</c:v>
                </c:pt>
                <c:pt idx="37">
                  <c:v>760146.3</c:v>
                </c:pt>
                <c:pt idx="38">
                  <c:v>780268</c:v>
                </c:pt>
                <c:pt idx="39">
                  <c:v>799820.1</c:v>
                </c:pt>
                <c:pt idx="40">
                  <c:v>819858.6</c:v>
                </c:pt>
                <c:pt idx="41">
                  <c:v>840195.9</c:v>
                </c:pt>
                <c:pt idx="42">
                  <c:v>859665.7</c:v>
                </c:pt>
                <c:pt idx="43">
                  <c:v>880534.8</c:v>
                </c:pt>
                <c:pt idx="44">
                  <c:v>899841</c:v>
                </c:pt>
                <c:pt idx="45">
                  <c:v>920061.5</c:v>
                </c:pt>
                <c:pt idx="46">
                  <c:v>939585.6</c:v>
                </c:pt>
                <c:pt idx="47">
                  <c:v>960111.5</c:v>
                </c:pt>
                <c:pt idx="48">
                  <c:v>980048.4</c:v>
                </c:pt>
                <c:pt idx="49">
                  <c:v>999987.8</c:v>
                </c:pt>
                <c:pt idx="50">
                  <c:v>1019933</c:v>
                </c:pt>
                <c:pt idx="51">
                  <c:v>1039941.4</c:v>
                </c:pt>
                <c:pt idx="52">
                  <c:v>1060385.6000000001</c:v>
                </c:pt>
                <c:pt idx="53">
                  <c:v>1079662.1000000001</c:v>
                </c:pt>
                <c:pt idx="54">
                  <c:v>1099868.5</c:v>
                </c:pt>
                <c:pt idx="55">
                  <c:v>1119765.8</c:v>
                </c:pt>
                <c:pt idx="56">
                  <c:v>1139251.5</c:v>
                </c:pt>
                <c:pt idx="57">
                  <c:v>1158064.8999999999</c:v>
                </c:pt>
                <c:pt idx="58">
                  <c:v>1178008.2</c:v>
                </c:pt>
                <c:pt idx="59">
                  <c:v>1196707.2</c:v>
                </c:pt>
                <c:pt idx="60">
                  <c:v>1216342.7</c:v>
                </c:pt>
                <c:pt idx="61">
                  <c:v>1235952.1000000001</c:v>
                </c:pt>
                <c:pt idx="62">
                  <c:v>1255797.6000000001</c:v>
                </c:pt>
                <c:pt idx="63">
                  <c:v>1274478.5</c:v>
                </c:pt>
                <c:pt idx="64">
                  <c:v>1294281.8</c:v>
                </c:pt>
                <c:pt idx="65">
                  <c:v>1313269.2</c:v>
                </c:pt>
                <c:pt idx="66">
                  <c:v>1332621.8</c:v>
                </c:pt>
                <c:pt idx="67">
                  <c:v>1351703</c:v>
                </c:pt>
                <c:pt idx="68">
                  <c:v>1371362.6</c:v>
                </c:pt>
                <c:pt idx="69">
                  <c:v>1391083.3</c:v>
                </c:pt>
                <c:pt idx="70">
                  <c:v>1409861.1</c:v>
                </c:pt>
                <c:pt idx="71">
                  <c:v>1429180</c:v>
                </c:pt>
                <c:pt idx="72">
                  <c:v>1448157.3</c:v>
                </c:pt>
                <c:pt idx="73">
                  <c:v>1468322.6</c:v>
                </c:pt>
                <c:pt idx="74">
                  <c:v>1487333.9</c:v>
                </c:pt>
                <c:pt idx="75">
                  <c:v>1506211.7</c:v>
                </c:pt>
                <c:pt idx="76">
                  <c:v>1526251.1</c:v>
                </c:pt>
                <c:pt idx="77">
                  <c:v>1545306.2</c:v>
                </c:pt>
                <c:pt idx="78">
                  <c:v>1564469.6</c:v>
                </c:pt>
                <c:pt idx="79">
                  <c:v>1583749.6</c:v>
                </c:pt>
                <c:pt idx="80">
                  <c:v>1603346.5</c:v>
                </c:pt>
                <c:pt idx="81">
                  <c:v>1622226.2</c:v>
                </c:pt>
                <c:pt idx="82">
                  <c:v>1640913.7</c:v>
                </c:pt>
                <c:pt idx="83">
                  <c:v>1660499.7</c:v>
                </c:pt>
                <c:pt idx="84">
                  <c:v>1680387.3</c:v>
                </c:pt>
                <c:pt idx="85">
                  <c:v>1699491.3</c:v>
                </c:pt>
                <c:pt idx="86">
                  <c:v>1718693.7</c:v>
                </c:pt>
                <c:pt idx="87">
                  <c:v>1737216.4</c:v>
                </c:pt>
                <c:pt idx="88">
                  <c:v>1756503.5</c:v>
                </c:pt>
                <c:pt idx="89">
                  <c:v>1774448.2</c:v>
                </c:pt>
                <c:pt idx="90">
                  <c:v>1783625.4</c:v>
                </c:pt>
                <c:pt idx="91">
                  <c:v>1790461.3</c:v>
                </c:pt>
                <c:pt idx="92">
                  <c:v>1795915.5</c:v>
                </c:pt>
                <c:pt idx="93">
                  <c:v>1792240.4</c:v>
                </c:pt>
                <c:pt idx="94">
                  <c:v>1799839.6</c:v>
                </c:pt>
                <c:pt idx="95">
                  <c:v>1797770.2</c:v>
                </c:pt>
                <c:pt idx="96">
                  <c:v>1794324.4</c:v>
                </c:pt>
                <c:pt idx="97">
                  <c:v>1798326.5</c:v>
                </c:pt>
                <c:pt idx="98">
                  <c:v>1803671</c:v>
                </c:pt>
                <c:pt idx="99">
                  <c:v>1791632.6</c:v>
                </c:pt>
              </c:numCache>
            </c:numRef>
          </c:xVal>
          <c:yVal>
            <c:numRef>
              <c:f>fb_etc!$H$2:$H$101</c:f>
              <c:numCache>
                <c:formatCode>General</c:formatCode>
                <c:ptCount val="100"/>
                <c:pt idx="0">
                  <c:v>135.80000000000001</c:v>
                </c:pt>
                <c:pt idx="1">
                  <c:v>116.4</c:v>
                </c:pt>
                <c:pt idx="2">
                  <c:v>114.1</c:v>
                </c:pt>
                <c:pt idx="3">
                  <c:v>114</c:v>
                </c:pt>
                <c:pt idx="4">
                  <c:v>112.1</c:v>
                </c:pt>
                <c:pt idx="5">
                  <c:v>109.3</c:v>
                </c:pt>
                <c:pt idx="6">
                  <c:v>107.9</c:v>
                </c:pt>
                <c:pt idx="7">
                  <c:v>107.5</c:v>
                </c:pt>
                <c:pt idx="8">
                  <c:v>106.3</c:v>
                </c:pt>
                <c:pt idx="9">
                  <c:v>104.5</c:v>
                </c:pt>
                <c:pt idx="10">
                  <c:v>104.4</c:v>
                </c:pt>
                <c:pt idx="11">
                  <c:v>103.8</c:v>
                </c:pt>
                <c:pt idx="12">
                  <c:v>102.7</c:v>
                </c:pt>
                <c:pt idx="13">
                  <c:v>101.5</c:v>
                </c:pt>
                <c:pt idx="14">
                  <c:v>101.8</c:v>
                </c:pt>
                <c:pt idx="15">
                  <c:v>100.6</c:v>
                </c:pt>
                <c:pt idx="16">
                  <c:v>101</c:v>
                </c:pt>
                <c:pt idx="17">
                  <c:v>100.3</c:v>
                </c:pt>
                <c:pt idx="18">
                  <c:v>100.1</c:v>
                </c:pt>
                <c:pt idx="19">
                  <c:v>99</c:v>
                </c:pt>
                <c:pt idx="20">
                  <c:v>102.8</c:v>
                </c:pt>
                <c:pt idx="21">
                  <c:v>103.1</c:v>
                </c:pt>
                <c:pt idx="22">
                  <c:v>103.9</c:v>
                </c:pt>
                <c:pt idx="23">
                  <c:v>104.7</c:v>
                </c:pt>
                <c:pt idx="24">
                  <c:v>105.3</c:v>
                </c:pt>
                <c:pt idx="25">
                  <c:v>107.1</c:v>
                </c:pt>
                <c:pt idx="26">
                  <c:v>106.7</c:v>
                </c:pt>
                <c:pt idx="27">
                  <c:v>111.3</c:v>
                </c:pt>
                <c:pt idx="28">
                  <c:v>110.2</c:v>
                </c:pt>
                <c:pt idx="29">
                  <c:v>113.7</c:v>
                </c:pt>
                <c:pt idx="30">
                  <c:v>114.3</c:v>
                </c:pt>
                <c:pt idx="31">
                  <c:v>117.1</c:v>
                </c:pt>
                <c:pt idx="32">
                  <c:v>116.7</c:v>
                </c:pt>
                <c:pt idx="33">
                  <c:v>119.2</c:v>
                </c:pt>
                <c:pt idx="34">
                  <c:v>120.1</c:v>
                </c:pt>
                <c:pt idx="35">
                  <c:v>122.3</c:v>
                </c:pt>
                <c:pt idx="36">
                  <c:v>122.9</c:v>
                </c:pt>
                <c:pt idx="37">
                  <c:v>126</c:v>
                </c:pt>
                <c:pt idx="38">
                  <c:v>128.19999999999999</c:v>
                </c:pt>
                <c:pt idx="39">
                  <c:v>129.9</c:v>
                </c:pt>
                <c:pt idx="40">
                  <c:v>131.69999999999999</c:v>
                </c:pt>
                <c:pt idx="41">
                  <c:v>134.9</c:v>
                </c:pt>
                <c:pt idx="42">
                  <c:v>135.4</c:v>
                </c:pt>
                <c:pt idx="43">
                  <c:v>140.5</c:v>
                </c:pt>
                <c:pt idx="44">
                  <c:v>140.5</c:v>
                </c:pt>
                <c:pt idx="45">
                  <c:v>141.9</c:v>
                </c:pt>
                <c:pt idx="46">
                  <c:v>149.80000000000001</c:v>
                </c:pt>
                <c:pt idx="47">
                  <c:v>147.5</c:v>
                </c:pt>
                <c:pt idx="48">
                  <c:v>154.80000000000001</c:v>
                </c:pt>
                <c:pt idx="49">
                  <c:v>153.19999999999999</c:v>
                </c:pt>
                <c:pt idx="50">
                  <c:v>158.69999999999999</c:v>
                </c:pt>
                <c:pt idx="51">
                  <c:v>165.5</c:v>
                </c:pt>
                <c:pt idx="52">
                  <c:v>167.4</c:v>
                </c:pt>
                <c:pt idx="53">
                  <c:v>169.9</c:v>
                </c:pt>
                <c:pt idx="54">
                  <c:v>180.5</c:v>
                </c:pt>
                <c:pt idx="55">
                  <c:v>175.5</c:v>
                </c:pt>
                <c:pt idx="56">
                  <c:v>188.3</c:v>
                </c:pt>
                <c:pt idx="57">
                  <c:v>187.3</c:v>
                </c:pt>
                <c:pt idx="58">
                  <c:v>195</c:v>
                </c:pt>
                <c:pt idx="59">
                  <c:v>204.6</c:v>
                </c:pt>
                <c:pt idx="60">
                  <c:v>206.1</c:v>
                </c:pt>
                <c:pt idx="61">
                  <c:v>216.1</c:v>
                </c:pt>
                <c:pt idx="62">
                  <c:v>226.3</c:v>
                </c:pt>
                <c:pt idx="63">
                  <c:v>232.7</c:v>
                </c:pt>
                <c:pt idx="64">
                  <c:v>249.4</c:v>
                </c:pt>
                <c:pt idx="65">
                  <c:v>268.8</c:v>
                </c:pt>
                <c:pt idx="66">
                  <c:v>259.8</c:v>
                </c:pt>
                <c:pt idx="67">
                  <c:v>322.2</c:v>
                </c:pt>
                <c:pt idx="68">
                  <c:v>303.2</c:v>
                </c:pt>
                <c:pt idx="69">
                  <c:v>315.89999999999998</c:v>
                </c:pt>
                <c:pt idx="70">
                  <c:v>366.8</c:v>
                </c:pt>
                <c:pt idx="71">
                  <c:v>365.4</c:v>
                </c:pt>
                <c:pt idx="72">
                  <c:v>426.1</c:v>
                </c:pt>
                <c:pt idx="73">
                  <c:v>1002.3</c:v>
                </c:pt>
                <c:pt idx="74">
                  <c:v>563.4</c:v>
                </c:pt>
                <c:pt idx="75">
                  <c:v>1666.3</c:v>
                </c:pt>
                <c:pt idx="76">
                  <c:v>2004.3</c:v>
                </c:pt>
                <c:pt idx="77">
                  <c:v>2158</c:v>
                </c:pt>
                <c:pt idx="78">
                  <c:v>2673.8</c:v>
                </c:pt>
                <c:pt idx="79">
                  <c:v>2486.1</c:v>
                </c:pt>
                <c:pt idx="80">
                  <c:v>2825.6</c:v>
                </c:pt>
                <c:pt idx="81">
                  <c:v>3044.9</c:v>
                </c:pt>
                <c:pt idx="82">
                  <c:v>2983.4</c:v>
                </c:pt>
                <c:pt idx="83">
                  <c:v>3217.1</c:v>
                </c:pt>
                <c:pt idx="84">
                  <c:v>3369.9</c:v>
                </c:pt>
                <c:pt idx="85">
                  <c:v>3243.1</c:v>
                </c:pt>
                <c:pt idx="86">
                  <c:v>3734.5</c:v>
                </c:pt>
                <c:pt idx="87">
                  <c:v>3518.9</c:v>
                </c:pt>
                <c:pt idx="88">
                  <c:v>3742.7</c:v>
                </c:pt>
                <c:pt idx="89">
                  <c:v>3928.6</c:v>
                </c:pt>
                <c:pt idx="90">
                  <c:v>3967</c:v>
                </c:pt>
                <c:pt idx="91">
                  <c:v>3991</c:v>
                </c:pt>
                <c:pt idx="92">
                  <c:v>4035.4</c:v>
                </c:pt>
                <c:pt idx="93">
                  <c:v>4060.5</c:v>
                </c:pt>
                <c:pt idx="94">
                  <c:v>4076.7</c:v>
                </c:pt>
                <c:pt idx="95">
                  <c:v>4104.3999999999996</c:v>
                </c:pt>
                <c:pt idx="96">
                  <c:v>4117.8999999999996</c:v>
                </c:pt>
                <c:pt idx="97">
                  <c:v>4109.8</c:v>
                </c:pt>
                <c:pt idx="98">
                  <c:v>3988.5</c:v>
                </c:pt>
                <c:pt idx="99">
                  <c:v>4170.3</c:v>
                </c:pt>
              </c:numCache>
            </c:numRef>
          </c:yVal>
          <c:smooth val="0"/>
        </c:ser>
        <c:ser>
          <c:idx val="6"/>
          <c:order val="2"/>
          <c:tx>
            <c:v>fb_var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fb_var!$J$2:$J$101</c:f>
              <c:numCache>
                <c:formatCode>General</c:formatCode>
                <c:ptCount val="100"/>
                <c:pt idx="0">
                  <c:v>5737.9</c:v>
                </c:pt>
                <c:pt idx="1">
                  <c:v>11946.9</c:v>
                </c:pt>
                <c:pt idx="2">
                  <c:v>17930.099999999999</c:v>
                </c:pt>
                <c:pt idx="3">
                  <c:v>23902.2</c:v>
                </c:pt>
                <c:pt idx="4">
                  <c:v>29882</c:v>
                </c:pt>
                <c:pt idx="5">
                  <c:v>36020.5</c:v>
                </c:pt>
                <c:pt idx="6">
                  <c:v>42086.8</c:v>
                </c:pt>
                <c:pt idx="7">
                  <c:v>48040.1</c:v>
                </c:pt>
                <c:pt idx="8">
                  <c:v>54048.4</c:v>
                </c:pt>
                <c:pt idx="9">
                  <c:v>59955.5</c:v>
                </c:pt>
                <c:pt idx="10">
                  <c:v>66016.899999999994</c:v>
                </c:pt>
                <c:pt idx="11">
                  <c:v>71940.899999999994</c:v>
                </c:pt>
                <c:pt idx="12">
                  <c:v>78007.100000000006</c:v>
                </c:pt>
                <c:pt idx="13">
                  <c:v>83991.4</c:v>
                </c:pt>
                <c:pt idx="14">
                  <c:v>90019.4</c:v>
                </c:pt>
                <c:pt idx="15">
                  <c:v>96009.3</c:v>
                </c:pt>
                <c:pt idx="16">
                  <c:v>102027.5</c:v>
                </c:pt>
                <c:pt idx="17">
                  <c:v>107919.2</c:v>
                </c:pt>
                <c:pt idx="18">
                  <c:v>113988.9</c:v>
                </c:pt>
                <c:pt idx="19">
                  <c:v>119725</c:v>
                </c:pt>
                <c:pt idx="20">
                  <c:v>125967.6</c:v>
                </c:pt>
                <c:pt idx="21">
                  <c:v>131797.79999999999</c:v>
                </c:pt>
                <c:pt idx="22">
                  <c:v>138137.60000000001</c:v>
                </c:pt>
                <c:pt idx="23">
                  <c:v>142936.9</c:v>
                </c:pt>
                <c:pt idx="24">
                  <c:v>148444.5</c:v>
                </c:pt>
                <c:pt idx="25">
                  <c:v>134297.9</c:v>
                </c:pt>
                <c:pt idx="26">
                  <c:v>132427.70000000001</c:v>
                </c:pt>
                <c:pt idx="27">
                  <c:v>132443.6</c:v>
                </c:pt>
                <c:pt idx="28">
                  <c:v>131850.20000000001</c:v>
                </c:pt>
                <c:pt idx="29">
                  <c:v>132359.20000000001</c:v>
                </c:pt>
                <c:pt idx="30">
                  <c:v>131395.5</c:v>
                </c:pt>
                <c:pt idx="31">
                  <c:v>132388</c:v>
                </c:pt>
                <c:pt idx="32">
                  <c:v>132119.9</c:v>
                </c:pt>
                <c:pt idx="33">
                  <c:v>131531.4</c:v>
                </c:pt>
                <c:pt idx="34">
                  <c:v>132228.70000000001</c:v>
                </c:pt>
                <c:pt idx="35">
                  <c:v>132322.4</c:v>
                </c:pt>
                <c:pt idx="36">
                  <c:v>132246.9</c:v>
                </c:pt>
                <c:pt idx="37">
                  <c:v>131619.79999999999</c:v>
                </c:pt>
                <c:pt idx="38">
                  <c:v>132274.4</c:v>
                </c:pt>
                <c:pt idx="39">
                  <c:v>131594.4</c:v>
                </c:pt>
                <c:pt idx="40">
                  <c:v>132361.29999999999</c:v>
                </c:pt>
                <c:pt idx="41">
                  <c:v>131190</c:v>
                </c:pt>
                <c:pt idx="42">
                  <c:v>132354.70000000001</c:v>
                </c:pt>
                <c:pt idx="43">
                  <c:v>131550.6</c:v>
                </c:pt>
                <c:pt idx="44">
                  <c:v>132460.5</c:v>
                </c:pt>
                <c:pt idx="45">
                  <c:v>131376</c:v>
                </c:pt>
                <c:pt idx="46">
                  <c:v>132431.1</c:v>
                </c:pt>
                <c:pt idx="47">
                  <c:v>132443.5</c:v>
                </c:pt>
                <c:pt idx="48">
                  <c:v>132146.70000000001</c:v>
                </c:pt>
                <c:pt idx="49">
                  <c:v>131712.6</c:v>
                </c:pt>
                <c:pt idx="50">
                  <c:v>132317.5</c:v>
                </c:pt>
                <c:pt idx="51">
                  <c:v>131739.5</c:v>
                </c:pt>
                <c:pt idx="52">
                  <c:v>132436.79999999999</c:v>
                </c:pt>
                <c:pt idx="53">
                  <c:v>131638.5</c:v>
                </c:pt>
                <c:pt idx="54">
                  <c:v>132508.29999999999</c:v>
                </c:pt>
                <c:pt idx="55">
                  <c:v>132189.20000000001</c:v>
                </c:pt>
                <c:pt idx="56">
                  <c:v>131720.70000000001</c:v>
                </c:pt>
                <c:pt idx="57">
                  <c:v>132488.79999999999</c:v>
                </c:pt>
                <c:pt idx="58">
                  <c:v>131648.20000000001</c:v>
                </c:pt>
                <c:pt idx="59">
                  <c:v>132456</c:v>
                </c:pt>
                <c:pt idx="60">
                  <c:v>132280.5</c:v>
                </c:pt>
                <c:pt idx="61">
                  <c:v>132008.29999999999</c:v>
                </c:pt>
                <c:pt idx="62">
                  <c:v>131625.9</c:v>
                </c:pt>
                <c:pt idx="63">
                  <c:v>132339</c:v>
                </c:pt>
                <c:pt idx="64">
                  <c:v>132105.20000000001</c:v>
                </c:pt>
                <c:pt idx="65">
                  <c:v>132559.29999999999</c:v>
                </c:pt>
                <c:pt idx="66">
                  <c:v>131556</c:v>
                </c:pt>
                <c:pt idx="67">
                  <c:v>132416.70000000001</c:v>
                </c:pt>
                <c:pt idx="68">
                  <c:v>132316.20000000001</c:v>
                </c:pt>
                <c:pt idx="69">
                  <c:v>131738</c:v>
                </c:pt>
                <c:pt idx="70">
                  <c:v>132405.79999999999</c:v>
                </c:pt>
                <c:pt idx="71">
                  <c:v>132456.4</c:v>
                </c:pt>
                <c:pt idx="72">
                  <c:v>131615.29999999999</c:v>
                </c:pt>
                <c:pt idx="73">
                  <c:v>132429</c:v>
                </c:pt>
                <c:pt idx="74">
                  <c:v>131753.70000000001</c:v>
                </c:pt>
                <c:pt idx="75">
                  <c:v>132235.4</c:v>
                </c:pt>
                <c:pt idx="76">
                  <c:v>132407.70000000001</c:v>
                </c:pt>
                <c:pt idx="77">
                  <c:v>131715.70000000001</c:v>
                </c:pt>
                <c:pt idx="78">
                  <c:v>132354.20000000001</c:v>
                </c:pt>
                <c:pt idx="79">
                  <c:v>132483.9</c:v>
                </c:pt>
                <c:pt idx="80">
                  <c:v>131495.4</c:v>
                </c:pt>
                <c:pt idx="81">
                  <c:v>132390.1</c:v>
                </c:pt>
                <c:pt idx="82">
                  <c:v>132392.29999999999</c:v>
                </c:pt>
                <c:pt idx="83">
                  <c:v>132271.79999999999</c:v>
                </c:pt>
                <c:pt idx="84">
                  <c:v>132534.70000000001</c:v>
                </c:pt>
                <c:pt idx="85">
                  <c:v>131740.1</c:v>
                </c:pt>
                <c:pt idx="86">
                  <c:v>132336.70000000001</c:v>
                </c:pt>
                <c:pt idx="87">
                  <c:v>132204.1</c:v>
                </c:pt>
                <c:pt idx="88">
                  <c:v>132562.9</c:v>
                </c:pt>
                <c:pt idx="89">
                  <c:v>132339.5</c:v>
                </c:pt>
                <c:pt idx="90">
                  <c:v>131736.79999999999</c:v>
                </c:pt>
                <c:pt idx="91">
                  <c:v>132273.70000000001</c:v>
                </c:pt>
                <c:pt idx="92">
                  <c:v>132162.79999999999</c:v>
                </c:pt>
                <c:pt idx="93">
                  <c:v>132267.1</c:v>
                </c:pt>
                <c:pt idx="94">
                  <c:v>132324</c:v>
                </c:pt>
                <c:pt idx="95">
                  <c:v>131959.5</c:v>
                </c:pt>
                <c:pt idx="96">
                  <c:v>132621.6</c:v>
                </c:pt>
                <c:pt idx="97">
                  <c:v>131519.79999999999</c:v>
                </c:pt>
                <c:pt idx="98">
                  <c:v>132225.79999999999</c:v>
                </c:pt>
                <c:pt idx="99">
                  <c:v>132170.9</c:v>
                </c:pt>
              </c:numCache>
            </c:numRef>
          </c:xVal>
          <c:yVal>
            <c:numRef>
              <c:f>fb_var!$H$2:$H$101</c:f>
              <c:numCache>
                <c:formatCode>General</c:formatCode>
                <c:ptCount val="100"/>
                <c:pt idx="0">
                  <c:v>101</c:v>
                </c:pt>
                <c:pt idx="1">
                  <c:v>109</c:v>
                </c:pt>
                <c:pt idx="2">
                  <c:v>101.5</c:v>
                </c:pt>
                <c:pt idx="3">
                  <c:v>104.6</c:v>
                </c:pt>
                <c:pt idx="4">
                  <c:v>105.3</c:v>
                </c:pt>
                <c:pt idx="5">
                  <c:v>102.9</c:v>
                </c:pt>
                <c:pt idx="6">
                  <c:v>104.7</c:v>
                </c:pt>
                <c:pt idx="7">
                  <c:v>104.1</c:v>
                </c:pt>
                <c:pt idx="8">
                  <c:v>104.1</c:v>
                </c:pt>
                <c:pt idx="9">
                  <c:v>104.5</c:v>
                </c:pt>
                <c:pt idx="10">
                  <c:v>104.5</c:v>
                </c:pt>
                <c:pt idx="11">
                  <c:v>106.6</c:v>
                </c:pt>
                <c:pt idx="12">
                  <c:v>104.8</c:v>
                </c:pt>
                <c:pt idx="13">
                  <c:v>106.2</c:v>
                </c:pt>
                <c:pt idx="14">
                  <c:v>108.7</c:v>
                </c:pt>
                <c:pt idx="15">
                  <c:v>107.3</c:v>
                </c:pt>
                <c:pt idx="16">
                  <c:v>112.8</c:v>
                </c:pt>
                <c:pt idx="17">
                  <c:v>116.6</c:v>
                </c:pt>
                <c:pt idx="18">
                  <c:v>117.3</c:v>
                </c:pt>
                <c:pt idx="19">
                  <c:v>126.3</c:v>
                </c:pt>
                <c:pt idx="20">
                  <c:v>9412.2999999999993</c:v>
                </c:pt>
                <c:pt idx="21">
                  <c:v>19414.3</c:v>
                </c:pt>
                <c:pt idx="22">
                  <c:v>32617.599999999999</c:v>
                </c:pt>
                <c:pt idx="23">
                  <c:v>43282.400000000001</c:v>
                </c:pt>
                <c:pt idx="24">
                  <c:v>42422.6</c:v>
                </c:pt>
                <c:pt idx="25">
                  <c:v>62564</c:v>
                </c:pt>
                <c:pt idx="26">
                  <c:v>63257.8</c:v>
                </c:pt>
                <c:pt idx="27">
                  <c:v>63151.199999999997</c:v>
                </c:pt>
                <c:pt idx="28">
                  <c:v>63330.7</c:v>
                </c:pt>
                <c:pt idx="29">
                  <c:v>63736.9</c:v>
                </c:pt>
                <c:pt idx="30">
                  <c:v>64128.6</c:v>
                </c:pt>
                <c:pt idx="31">
                  <c:v>63416.3</c:v>
                </c:pt>
                <c:pt idx="32">
                  <c:v>64071.3</c:v>
                </c:pt>
                <c:pt idx="33">
                  <c:v>63049.3</c:v>
                </c:pt>
                <c:pt idx="34">
                  <c:v>64257.7</c:v>
                </c:pt>
                <c:pt idx="35">
                  <c:v>63426.3</c:v>
                </c:pt>
                <c:pt idx="36">
                  <c:v>63412.6</c:v>
                </c:pt>
                <c:pt idx="37">
                  <c:v>63977.4</c:v>
                </c:pt>
                <c:pt idx="38">
                  <c:v>64517.2</c:v>
                </c:pt>
                <c:pt idx="39">
                  <c:v>64255.199999999997</c:v>
                </c:pt>
                <c:pt idx="40">
                  <c:v>62857</c:v>
                </c:pt>
                <c:pt idx="41">
                  <c:v>64873.3</c:v>
                </c:pt>
                <c:pt idx="42">
                  <c:v>62702.6</c:v>
                </c:pt>
                <c:pt idx="43">
                  <c:v>64029.1</c:v>
                </c:pt>
                <c:pt idx="44">
                  <c:v>63843.9</c:v>
                </c:pt>
                <c:pt idx="45">
                  <c:v>63896.3</c:v>
                </c:pt>
                <c:pt idx="46">
                  <c:v>63370.9</c:v>
                </c:pt>
                <c:pt idx="47">
                  <c:v>63640.4</c:v>
                </c:pt>
                <c:pt idx="48">
                  <c:v>63577.1</c:v>
                </c:pt>
                <c:pt idx="49">
                  <c:v>63442.7</c:v>
                </c:pt>
                <c:pt idx="50">
                  <c:v>63254.9</c:v>
                </c:pt>
                <c:pt idx="51">
                  <c:v>63465.7</c:v>
                </c:pt>
                <c:pt idx="52">
                  <c:v>64166.5</c:v>
                </c:pt>
                <c:pt idx="53">
                  <c:v>63966.3</c:v>
                </c:pt>
                <c:pt idx="54">
                  <c:v>62866.1</c:v>
                </c:pt>
                <c:pt idx="55">
                  <c:v>62922.5</c:v>
                </c:pt>
                <c:pt idx="56">
                  <c:v>62897.2</c:v>
                </c:pt>
                <c:pt idx="57">
                  <c:v>63583.5</c:v>
                </c:pt>
                <c:pt idx="58">
                  <c:v>64118.8</c:v>
                </c:pt>
                <c:pt idx="59">
                  <c:v>63948</c:v>
                </c:pt>
                <c:pt idx="60">
                  <c:v>63786.5</c:v>
                </c:pt>
                <c:pt idx="61">
                  <c:v>63664.7</c:v>
                </c:pt>
                <c:pt idx="62">
                  <c:v>64316.3</c:v>
                </c:pt>
                <c:pt idx="63">
                  <c:v>63723.8</c:v>
                </c:pt>
                <c:pt idx="64">
                  <c:v>63405.8</c:v>
                </c:pt>
                <c:pt idx="65">
                  <c:v>64255.1</c:v>
                </c:pt>
                <c:pt idx="66">
                  <c:v>63969.3</c:v>
                </c:pt>
                <c:pt idx="67">
                  <c:v>63602.7</c:v>
                </c:pt>
                <c:pt idx="68">
                  <c:v>63459.6</c:v>
                </c:pt>
                <c:pt idx="69">
                  <c:v>64368.6</c:v>
                </c:pt>
                <c:pt idx="70">
                  <c:v>62920.6</c:v>
                </c:pt>
                <c:pt idx="71">
                  <c:v>64619</c:v>
                </c:pt>
                <c:pt idx="72">
                  <c:v>64433.9</c:v>
                </c:pt>
                <c:pt idx="73">
                  <c:v>64123</c:v>
                </c:pt>
                <c:pt idx="74">
                  <c:v>63744.5</c:v>
                </c:pt>
                <c:pt idx="75">
                  <c:v>64254.9</c:v>
                </c:pt>
                <c:pt idx="76">
                  <c:v>63544.3</c:v>
                </c:pt>
                <c:pt idx="77">
                  <c:v>63859.8</c:v>
                </c:pt>
                <c:pt idx="78">
                  <c:v>62750.7</c:v>
                </c:pt>
                <c:pt idx="79">
                  <c:v>62985</c:v>
                </c:pt>
                <c:pt idx="80">
                  <c:v>64835.199999999997</c:v>
                </c:pt>
                <c:pt idx="81">
                  <c:v>64302.6</c:v>
                </c:pt>
                <c:pt idx="82">
                  <c:v>63811.3</c:v>
                </c:pt>
                <c:pt idx="83">
                  <c:v>64419.4</c:v>
                </c:pt>
                <c:pt idx="84">
                  <c:v>63165.599999999999</c:v>
                </c:pt>
                <c:pt idx="85">
                  <c:v>64585.9</c:v>
                </c:pt>
                <c:pt idx="86">
                  <c:v>64271.4</c:v>
                </c:pt>
                <c:pt idx="87">
                  <c:v>63974.8</c:v>
                </c:pt>
                <c:pt idx="88">
                  <c:v>62344.5</c:v>
                </c:pt>
                <c:pt idx="89">
                  <c:v>63441.8</c:v>
                </c:pt>
                <c:pt idx="90">
                  <c:v>63254.1</c:v>
                </c:pt>
                <c:pt idx="91">
                  <c:v>64144.7</c:v>
                </c:pt>
                <c:pt idx="92">
                  <c:v>63705.2</c:v>
                </c:pt>
                <c:pt idx="93">
                  <c:v>64474.3</c:v>
                </c:pt>
                <c:pt idx="94">
                  <c:v>64030</c:v>
                </c:pt>
                <c:pt idx="95">
                  <c:v>63461.1</c:v>
                </c:pt>
                <c:pt idx="96">
                  <c:v>62992.3</c:v>
                </c:pt>
                <c:pt idx="97">
                  <c:v>64471.5</c:v>
                </c:pt>
                <c:pt idx="98">
                  <c:v>63318.3</c:v>
                </c:pt>
                <c:pt idx="99">
                  <c:v>63324.1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16274192"/>
        <c:axId val="-1016261136"/>
      </c:scatterChart>
      <c:valAx>
        <c:axId val="-1016274192"/>
        <c:scaling>
          <c:orientation val="minMax"/>
          <c:max val="2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(QPS)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16261136"/>
        <c:crosses val="autoZero"/>
        <c:crossBetween val="midCat"/>
      </c:valAx>
      <c:valAx>
        <c:axId val="-1016261136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</a:t>
                </a:r>
                <a:r>
                  <a:rPr lang="el-GR"/>
                  <a:t>μ</a:t>
                </a:r>
                <a:r>
                  <a:rPr lang="en-US"/>
                  <a:t>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16274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v>connscale328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connscale328!$J$2:$J$201</c:f>
              <c:numCache>
                <c:formatCode>General</c:formatCode>
                <c:ptCount val="200"/>
                <c:pt idx="0">
                  <c:v>9915.2999999999993</c:v>
                </c:pt>
                <c:pt idx="1">
                  <c:v>19962.900000000001</c:v>
                </c:pt>
                <c:pt idx="2">
                  <c:v>30006.6</c:v>
                </c:pt>
                <c:pt idx="3">
                  <c:v>39962.199999999997</c:v>
                </c:pt>
                <c:pt idx="4">
                  <c:v>49885.1</c:v>
                </c:pt>
                <c:pt idx="5">
                  <c:v>59906.1</c:v>
                </c:pt>
                <c:pt idx="6">
                  <c:v>70077</c:v>
                </c:pt>
                <c:pt idx="7">
                  <c:v>79912.600000000006</c:v>
                </c:pt>
                <c:pt idx="8">
                  <c:v>90024.9</c:v>
                </c:pt>
                <c:pt idx="9">
                  <c:v>99931.9</c:v>
                </c:pt>
                <c:pt idx="10">
                  <c:v>110032.6</c:v>
                </c:pt>
                <c:pt idx="11">
                  <c:v>119982.8</c:v>
                </c:pt>
                <c:pt idx="12">
                  <c:v>129988.6</c:v>
                </c:pt>
                <c:pt idx="13">
                  <c:v>139992.4</c:v>
                </c:pt>
                <c:pt idx="14">
                  <c:v>149845.4</c:v>
                </c:pt>
                <c:pt idx="15">
                  <c:v>159943.9</c:v>
                </c:pt>
                <c:pt idx="16">
                  <c:v>169968.9</c:v>
                </c:pt>
                <c:pt idx="17">
                  <c:v>180006.6</c:v>
                </c:pt>
                <c:pt idx="18">
                  <c:v>190064.7</c:v>
                </c:pt>
                <c:pt idx="19">
                  <c:v>199963.8</c:v>
                </c:pt>
                <c:pt idx="20">
                  <c:v>210091.3</c:v>
                </c:pt>
                <c:pt idx="21">
                  <c:v>219960.1</c:v>
                </c:pt>
                <c:pt idx="22">
                  <c:v>230104.4</c:v>
                </c:pt>
                <c:pt idx="23">
                  <c:v>239964.9</c:v>
                </c:pt>
                <c:pt idx="24">
                  <c:v>250044.3</c:v>
                </c:pt>
                <c:pt idx="25">
                  <c:v>260105.1</c:v>
                </c:pt>
                <c:pt idx="26">
                  <c:v>270057.8</c:v>
                </c:pt>
                <c:pt idx="27">
                  <c:v>280028.59999999998</c:v>
                </c:pt>
                <c:pt idx="28">
                  <c:v>289936.8</c:v>
                </c:pt>
                <c:pt idx="29">
                  <c:v>299941.40000000002</c:v>
                </c:pt>
                <c:pt idx="30">
                  <c:v>310048.40000000002</c:v>
                </c:pt>
                <c:pt idx="31">
                  <c:v>319961</c:v>
                </c:pt>
                <c:pt idx="32">
                  <c:v>329976.40000000002</c:v>
                </c:pt>
                <c:pt idx="33">
                  <c:v>339943.4</c:v>
                </c:pt>
                <c:pt idx="34">
                  <c:v>350005.6</c:v>
                </c:pt>
                <c:pt idx="35">
                  <c:v>359938.8</c:v>
                </c:pt>
                <c:pt idx="36">
                  <c:v>369915.2</c:v>
                </c:pt>
                <c:pt idx="37">
                  <c:v>380079.9</c:v>
                </c:pt>
                <c:pt idx="38">
                  <c:v>390017.4</c:v>
                </c:pt>
                <c:pt idx="39">
                  <c:v>399943.3</c:v>
                </c:pt>
                <c:pt idx="40">
                  <c:v>409873.8</c:v>
                </c:pt>
                <c:pt idx="41">
                  <c:v>419870.4</c:v>
                </c:pt>
                <c:pt idx="42">
                  <c:v>429950.9</c:v>
                </c:pt>
                <c:pt idx="43">
                  <c:v>439982.9</c:v>
                </c:pt>
                <c:pt idx="44">
                  <c:v>449953.5</c:v>
                </c:pt>
                <c:pt idx="45">
                  <c:v>459963.7</c:v>
                </c:pt>
                <c:pt idx="46">
                  <c:v>469984.4</c:v>
                </c:pt>
                <c:pt idx="47">
                  <c:v>480110.3</c:v>
                </c:pt>
                <c:pt idx="48">
                  <c:v>490215.3</c:v>
                </c:pt>
                <c:pt idx="49">
                  <c:v>499880.2</c:v>
                </c:pt>
                <c:pt idx="50">
                  <c:v>510030.4</c:v>
                </c:pt>
                <c:pt idx="51">
                  <c:v>520051.5</c:v>
                </c:pt>
                <c:pt idx="52">
                  <c:v>529785.59999999998</c:v>
                </c:pt>
                <c:pt idx="53">
                  <c:v>539886.4</c:v>
                </c:pt>
                <c:pt idx="54">
                  <c:v>550047.9</c:v>
                </c:pt>
                <c:pt idx="55">
                  <c:v>559809.4</c:v>
                </c:pt>
                <c:pt idx="56">
                  <c:v>569991.5</c:v>
                </c:pt>
                <c:pt idx="57">
                  <c:v>579963</c:v>
                </c:pt>
                <c:pt idx="58">
                  <c:v>589983.80000000005</c:v>
                </c:pt>
                <c:pt idx="59">
                  <c:v>599993.5</c:v>
                </c:pt>
                <c:pt idx="60">
                  <c:v>610097.9</c:v>
                </c:pt>
                <c:pt idx="61">
                  <c:v>620023.4</c:v>
                </c:pt>
                <c:pt idx="62">
                  <c:v>630000.4</c:v>
                </c:pt>
                <c:pt idx="63">
                  <c:v>640064.1</c:v>
                </c:pt>
                <c:pt idx="64">
                  <c:v>650129</c:v>
                </c:pt>
                <c:pt idx="65">
                  <c:v>660069.5</c:v>
                </c:pt>
                <c:pt idx="66">
                  <c:v>670150.9</c:v>
                </c:pt>
                <c:pt idx="67">
                  <c:v>680170.8</c:v>
                </c:pt>
                <c:pt idx="68">
                  <c:v>689799.7</c:v>
                </c:pt>
                <c:pt idx="69">
                  <c:v>700077</c:v>
                </c:pt>
                <c:pt idx="70">
                  <c:v>709997.5</c:v>
                </c:pt>
                <c:pt idx="71">
                  <c:v>719978.2</c:v>
                </c:pt>
                <c:pt idx="72">
                  <c:v>730163.9</c:v>
                </c:pt>
                <c:pt idx="73">
                  <c:v>739871.3</c:v>
                </c:pt>
                <c:pt idx="74">
                  <c:v>750080.2</c:v>
                </c:pt>
                <c:pt idx="75">
                  <c:v>760083.2</c:v>
                </c:pt>
                <c:pt idx="76">
                  <c:v>770037.4</c:v>
                </c:pt>
                <c:pt idx="77">
                  <c:v>780210.2</c:v>
                </c:pt>
                <c:pt idx="78">
                  <c:v>790107.9</c:v>
                </c:pt>
                <c:pt idx="79">
                  <c:v>800009.2</c:v>
                </c:pt>
                <c:pt idx="80">
                  <c:v>809970.9</c:v>
                </c:pt>
                <c:pt idx="81">
                  <c:v>819922.1</c:v>
                </c:pt>
                <c:pt idx="82">
                  <c:v>829831.2</c:v>
                </c:pt>
                <c:pt idx="83">
                  <c:v>839858.6</c:v>
                </c:pt>
                <c:pt idx="84">
                  <c:v>849897.3</c:v>
                </c:pt>
                <c:pt idx="85">
                  <c:v>859945.1</c:v>
                </c:pt>
                <c:pt idx="86">
                  <c:v>870171</c:v>
                </c:pt>
                <c:pt idx="87">
                  <c:v>879892.8</c:v>
                </c:pt>
                <c:pt idx="88">
                  <c:v>889905</c:v>
                </c:pt>
                <c:pt idx="89">
                  <c:v>900079.4</c:v>
                </c:pt>
                <c:pt idx="90">
                  <c:v>909911.1</c:v>
                </c:pt>
                <c:pt idx="91">
                  <c:v>919769.1</c:v>
                </c:pt>
                <c:pt idx="92">
                  <c:v>930013.9</c:v>
                </c:pt>
                <c:pt idx="93">
                  <c:v>939771.7</c:v>
                </c:pt>
                <c:pt idx="94">
                  <c:v>950160.1</c:v>
                </c:pt>
                <c:pt idx="95">
                  <c:v>959976.3</c:v>
                </c:pt>
                <c:pt idx="96">
                  <c:v>969961.1</c:v>
                </c:pt>
                <c:pt idx="97">
                  <c:v>980173.9</c:v>
                </c:pt>
                <c:pt idx="98">
                  <c:v>989877.6</c:v>
                </c:pt>
                <c:pt idx="99">
                  <c:v>999950.8</c:v>
                </c:pt>
                <c:pt idx="100">
                  <c:v>1009832.3</c:v>
                </c:pt>
                <c:pt idx="101">
                  <c:v>1019882.1</c:v>
                </c:pt>
                <c:pt idx="102">
                  <c:v>1030067.9</c:v>
                </c:pt>
                <c:pt idx="103">
                  <c:v>1040038.4</c:v>
                </c:pt>
                <c:pt idx="104">
                  <c:v>1049950.8999999999</c:v>
                </c:pt>
                <c:pt idx="105">
                  <c:v>1060028.3999999999</c:v>
                </c:pt>
                <c:pt idx="106">
                  <c:v>1069923.5</c:v>
                </c:pt>
                <c:pt idx="107">
                  <c:v>1080057.3999999999</c:v>
                </c:pt>
                <c:pt idx="108">
                  <c:v>1089929.2</c:v>
                </c:pt>
                <c:pt idx="109">
                  <c:v>1100044.1000000001</c:v>
                </c:pt>
                <c:pt idx="110">
                  <c:v>1110147.3999999999</c:v>
                </c:pt>
                <c:pt idx="111">
                  <c:v>1120209.8</c:v>
                </c:pt>
                <c:pt idx="112">
                  <c:v>1130152.8</c:v>
                </c:pt>
                <c:pt idx="113">
                  <c:v>1139989.7</c:v>
                </c:pt>
                <c:pt idx="114">
                  <c:v>1149897.1000000001</c:v>
                </c:pt>
                <c:pt idx="115">
                  <c:v>1160087.8999999999</c:v>
                </c:pt>
                <c:pt idx="116">
                  <c:v>1169995.7</c:v>
                </c:pt>
                <c:pt idx="117">
                  <c:v>1180440.3</c:v>
                </c:pt>
                <c:pt idx="118">
                  <c:v>1190013.1000000001</c:v>
                </c:pt>
                <c:pt idx="119">
                  <c:v>1199773.7</c:v>
                </c:pt>
                <c:pt idx="120">
                  <c:v>1209907.7</c:v>
                </c:pt>
                <c:pt idx="121">
                  <c:v>1220230.8999999999</c:v>
                </c:pt>
                <c:pt idx="122">
                  <c:v>1230118</c:v>
                </c:pt>
                <c:pt idx="123">
                  <c:v>1239988.8</c:v>
                </c:pt>
                <c:pt idx="124">
                  <c:v>1250015.2</c:v>
                </c:pt>
                <c:pt idx="125">
                  <c:v>1259915.8</c:v>
                </c:pt>
                <c:pt idx="126">
                  <c:v>1270050.3</c:v>
                </c:pt>
                <c:pt idx="127">
                  <c:v>1280027</c:v>
                </c:pt>
                <c:pt idx="128">
                  <c:v>1290171.8</c:v>
                </c:pt>
                <c:pt idx="129">
                  <c:v>1300197.3999999999</c:v>
                </c:pt>
                <c:pt idx="130">
                  <c:v>1309912.7</c:v>
                </c:pt>
                <c:pt idx="131">
                  <c:v>1319835.8999999999</c:v>
                </c:pt>
                <c:pt idx="132">
                  <c:v>1329996.7</c:v>
                </c:pt>
                <c:pt idx="133">
                  <c:v>1340235.7</c:v>
                </c:pt>
                <c:pt idx="134">
                  <c:v>1350080.3</c:v>
                </c:pt>
                <c:pt idx="135">
                  <c:v>1359723.8</c:v>
                </c:pt>
                <c:pt idx="136">
                  <c:v>1369882.6</c:v>
                </c:pt>
                <c:pt idx="137">
                  <c:v>1379844.7</c:v>
                </c:pt>
                <c:pt idx="138">
                  <c:v>1389937.5</c:v>
                </c:pt>
                <c:pt idx="139">
                  <c:v>1400303.4</c:v>
                </c:pt>
                <c:pt idx="140">
                  <c:v>1410091.7</c:v>
                </c:pt>
                <c:pt idx="141">
                  <c:v>1419878.8</c:v>
                </c:pt>
                <c:pt idx="142">
                  <c:v>1430095.3</c:v>
                </c:pt>
                <c:pt idx="143">
                  <c:v>1440040.1</c:v>
                </c:pt>
                <c:pt idx="144">
                  <c:v>1449988.3</c:v>
                </c:pt>
                <c:pt idx="145">
                  <c:v>1460056.6</c:v>
                </c:pt>
                <c:pt idx="146">
                  <c:v>1470003.4</c:v>
                </c:pt>
                <c:pt idx="147">
                  <c:v>1480075.2</c:v>
                </c:pt>
                <c:pt idx="148">
                  <c:v>1490017.6</c:v>
                </c:pt>
                <c:pt idx="149">
                  <c:v>1499598.8</c:v>
                </c:pt>
                <c:pt idx="150">
                  <c:v>1510149.6</c:v>
                </c:pt>
                <c:pt idx="151">
                  <c:v>1520157.7</c:v>
                </c:pt>
                <c:pt idx="152">
                  <c:v>1530116.5</c:v>
                </c:pt>
                <c:pt idx="153">
                  <c:v>1539988.9</c:v>
                </c:pt>
                <c:pt idx="154">
                  <c:v>1550129.2</c:v>
                </c:pt>
                <c:pt idx="155">
                  <c:v>1560221.2</c:v>
                </c:pt>
                <c:pt idx="156">
                  <c:v>1570004.2</c:v>
                </c:pt>
                <c:pt idx="157">
                  <c:v>1580070.9</c:v>
                </c:pt>
                <c:pt idx="158">
                  <c:v>1590134.1</c:v>
                </c:pt>
                <c:pt idx="159">
                  <c:v>1599696.7</c:v>
                </c:pt>
                <c:pt idx="160">
                  <c:v>1610159.1</c:v>
                </c:pt>
                <c:pt idx="161">
                  <c:v>1620142.1</c:v>
                </c:pt>
                <c:pt idx="162">
                  <c:v>1630164</c:v>
                </c:pt>
                <c:pt idx="163">
                  <c:v>1640247.9</c:v>
                </c:pt>
                <c:pt idx="164">
                  <c:v>1650001.9</c:v>
                </c:pt>
                <c:pt idx="165">
                  <c:v>1660072.1</c:v>
                </c:pt>
                <c:pt idx="166">
                  <c:v>1669631.2</c:v>
                </c:pt>
                <c:pt idx="167">
                  <c:v>1679553.9</c:v>
                </c:pt>
                <c:pt idx="168">
                  <c:v>1690072.8</c:v>
                </c:pt>
                <c:pt idx="169">
                  <c:v>1700044.3</c:v>
                </c:pt>
                <c:pt idx="170">
                  <c:v>1709828.7</c:v>
                </c:pt>
                <c:pt idx="171">
                  <c:v>1719705.7</c:v>
                </c:pt>
                <c:pt idx="172">
                  <c:v>1729916.5</c:v>
                </c:pt>
                <c:pt idx="173">
                  <c:v>1739804.6</c:v>
                </c:pt>
                <c:pt idx="174">
                  <c:v>1749901.5</c:v>
                </c:pt>
                <c:pt idx="175">
                  <c:v>1759857.9</c:v>
                </c:pt>
                <c:pt idx="176">
                  <c:v>1770117.8</c:v>
                </c:pt>
                <c:pt idx="177">
                  <c:v>1779807.9</c:v>
                </c:pt>
                <c:pt idx="178">
                  <c:v>1789823.5</c:v>
                </c:pt>
                <c:pt idx="179">
                  <c:v>1799596.7</c:v>
                </c:pt>
                <c:pt idx="180">
                  <c:v>1810029.7</c:v>
                </c:pt>
                <c:pt idx="181">
                  <c:v>1820023.5</c:v>
                </c:pt>
                <c:pt idx="182">
                  <c:v>1829842.2</c:v>
                </c:pt>
                <c:pt idx="183">
                  <c:v>1840063.7</c:v>
                </c:pt>
                <c:pt idx="184">
                  <c:v>1849735.4</c:v>
                </c:pt>
                <c:pt idx="185">
                  <c:v>1859799.5</c:v>
                </c:pt>
                <c:pt idx="186">
                  <c:v>1869642.4</c:v>
                </c:pt>
                <c:pt idx="187">
                  <c:v>1879516.8</c:v>
                </c:pt>
                <c:pt idx="188">
                  <c:v>1889509.2</c:v>
                </c:pt>
                <c:pt idx="189">
                  <c:v>1899250.9</c:v>
                </c:pt>
                <c:pt idx="190">
                  <c:v>1909094</c:v>
                </c:pt>
                <c:pt idx="191">
                  <c:v>1918848.5</c:v>
                </c:pt>
                <c:pt idx="192">
                  <c:v>1928805.2</c:v>
                </c:pt>
                <c:pt idx="193">
                  <c:v>1938996.5</c:v>
                </c:pt>
                <c:pt idx="194">
                  <c:v>1948797.4</c:v>
                </c:pt>
                <c:pt idx="195">
                  <c:v>1958209</c:v>
                </c:pt>
                <c:pt idx="196">
                  <c:v>1967902.8</c:v>
                </c:pt>
                <c:pt idx="197">
                  <c:v>1977873</c:v>
                </c:pt>
                <c:pt idx="198">
                  <c:v>1987184.7</c:v>
                </c:pt>
                <c:pt idx="199">
                  <c:v>1997222.2</c:v>
                </c:pt>
              </c:numCache>
            </c:numRef>
          </c:xVal>
          <c:yVal>
            <c:numRef>
              <c:f>connscale328!$H$2:$H$201</c:f>
              <c:numCache>
                <c:formatCode>General</c:formatCode>
                <c:ptCount val="200"/>
                <c:pt idx="0">
                  <c:v>109.3</c:v>
                </c:pt>
                <c:pt idx="1">
                  <c:v>114.5</c:v>
                </c:pt>
                <c:pt idx="2">
                  <c:v>110.3</c:v>
                </c:pt>
                <c:pt idx="3">
                  <c:v>109.3</c:v>
                </c:pt>
                <c:pt idx="4">
                  <c:v>106.4</c:v>
                </c:pt>
                <c:pt idx="5">
                  <c:v>106</c:v>
                </c:pt>
                <c:pt idx="6">
                  <c:v>105.3</c:v>
                </c:pt>
                <c:pt idx="7">
                  <c:v>104.6</c:v>
                </c:pt>
                <c:pt idx="8">
                  <c:v>104.2</c:v>
                </c:pt>
                <c:pt idx="9">
                  <c:v>103.8</c:v>
                </c:pt>
                <c:pt idx="10">
                  <c:v>103.9</c:v>
                </c:pt>
                <c:pt idx="11">
                  <c:v>103.1</c:v>
                </c:pt>
                <c:pt idx="12">
                  <c:v>102.8</c:v>
                </c:pt>
                <c:pt idx="13">
                  <c:v>101.5</c:v>
                </c:pt>
                <c:pt idx="14">
                  <c:v>101.3</c:v>
                </c:pt>
                <c:pt idx="15">
                  <c:v>101.2</c:v>
                </c:pt>
                <c:pt idx="16">
                  <c:v>99.2</c:v>
                </c:pt>
                <c:pt idx="17">
                  <c:v>98.6</c:v>
                </c:pt>
                <c:pt idx="18">
                  <c:v>98</c:v>
                </c:pt>
                <c:pt idx="19">
                  <c:v>96.9</c:v>
                </c:pt>
                <c:pt idx="20">
                  <c:v>95.9</c:v>
                </c:pt>
                <c:pt idx="21">
                  <c:v>96.1</c:v>
                </c:pt>
                <c:pt idx="22">
                  <c:v>95.7</c:v>
                </c:pt>
                <c:pt idx="23">
                  <c:v>94.8</c:v>
                </c:pt>
                <c:pt idx="24">
                  <c:v>94.5</c:v>
                </c:pt>
                <c:pt idx="25">
                  <c:v>95.4</c:v>
                </c:pt>
                <c:pt idx="26">
                  <c:v>95.1</c:v>
                </c:pt>
                <c:pt idx="27">
                  <c:v>94.6</c:v>
                </c:pt>
                <c:pt idx="28">
                  <c:v>94</c:v>
                </c:pt>
                <c:pt idx="29">
                  <c:v>94.7</c:v>
                </c:pt>
                <c:pt idx="30">
                  <c:v>94.2</c:v>
                </c:pt>
                <c:pt idx="31">
                  <c:v>94.1</c:v>
                </c:pt>
                <c:pt idx="32">
                  <c:v>94.5</c:v>
                </c:pt>
                <c:pt idx="33">
                  <c:v>94.1</c:v>
                </c:pt>
                <c:pt idx="34">
                  <c:v>93</c:v>
                </c:pt>
                <c:pt idx="35">
                  <c:v>93.7</c:v>
                </c:pt>
                <c:pt idx="36">
                  <c:v>93.6</c:v>
                </c:pt>
                <c:pt idx="37">
                  <c:v>94</c:v>
                </c:pt>
                <c:pt idx="38">
                  <c:v>93.2</c:v>
                </c:pt>
                <c:pt idx="39">
                  <c:v>94.1</c:v>
                </c:pt>
                <c:pt idx="40">
                  <c:v>94.6</c:v>
                </c:pt>
                <c:pt idx="41">
                  <c:v>94.4</c:v>
                </c:pt>
                <c:pt idx="42">
                  <c:v>95.2</c:v>
                </c:pt>
                <c:pt idx="43">
                  <c:v>94.9</c:v>
                </c:pt>
                <c:pt idx="44">
                  <c:v>96</c:v>
                </c:pt>
                <c:pt idx="45">
                  <c:v>95.6</c:v>
                </c:pt>
                <c:pt idx="46">
                  <c:v>96</c:v>
                </c:pt>
                <c:pt idx="47">
                  <c:v>96</c:v>
                </c:pt>
                <c:pt idx="48">
                  <c:v>96.4</c:v>
                </c:pt>
                <c:pt idx="49">
                  <c:v>96.6</c:v>
                </c:pt>
                <c:pt idx="50">
                  <c:v>97</c:v>
                </c:pt>
                <c:pt idx="51">
                  <c:v>97.8</c:v>
                </c:pt>
                <c:pt idx="52">
                  <c:v>98.2</c:v>
                </c:pt>
                <c:pt idx="53">
                  <c:v>99.1</c:v>
                </c:pt>
                <c:pt idx="54">
                  <c:v>100.1</c:v>
                </c:pt>
                <c:pt idx="55">
                  <c:v>100.4</c:v>
                </c:pt>
                <c:pt idx="56">
                  <c:v>101</c:v>
                </c:pt>
                <c:pt idx="57">
                  <c:v>101.6</c:v>
                </c:pt>
                <c:pt idx="58">
                  <c:v>102.4</c:v>
                </c:pt>
                <c:pt idx="59">
                  <c:v>102.8</c:v>
                </c:pt>
                <c:pt idx="60">
                  <c:v>103.4</c:v>
                </c:pt>
                <c:pt idx="61">
                  <c:v>104</c:v>
                </c:pt>
                <c:pt idx="62">
                  <c:v>104.1</c:v>
                </c:pt>
                <c:pt idx="63">
                  <c:v>104.8</c:v>
                </c:pt>
                <c:pt idx="64">
                  <c:v>104.9</c:v>
                </c:pt>
                <c:pt idx="65">
                  <c:v>105.4</c:v>
                </c:pt>
                <c:pt idx="66">
                  <c:v>106.2</c:v>
                </c:pt>
                <c:pt idx="67">
                  <c:v>106.6</c:v>
                </c:pt>
                <c:pt idx="68">
                  <c:v>107.4</c:v>
                </c:pt>
                <c:pt idx="69">
                  <c:v>108.9</c:v>
                </c:pt>
                <c:pt idx="70">
                  <c:v>108.3</c:v>
                </c:pt>
                <c:pt idx="71">
                  <c:v>109.6</c:v>
                </c:pt>
                <c:pt idx="72">
                  <c:v>110.5</c:v>
                </c:pt>
                <c:pt idx="73">
                  <c:v>110.9</c:v>
                </c:pt>
                <c:pt idx="74">
                  <c:v>111.8</c:v>
                </c:pt>
                <c:pt idx="75">
                  <c:v>112.5</c:v>
                </c:pt>
                <c:pt idx="76">
                  <c:v>113.2</c:v>
                </c:pt>
                <c:pt idx="77">
                  <c:v>114.1</c:v>
                </c:pt>
                <c:pt idx="78">
                  <c:v>114.7</c:v>
                </c:pt>
                <c:pt idx="79">
                  <c:v>115.2</c:v>
                </c:pt>
                <c:pt idx="80">
                  <c:v>115.9</c:v>
                </c:pt>
                <c:pt idx="81">
                  <c:v>116.4</c:v>
                </c:pt>
                <c:pt idx="82">
                  <c:v>116.6</c:v>
                </c:pt>
                <c:pt idx="83">
                  <c:v>117.2</c:v>
                </c:pt>
                <c:pt idx="84">
                  <c:v>118.2</c:v>
                </c:pt>
                <c:pt idx="85">
                  <c:v>120.2</c:v>
                </c:pt>
                <c:pt idx="86">
                  <c:v>121.5</c:v>
                </c:pt>
                <c:pt idx="87">
                  <c:v>122.1</c:v>
                </c:pt>
                <c:pt idx="88">
                  <c:v>122.7</c:v>
                </c:pt>
                <c:pt idx="89">
                  <c:v>123.7</c:v>
                </c:pt>
                <c:pt idx="90">
                  <c:v>124.9</c:v>
                </c:pt>
                <c:pt idx="91">
                  <c:v>125.6</c:v>
                </c:pt>
                <c:pt idx="92">
                  <c:v>126.4</c:v>
                </c:pt>
                <c:pt idx="93">
                  <c:v>127.6</c:v>
                </c:pt>
                <c:pt idx="94">
                  <c:v>128.6</c:v>
                </c:pt>
                <c:pt idx="95">
                  <c:v>128.6</c:v>
                </c:pt>
                <c:pt idx="96">
                  <c:v>130</c:v>
                </c:pt>
                <c:pt idx="97">
                  <c:v>132</c:v>
                </c:pt>
                <c:pt idx="98">
                  <c:v>133.80000000000001</c:v>
                </c:pt>
                <c:pt idx="99">
                  <c:v>136.80000000000001</c:v>
                </c:pt>
                <c:pt idx="100">
                  <c:v>136.19999999999999</c:v>
                </c:pt>
                <c:pt idx="101">
                  <c:v>136.9</c:v>
                </c:pt>
                <c:pt idx="102">
                  <c:v>138.30000000000001</c:v>
                </c:pt>
                <c:pt idx="103">
                  <c:v>139.69999999999999</c:v>
                </c:pt>
                <c:pt idx="104">
                  <c:v>140.5</c:v>
                </c:pt>
                <c:pt idx="105">
                  <c:v>141.4</c:v>
                </c:pt>
                <c:pt idx="106">
                  <c:v>143.4</c:v>
                </c:pt>
                <c:pt idx="107">
                  <c:v>145.4</c:v>
                </c:pt>
                <c:pt idx="108">
                  <c:v>145.5</c:v>
                </c:pt>
                <c:pt idx="109">
                  <c:v>149.30000000000001</c:v>
                </c:pt>
                <c:pt idx="110">
                  <c:v>149.1</c:v>
                </c:pt>
                <c:pt idx="111">
                  <c:v>152.19999999999999</c:v>
                </c:pt>
                <c:pt idx="112">
                  <c:v>154</c:v>
                </c:pt>
                <c:pt idx="113">
                  <c:v>153.9</c:v>
                </c:pt>
                <c:pt idx="114">
                  <c:v>155</c:v>
                </c:pt>
                <c:pt idx="115">
                  <c:v>156</c:v>
                </c:pt>
                <c:pt idx="116">
                  <c:v>158.5</c:v>
                </c:pt>
                <c:pt idx="117">
                  <c:v>160.6</c:v>
                </c:pt>
                <c:pt idx="118">
                  <c:v>162.9</c:v>
                </c:pt>
                <c:pt idx="119">
                  <c:v>165.5</c:v>
                </c:pt>
                <c:pt idx="120">
                  <c:v>167.4</c:v>
                </c:pt>
                <c:pt idx="121">
                  <c:v>169.7</c:v>
                </c:pt>
                <c:pt idx="122">
                  <c:v>170.9</c:v>
                </c:pt>
                <c:pt idx="123">
                  <c:v>172.8</c:v>
                </c:pt>
                <c:pt idx="124">
                  <c:v>175.3</c:v>
                </c:pt>
                <c:pt idx="125">
                  <c:v>176.8</c:v>
                </c:pt>
                <c:pt idx="126">
                  <c:v>179.6</c:v>
                </c:pt>
                <c:pt idx="127">
                  <c:v>184</c:v>
                </c:pt>
                <c:pt idx="128">
                  <c:v>193.7</c:v>
                </c:pt>
                <c:pt idx="129">
                  <c:v>185.1</c:v>
                </c:pt>
                <c:pt idx="130">
                  <c:v>188.5</c:v>
                </c:pt>
                <c:pt idx="131">
                  <c:v>188.1</c:v>
                </c:pt>
                <c:pt idx="132">
                  <c:v>194</c:v>
                </c:pt>
                <c:pt idx="133">
                  <c:v>198.9</c:v>
                </c:pt>
                <c:pt idx="134">
                  <c:v>197.4</c:v>
                </c:pt>
                <c:pt idx="135">
                  <c:v>202.7</c:v>
                </c:pt>
                <c:pt idx="136">
                  <c:v>204.1</c:v>
                </c:pt>
                <c:pt idx="137">
                  <c:v>206.2</c:v>
                </c:pt>
                <c:pt idx="138">
                  <c:v>208.7</c:v>
                </c:pt>
                <c:pt idx="139">
                  <c:v>215</c:v>
                </c:pt>
                <c:pt idx="140">
                  <c:v>216.6</c:v>
                </c:pt>
                <c:pt idx="141">
                  <c:v>219.4</c:v>
                </c:pt>
                <c:pt idx="142">
                  <c:v>225.6</c:v>
                </c:pt>
                <c:pt idx="143">
                  <c:v>224.9</c:v>
                </c:pt>
                <c:pt idx="144">
                  <c:v>232</c:v>
                </c:pt>
                <c:pt idx="145">
                  <c:v>238.3</c:v>
                </c:pt>
                <c:pt idx="146">
                  <c:v>237.2</c:v>
                </c:pt>
                <c:pt idx="147">
                  <c:v>244.2</c:v>
                </c:pt>
                <c:pt idx="148">
                  <c:v>249.1</c:v>
                </c:pt>
                <c:pt idx="149">
                  <c:v>249.4</c:v>
                </c:pt>
                <c:pt idx="150">
                  <c:v>253.2</c:v>
                </c:pt>
                <c:pt idx="151">
                  <c:v>259</c:v>
                </c:pt>
                <c:pt idx="152">
                  <c:v>263.89999999999998</c:v>
                </c:pt>
                <c:pt idx="153">
                  <c:v>269.89999999999998</c:v>
                </c:pt>
                <c:pt idx="154">
                  <c:v>272.39999999999998</c:v>
                </c:pt>
                <c:pt idx="155">
                  <c:v>281.39999999999998</c:v>
                </c:pt>
                <c:pt idx="156">
                  <c:v>280</c:v>
                </c:pt>
                <c:pt idx="157">
                  <c:v>305.8</c:v>
                </c:pt>
                <c:pt idx="158">
                  <c:v>287.3</c:v>
                </c:pt>
                <c:pt idx="159">
                  <c:v>298.10000000000002</c:v>
                </c:pt>
                <c:pt idx="160">
                  <c:v>296.8</c:v>
                </c:pt>
                <c:pt idx="161">
                  <c:v>303.60000000000002</c:v>
                </c:pt>
                <c:pt idx="162">
                  <c:v>313.2</c:v>
                </c:pt>
                <c:pt idx="163">
                  <c:v>314</c:v>
                </c:pt>
                <c:pt idx="164">
                  <c:v>319.60000000000002</c:v>
                </c:pt>
                <c:pt idx="165">
                  <c:v>329.2</c:v>
                </c:pt>
                <c:pt idx="166">
                  <c:v>336.3</c:v>
                </c:pt>
                <c:pt idx="167">
                  <c:v>335.1</c:v>
                </c:pt>
                <c:pt idx="168">
                  <c:v>351.1</c:v>
                </c:pt>
                <c:pt idx="169">
                  <c:v>357.6</c:v>
                </c:pt>
                <c:pt idx="170">
                  <c:v>356.9</c:v>
                </c:pt>
                <c:pt idx="171">
                  <c:v>362.5</c:v>
                </c:pt>
                <c:pt idx="172">
                  <c:v>382.5</c:v>
                </c:pt>
                <c:pt idx="173">
                  <c:v>378.8</c:v>
                </c:pt>
                <c:pt idx="174">
                  <c:v>394.3</c:v>
                </c:pt>
                <c:pt idx="175">
                  <c:v>398.9</c:v>
                </c:pt>
                <c:pt idx="176">
                  <c:v>403.5</c:v>
                </c:pt>
                <c:pt idx="177">
                  <c:v>408.4</c:v>
                </c:pt>
                <c:pt idx="178">
                  <c:v>434.9</c:v>
                </c:pt>
                <c:pt idx="179">
                  <c:v>431.1</c:v>
                </c:pt>
                <c:pt idx="180">
                  <c:v>437.4</c:v>
                </c:pt>
                <c:pt idx="181">
                  <c:v>454.6</c:v>
                </c:pt>
                <c:pt idx="182">
                  <c:v>455.7</c:v>
                </c:pt>
                <c:pt idx="183">
                  <c:v>467.6</c:v>
                </c:pt>
                <c:pt idx="184">
                  <c:v>493.8</c:v>
                </c:pt>
                <c:pt idx="185">
                  <c:v>493.7</c:v>
                </c:pt>
                <c:pt idx="186">
                  <c:v>503.2</c:v>
                </c:pt>
                <c:pt idx="187">
                  <c:v>575.6</c:v>
                </c:pt>
                <c:pt idx="188">
                  <c:v>521.9</c:v>
                </c:pt>
                <c:pt idx="189">
                  <c:v>533.6</c:v>
                </c:pt>
                <c:pt idx="190">
                  <c:v>552.79999999999995</c:v>
                </c:pt>
                <c:pt idx="191">
                  <c:v>553.20000000000005</c:v>
                </c:pt>
                <c:pt idx="192">
                  <c:v>580.4</c:v>
                </c:pt>
                <c:pt idx="193">
                  <c:v>594.5</c:v>
                </c:pt>
                <c:pt idx="194">
                  <c:v>599.79999999999995</c:v>
                </c:pt>
                <c:pt idx="195">
                  <c:v>612.79999999999995</c:v>
                </c:pt>
                <c:pt idx="196">
                  <c:v>646.5</c:v>
                </c:pt>
                <c:pt idx="197">
                  <c:v>627.1</c:v>
                </c:pt>
                <c:pt idx="198">
                  <c:v>661.4</c:v>
                </c:pt>
                <c:pt idx="199">
                  <c:v>675.9</c:v>
                </c:pt>
              </c:numCache>
            </c:numRef>
          </c:yVal>
          <c:smooth val="0"/>
        </c:ser>
        <c:ser>
          <c:idx val="1"/>
          <c:order val="1"/>
          <c:tx>
            <c:v>connscale656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connscale656!$J$2:$J$201</c:f>
              <c:numCache>
                <c:formatCode>General</c:formatCode>
                <c:ptCount val="200"/>
                <c:pt idx="0">
                  <c:v>9917.7000000000007</c:v>
                </c:pt>
                <c:pt idx="1">
                  <c:v>19984.3</c:v>
                </c:pt>
                <c:pt idx="2">
                  <c:v>29986.6</c:v>
                </c:pt>
                <c:pt idx="3">
                  <c:v>39983.1</c:v>
                </c:pt>
                <c:pt idx="4">
                  <c:v>49917.1</c:v>
                </c:pt>
                <c:pt idx="5">
                  <c:v>60001.4</c:v>
                </c:pt>
                <c:pt idx="6">
                  <c:v>70073.8</c:v>
                </c:pt>
                <c:pt idx="7">
                  <c:v>80037.600000000006</c:v>
                </c:pt>
                <c:pt idx="8">
                  <c:v>89999.2</c:v>
                </c:pt>
                <c:pt idx="9">
                  <c:v>100059.5</c:v>
                </c:pt>
                <c:pt idx="10">
                  <c:v>109989.3</c:v>
                </c:pt>
                <c:pt idx="11">
                  <c:v>119990.7</c:v>
                </c:pt>
                <c:pt idx="12">
                  <c:v>130117.2</c:v>
                </c:pt>
                <c:pt idx="13">
                  <c:v>140021.5</c:v>
                </c:pt>
                <c:pt idx="14">
                  <c:v>149992.20000000001</c:v>
                </c:pt>
                <c:pt idx="15">
                  <c:v>160009.60000000001</c:v>
                </c:pt>
                <c:pt idx="16">
                  <c:v>169916.1</c:v>
                </c:pt>
                <c:pt idx="17">
                  <c:v>179980.79999999999</c:v>
                </c:pt>
                <c:pt idx="18">
                  <c:v>190028.9</c:v>
                </c:pt>
                <c:pt idx="19">
                  <c:v>200002.2</c:v>
                </c:pt>
                <c:pt idx="20">
                  <c:v>209892.9</c:v>
                </c:pt>
                <c:pt idx="21">
                  <c:v>220017.4</c:v>
                </c:pt>
                <c:pt idx="22">
                  <c:v>229896.7</c:v>
                </c:pt>
                <c:pt idx="23">
                  <c:v>240067.8</c:v>
                </c:pt>
                <c:pt idx="24">
                  <c:v>249994.6</c:v>
                </c:pt>
                <c:pt idx="25">
                  <c:v>260014.3</c:v>
                </c:pt>
                <c:pt idx="26">
                  <c:v>270172.90000000002</c:v>
                </c:pt>
                <c:pt idx="27">
                  <c:v>280063.59999999998</c:v>
                </c:pt>
                <c:pt idx="28">
                  <c:v>289884.5</c:v>
                </c:pt>
                <c:pt idx="29">
                  <c:v>299928.7</c:v>
                </c:pt>
                <c:pt idx="30">
                  <c:v>310055</c:v>
                </c:pt>
                <c:pt idx="31">
                  <c:v>320059.40000000002</c:v>
                </c:pt>
                <c:pt idx="32">
                  <c:v>329945.7</c:v>
                </c:pt>
                <c:pt idx="33">
                  <c:v>339907.1</c:v>
                </c:pt>
                <c:pt idx="34">
                  <c:v>350083.2</c:v>
                </c:pt>
                <c:pt idx="35">
                  <c:v>359881</c:v>
                </c:pt>
                <c:pt idx="36">
                  <c:v>370037.7</c:v>
                </c:pt>
                <c:pt idx="37">
                  <c:v>379830.9</c:v>
                </c:pt>
                <c:pt idx="38">
                  <c:v>389976.7</c:v>
                </c:pt>
                <c:pt idx="39">
                  <c:v>399954.4</c:v>
                </c:pt>
                <c:pt idx="40">
                  <c:v>409998.7</c:v>
                </c:pt>
                <c:pt idx="41">
                  <c:v>420093.2</c:v>
                </c:pt>
                <c:pt idx="42">
                  <c:v>429895.5</c:v>
                </c:pt>
                <c:pt idx="43">
                  <c:v>440046.3</c:v>
                </c:pt>
                <c:pt idx="44">
                  <c:v>450149.3</c:v>
                </c:pt>
                <c:pt idx="45">
                  <c:v>459784.8</c:v>
                </c:pt>
                <c:pt idx="46">
                  <c:v>469904.3</c:v>
                </c:pt>
                <c:pt idx="47">
                  <c:v>479858.2</c:v>
                </c:pt>
                <c:pt idx="48">
                  <c:v>489951.8</c:v>
                </c:pt>
                <c:pt idx="49">
                  <c:v>500119.2</c:v>
                </c:pt>
                <c:pt idx="50">
                  <c:v>509917.8</c:v>
                </c:pt>
                <c:pt idx="51">
                  <c:v>520009.1</c:v>
                </c:pt>
                <c:pt idx="52">
                  <c:v>530159</c:v>
                </c:pt>
                <c:pt idx="53">
                  <c:v>540064.69999999995</c:v>
                </c:pt>
                <c:pt idx="54">
                  <c:v>550281.4</c:v>
                </c:pt>
                <c:pt idx="55">
                  <c:v>560206.5</c:v>
                </c:pt>
                <c:pt idx="56">
                  <c:v>569969</c:v>
                </c:pt>
                <c:pt idx="57">
                  <c:v>580145.4</c:v>
                </c:pt>
                <c:pt idx="58">
                  <c:v>589848.6</c:v>
                </c:pt>
                <c:pt idx="59">
                  <c:v>599977.69999999995</c:v>
                </c:pt>
                <c:pt idx="60">
                  <c:v>610133.69999999995</c:v>
                </c:pt>
                <c:pt idx="61">
                  <c:v>619959.9</c:v>
                </c:pt>
                <c:pt idx="62">
                  <c:v>630045.30000000005</c:v>
                </c:pt>
                <c:pt idx="63">
                  <c:v>640035.1</c:v>
                </c:pt>
                <c:pt idx="64">
                  <c:v>650085.19999999995</c:v>
                </c:pt>
                <c:pt idx="65">
                  <c:v>659963.80000000005</c:v>
                </c:pt>
                <c:pt idx="66">
                  <c:v>669934.5</c:v>
                </c:pt>
                <c:pt idx="67">
                  <c:v>679830.6</c:v>
                </c:pt>
                <c:pt idx="68">
                  <c:v>689881.59999999998</c:v>
                </c:pt>
                <c:pt idx="69">
                  <c:v>700017.3</c:v>
                </c:pt>
                <c:pt idx="70">
                  <c:v>710020.7</c:v>
                </c:pt>
                <c:pt idx="71">
                  <c:v>719806.2</c:v>
                </c:pt>
                <c:pt idx="72">
                  <c:v>729895.5</c:v>
                </c:pt>
                <c:pt idx="73">
                  <c:v>740103.7</c:v>
                </c:pt>
                <c:pt idx="74">
                  <c:v>750094.6</c:v>
                </c:pt>
                <c:pt idx="75">
                  <c:v>759970.1</c:v>
                </c:pt>
                <c:pt idx="76">
                  <c:v>769941.5</c:v>
                </c:pt>
                <c:pt idx="77">
                  <c:v>780012.8</c:v>
                </c:pt>
                <c:pt idx="78">
                  <c:v>789928.1</c:v>
                </c:pt>
                <c:pt idx="79">
                  <c:v>800112.6</c:v>
                </c:pt>
                <c:pt idx="80">
                  <c:v>810023</c:v>
                </c:pt>
                <c:pt idx="81">
                  <c:v>820015.2</c:v>
                </c:pt>
                <c:pt idx="82">
                  <c:v>829784.4</c:v>
                </c:pt>
                <c:pt idx="83">
                  <c:v>839862.1</c:v>
                </c:pt>
                <c:pt idx="84">
                  <c:v>849946.6</c:v>
                </c:pt>
                <c:pt idx="85">
                  <c:v>860062.2</c:v>
                </c:pt>
                <c:pt idx="86">
                  <c:v>869910.1</c:v>
                </c:pt>
                <c:pt idx="87">
                  <c:v>879905.8</c:v>
                </c:pt>
                <c:pt idx="88">
                  <c:v>889955.4</c:v>
                </c:pt>
                <c:pt idx="89">
                  <c:v>900281</c:v>
                </c:pt>
                <c:pt idx="90">
                  <c:v>909921</c:v>
                </c:pt>
                <c:pt idx="91">
                  <c:v>920193.1</c:v>
                </c:pt>
                <c:pt idx="92">
                  <c:v>930064.8</c:v>
                </c:pt>
                <c:pt idx="93">
                  <c:v>939954.9</c:v>
                </c:pt>
                <c:pt idx="94">
                  <c:v>949827.1</c:v>
                </c:pt>
                <c:pt idx="95">
                  <c:v>959988.9</c:v>
                </c:pt>
                <c:pt idx="96">
                  <c:v>970138.5</c:v>
                </c:pt>
                <c:pt idx="97">
                  <c:v>980217.6</c:v>
                </c:pt>
                <c:pt idx="98">
                  <c:v>990052.1</c:v>
                </c:pt>
                <c:pt idx="99">
                  <c:v>1000047.7</c:v>
                </c:pt>
                <c:pt idx="100">
                  <c:v>1009965.4</c:v>
                </c:pt>
                <c:pt idx="101">
                  <c:v>1020083.8</c:v>
                </c:pt>
                <c:pt idx="102">
                  <c:v>1029942.9</c:v>
                </c:pt>
                <c:pt idx="103">
                  <c:v>1039795.1</c:v>
                </c:pt>
                <c:pt idx="104">
                  <c:v>1050015</c:v>
                </c:pt>
                <c:pt idx="105">
                  <c:v>1060031.8999999999</c:v>
                </c:pt>
                <c:pt idx="106">
                  <c:v>1070051.2</c:v>
                </c:pt>
                <c:pt idx="107">
                  <c:v>1079835.7</c:v>
                </c:pt>
                <c:pt idx="108">
                  <c:v>1090066.3999999999</c:v>
                </c:pt>
                <c:pt idx="109">
                  <c:v>1100118</c:v>
                </c:pt>
                <c:pt idx="110">
                  <c:v>1110046.3999999999</c:v>
                </c:pt>
                <c:pt idx="111">
                  <c:v>1119785.3999999999</c:v>
                </c:pt>
                <c:pt idx="112">
                  <c:v>1129992.2</c:v>
                </c:pt>
                <c:pt idx="113">
                  <c:v>1139890.1000000001</c:v>
                </c:pt>
                <c:pt idx="114">
                  <c:v>1150052.2</c:v>
                </c:pt>
                <c:pt idx="115">
                  <c:v>1160077.8999999999</c:v>
                </c:pt>
                <c:pt idx="116">
                  <c:v>1169963.3999999999</c:v>
                </c:pt>
                <c:pt idx="117">
                  <c:v>1179911.3</c:v>
                </c:pt>
                <c:pt idx="118">
                  <c:v>1190048.3999999999</c:v>
                </c:pt>
                <c:pt idx="119">
                  <c:v>1199917.6000000001</c:v>
                </c:pt>
                <c:pt idx="120">
                  <c:v>1209711.7</c:v>
                </c:pt>
                <c:pt idx="121">
                  <c:v>1220053.1000000001</c:v>
                </c:pt>
                <c:pt idx="122">
                  <c:v>1230059.2</c:v>
                </c:pt>
                <c:pt idx="123">
                  <c:v>1239876.7</c:v>
                </c:pt>
                <c:pt idx="124">
                  <c:v>1250114.2</c:v>
                </c:pt>
                <c:pt idx="125">
                  <c:v>1259875.3999999999</c:v>
                </c:pt>
                <c:pt idx="126">
                  <c:v>1270118.1000000001</c:v>
                </c:pt>
                <c:pt idx="127">
                  <c:v>1279887.2</c:v>
                </c:pt>
                <c:pt idx="128">
                  <c:v>1289921.1000000001</c:v>
                </c:pt>
                <c:pt idx="129">
                  <c:v>1299661.5</c:v>
                </c:pt>
                <c:pt idx="130">
                  <c:v>1309967.8999999999</c:v>
                </c:pt>
                <c:pt idx="131">
                  <c:v>1320187.7</c:v>
                </c:pt>
                <c:pt idx="132">
                  <c:v>1329724.8999999999</c:v>
                </c:pt>
                <c:pt idx="133">
                  <c:v>1339957.7</c:v>
                </c:pt>
                <c:pt idx="134">
                  <c:v>1349862.9</c:v>
                </c:pt>
                <c:pt idx="135">
                  <c:v>1359933.1</c:v>
                </c:pt>
                <c:pt idx="136">
                  <c:v>1369963.9</c:v>
                </c:pt>
                <c:pt idx="137">
                  <c:v>1379830.6</c:v>
                </c:pt>
                <c:pt idx="138">
                  <c:v>1389920.7</c:v>
                </c:pt>
                <c:pt idx="139">
                  <c:v>1400291.8</c:v>
                </c:pt>
                <c:pt idx="140">
                  <c:v>1409974.6</c:v>
                </c:pt>
                <c:pt idx="141">
                  <c:v>1420123.3</c:v>
                </c:pt>
                <c:pt idx="142">
                  <c:v>1430163.6</c:v>
                </c:pt>
                <c:pt idx="143">
                  <c:v>1439744.6</c:v>
                </c:pt>
                <c:pt idx="144">
                  <c:v>1449976.6</c:v>
                </c:pt>
                <c:pt idx="145">
                  <c:v>1459728.5</c:v>
                </c:pt>
                <c:pt idx="146">
                  <c:v>1469787.4</c:v>
                </c:pt>
                <c:pt idx="147">
                  <c:v>1480533</c:v>
                </c:pt>
                <c:pt idx="148">
                  <c:v>1489650.8</c:v>
                </c:pt>
                <c:pt idx="149">
                  <c:v>1500019.2</c:v>
                </c:pt>
                <c:pt idx="150">
                  <c:v>1509852.7</c:v>
                </c:pt>
                <c:pt idx="151">
                  <c:v>1519862.8</c:v>
                </c:pt>
                <c:pt idx="152">
                  <c:v>1529932.8</c:v>
                </c:pt>
                <c:pt idx="153">
                  <c:v>1539996.6</c:v>
                </c:pt>
                <c:pt idx="154">
                  <c:v>1549748.6</c:v>
                </c:pt>
                <c:pt idx="155">
                  <c:v>1560150.1</c:v>
                </c:pt>
                <c:pt idx="156">
                  <c:v>1569778.7</c:v>
                </c:pt>
                <c:pt idx="157">
                  <c:v>1579922</c:v>
                </c:pt>
                <c:pt idx="158">
                  <c:v>1589906.1</c:v>
                </c:pt>
                <c:pt idx="159">
                  <c:v>1600304</c:v>
                </c:pt>
                <c:pt idx="160">
                  <c:v>1609817.4</c:v>
                </c:pt>
                <c:pt idx="161">
                  <c:v>1620007.9</c:v>
                </c:pt>
                <c:pt idx="162">
                  <c:v>1630058.2</c:v>
                </c:pt>
                <c:pt idx="163">
                  <c:v>1639969.3</c:v>
                </c:pt>
                <c:pt idx="164">
                  <c:v>1650087</c:v>
                </c:pt>
                <c:pt idx="165">
                  <c:v>1659710.2</c:v>
                </c:pt>
                <c:pt idx="166">
                  <c:v>1669868.2</c:v>
                </c:pt>
                <c:pt idx="167">
                  <c:v>1679716</c:v>
                </c:pt>
                <c:pt idx="168">
                  <c:v>1689824.9</c:v>
                </c:pt>
                <c:pt idx="169">
                  <c:v>1699871.6</c:v>
                </c:pt>
                <c:pt idx="170">
                  <c:v>1709552.1</c:v>
                </c:pt>
                <c:pt idx="171">
                  <c:v>1719939.4</c:v>
                </c:pt>
                <c:pt idx="172">
                  <c:v>1729901.6</c:v>
                </c:pt>
                <c:pt idx="173">
                  <c:v>1740070.1</c:v>
                </c:pt>
                <c:pt idx="174">
                  <c:v>1749642.4</c:v>
                </c:pt>
                <c:pt idx="175">
                  <c:v>1759857.4</c:v>
                </c:pt>
                <c:pt idx="176">
                  <c:v>1769402.9</c:v>
                </c:pt>
                <c:pt idx="177">
                  <c:v>1779700.2</c:v>
                </c:pt>
                <c:pt idx="178">
                  <c:v>1789847.4</c:v>
                </c:pt>
                <c:pt idx="179">
                  <c:v>1799686.3</c:v>
                </c:pt>
                <c:pt idx="180">
                  <c:v>1809590.4</c:v>
                </c:pt>
                <c:pt idx="181">
                  <c:v>1819381.3</c:v>
                </c:pt>
                <c:pt idx="182">
                  <c:v>1829493.4</c:v>
                </c:pt>
                <c:pt idx="183">
                  <c:v>1839307.9</c:v>
                </c:pt>
                <c:pt idx="184">
                  <c:v>1849077</c:v>
                </c:pt>
                <c:pt idx="185">
                  <c:v>1858948.6</c:v>
                </c:pt>
                <c:pt idx="186">
                  <c:v>1868266.3</c:v>
                </c:pt>
                <c:pt idx="187">
                  <c:v>1878781.1</c:v>
                </c:pt>
                <c:pt idx="188">
                  <c:v>1888079.2</c:v>
                </c:pt>
                <c:pt idx="189">
                  <c:v>1897925.3</c:v>
                </c:pt>
                <c:pt idx="190">
                  <c:v>1907658.7</c:v>
                </c:pt>
                <c:pt idx="191">
                  <c:v>1917857.5</c:v>
                </c:pt>
                <c:pt idx="192">
                  <c:v>1927503.5</c:v>
                </c:pt>
                <c:pt idx="193">
                  <c:v>1936939.9</c:v>
                </c:pt>
                <c:pt idx="194">
                  <c:v>1946548.7</c:v>
                </c:pt>
                <c:pt idx="195">
                  <c:v>1956471.6</c:v>
                </c:pt>
                <c:pt idx="196">
                  <c:v>1966333</c:v>
                </c:pt>
                <c:pt idx="197">
                  <c:v>1976041.6</c:v>
                </c:pt>
                <c:pt idx="198">
                  <c:v>1985791.3</c:v>
                </c:pt>
                <c:pt idx="199">
                  <c:v>1995709.8</c:v>
                </c:pt>
              </c:numCache>
            </c:numRef>
          </c:xVal>
          <c:yVal>
            <c:numRef>
              <c:f>connscale656!$H$2:$H$201</c:f>
              <c:numCache>
                <c:formatCode>General</c:formatCode>
                <c:ptCount val="200"/>
                <c:pt idx="0">
                  <c:v>110.8</c:v>
                </c:pt>
                <c:pt idx="1">
                  <c:v>113.8</c:v>
                </c:pt>
                <c:pt idx="2">
                  <c:v>106.5</c:v>
                </c:pt>
                <c:pt idx="3">
                  <c:v>106.6</c:v>
                </c:pt>
                <c:pt idx="4">
                  <c:v>105.8</c:v>
                </c:pt>
                <c:pt idx="5">
                  <c:v>105.1</c:v>
                </c:pt>
                <c:pt idx="6">
                  <c:v>105.4</c:v>
                </c:pt>
                <c:pt idx="7">
                  <c:v>104.7</c:v>
                </c:pt>
                <c:pt idx="8">
                  <c:v>104.5</c:v>
                </c:pt>
                <c:pt idx="9">
                  <c:v>103.9</c:v>
                </c:pt>
                <c:pt idx="10">
                  <c:v>103.4</c:v>
                </c:pt>
                <c:pt idx="11">
                  <c:v>103.2</c:v>
                </c:pt>
                <c:pt idx="12">
                  <c:v>102.4</c:v>
                </c:pt>
                <c:pt idx="13">
                  <c:v>101.9</c:v>
                </c:pt>
                <c:pt idx="14">
                  <c:v>101.3</c:v>
                </c:pt>
                <c:pt idx="15">
                  <c:v>100.5</c:v>
                </c:pt>
                <c:pt idx="16">
                  <c:v>99.6</c:v>
                </c:pt>
                <c:pt idx="17">
                  <c:v>99.7</c:v>
                </c:pt>
                <c:pt idx="18">
                  <c:v>98</c:v>
                </c:pt>
                <c:pt idx="19">
                  <c:v>96.9</c:v>
                </c:pt>
                <c:pt idx="20">
                  <c:v>96.5</c:v>
                </c:pt>
                <c:pt idx="21">
                  <c:v>96.1</c:v>
                </c:pt>
                <c:pt idx="22">
                  <c:v>95.7</c:v>
                </c:pt>
                <c:pt idx="23">
                  <c:v>95.4</c:v>
                </c:pt>
                <c:pt idx="24">
                  <c:v>94.9</c:v>
                </c:pt>
                <c:pt idx="25">
                  <c:v>94.9</c:v>
                </c:pt>
                <c:pt idx="26">
                  <c:v>93.4</c:v>
                </c:pt>
                <c:pt idx="27">
                  <c:v>93.9</c:v>
                </c:pt>
                <c:pt idx="28">
                  <c:v>94.4</c:v>
                </c:pt>
                <c:pt idx="29">
                  <c:v>94.5</c:v>
                </c:pt>
                <c:pt idx="30">
                  <c:v>94</c:v>
                </c:pt>
                <c:pt idx="31">
                  <c:v>93.2</c:v>
                </c:pt>
                <c:pt idx="32">
                  <c:v>93.5</c:v>
                </c:pt>
                <c:pt idx="33">
                  <c:v>93.4</c:v>
                </c:pt>
                <c:pt idx="34">
                  <c:v>93.2</c:v>
                </c:pt>
                <c:pt idx="35">
                  <c:v>93.3</c:v>
                </c:pt>
                <c:pt idx="36">
                  <c:v>93.8</c:v>
                </c:pt>
                <c:pt idx="37">
                  <c:v>94</c:v>
                </c:pt>
                <c:pt idx="38">
                  <c:v>94.7</c:v>
                </c:pt>
                <c:pt idx="39">
                  <c:v>93.9</c:v>
                </c:pt>
                <c:pt idx="40">
                  <c:v>94.5</c:v>
                </c:pt>
                <c:pt idx="41">
                  <c:v>95.5</c:v>
                </c:pt>
                <c:pt idx="42">
                  <c:v>94.8</c:v>
                </c:pt>
                <c:pt idx="43">
                  <c:v>95.8</c:v>
                </c:pt>
                <c:pt idx="44">
                  <c:v>96</c:v>
                </c:pt>
                <c:pt idx="45">
                  <c:v>95.8</c:v>
                </c:pt>
                <c:pt idx="46">
                  <c:v>96.3</c:v>
                </c:pt>
                <c:pt idx="47">
                  <c:v>96.4</c:v>
                </c:pt>
                <c:pt idx="48">
                  <c:v>96.8</c:v>
                </c:pt>
                <c:pt idx="49">
                  <c:v>97</c:v>
                </c:pt>
                <c:pt idx="50">
                  <c:v>98</c:v>
                </c:pt>
                <c:pt idx="51">
                  <c:v>99</c:v>
                </c:pt>
                <c:pt idx="52">
                  <c:v>99.8</c:v>
                </c:pt>
                <c:pt idx="53">
                  <c:v>99.4</c:v>
                </c:pt>
                <c:pt idx="54">
                  <c:v>100</c:v>
                </c:pt>
                <c:pt idx="55">
                  <c:v>101.4</c:v>
                </c:pt>
                <c:pt idx="56">
                  <c:v>101.2</c:v>
                </c:pt>
                <c:pt idx="57">
                  <c:v>102.1</c:v>
                </c:pt>
                <c:pt idx="58">
                  <c:v>102.3</c:v>
                </c:pt>
                <c:pt idx="59">
                  <c:v>103</c:v>
                </c:pt>
                <c:pt idx="60">
                  <c:v>103.8</c:v>
                </c:pt>
                <c:pt idx="61">
                  <c:v>103.9</c:v>
                </c:pt>
                <c:pt idx="62">
                  <c:v>104.8</c:v>
                </c:pt>
                <c:pt idx="63">
                  <c:v>105.1</c:v>
                </c:pt>
                <c:pt idx="64">
                  <c:v>105.5</c:v>
                </c:pt>
                <c:pt idx="65">
                  <c:v>105.9</c:v>
                </c:pt>
                <c:pt idx="66">
                  <c:v>106.3</c:v>
                </c:pt>
                <c:pt idx="67">
                  <c:v>106.5</c:v>
                </c:pt>
                <c:pt idx="68">
                  <c:v>107.1</c:v>
                </c:pt>
                <c:pt idx="69">
                  <c:v>108.1</c:v>
                </c:pt>
                <c:pt idx="70">
                  <c:v>109.1</c:v>
                </c:pt>
                <c:pt idx="71">
                  <c:v>109.8</c:v>
                </c:pt>
                <c:pt idx="72">
                  <c:v>110.7</c:v>
                </c:pt>
                <c:pt idx="73">
                  <c:v>111.6</c:v>
                </c:pt>
                <c:pt idx="74">
                  <c:v>112.5</c:v>
                </c:pt>
                <c:pt idx="75">
                  <c:v>113.1</c:v>
                </c:pt>
                <c:pt idx="76">
                  <c:v>114.1</c:v>
                </c:pt>
                <c:pt idx="77">
                  <c:v>114.1</c:v>
                </c:pt>
                <c:pt idx="78">
                  <c:v>114.6</c:v>
                </c:pt>
                <c:pt idx="79">
                  <c:v>114.9</c:v>
                </c:pt>
                <c:pt idx="80">
                  <c:v>116.2</c:v>
                </c:pt>
                <c:pt idx="81">
                  <c:v>116.2</c:v>
                </c:pt>
                <c:pt idx="82">
                  <c:v>117.1</c:v>
                </c:pt>
                <c:pt idx="83">
                  <c:v>117.4</c:v>
                </c:pt>
                <c:pt idx="84">
                  <c:v>119.7</c:v>
                </c:pt>
                <c:pt idx="85">
                  <c:v>120.8</c:v>
                </c:pt>
                <c:pt idx="86">
                  <c:v>120.6</c:v>
                </c:pt>
                <c:pt idx="87">
                  <c:v>122.3</c:v>
                </c:pt>
                <c:pt idx="88">
                  <c:v>122.9</c:v>
                </c:pt>
                <c:pt idx="89">
                  <c:v>123.8</c:v>
                </c:pt>
                <c:pt idx="90">
                  <c:v>125.7</c:v>
                </c:pt>
                <c:pt idx="91">
                  <c:v>125.6</c:v>
                </c:pt>
                <c:pt idx="92">
                  <c:v>126.6</c:v>
                </c:pt>
                <c:pt idx="93">
                  <c:v>127.7</c:v>
                </c:pt>
                <c:pt idx="94">
                  <c:v>128.19999999999999</c:v>
                </c:pt>
                <c:pt idx="95">
                  <c:v>128.5</c:v>
                </c:pt>
                <c:pt idx="96">
                  <c:v>130.69999999999999</c:v>
                </c:pt>
                <c:pt idx="97">
                  <c:v>132.4</c:v>
                </c:pt>
                <c:pt idx="98">
                  <c:v>133.5</c:v>
                </c:pt>
                <c:pt idx="99">
                  <c:v>134.6</c:v>
                </c:pt>
                <c:pt idx="100">
                  <c:v>136</c:v>
                </c:pt>
                <c:pt idx="101">
                  <c:v>136.69999999999999</c:v>
                </c:pt>
                <c:pt idx="102">
                  <c:v>138</c:v>
                </c:pt>
                <c:pt idx="103">
                  <c:v>140.1</c:v>
                </c:pt>
                <c:pt idx="104">
                  <c:v>139.69999999999999</c:v>
                </c:pt>
                <c:pt idx="105">
                  <c:v>142.5</c:v>
                </c:pt>
                <c:pt idx="106">
                  <c:v>145</c:v>
                </c:pt>
                <c:pt idx="107">
                  <c:v>144.1</c:v>
                </c:pt>
                <c:pt idx="108">
                  <c:v>145.4</c:v>
                </c:pt>
                <c:pt idx="109">
                  <c:v>148.69999999999999</c:v>
                </c:pt>
                <c:pt idx="110">
                  <c:v>149.4</c:v>
                </c:pt>
                <c:pt idx="111">
                  <c:v>151.1</c:v>
                </c:pt>
                <c:pt idx="112">
                  <c:v>153.1</c:v>
                </c:pt>
                <c:pt idx="113">
                  <c:v>152.4</c:v>
                </c:pt>
                <c:pt idx="114">
                  <c:v>153.80000000000001</c:v>
                </c:pt>
                <c:pt idx="115">
                  <c:v>156</c:v>
                </c:pt>
                <c:pt idx="116">
                  <c:v>157.1</c:v>
                </c:pt>
                <c:pt idx="117">
                  <c:v>160.19999999999999</c:v>
                </c:pt>
                <c:pt idx="118">
                  <c:v>162.19999999999999</c:v>
                </c:pt>
                <c:pt idx="119">
                  <c:v>162.9</c:v>
                </c:pt>
                <c:pt idx="120">
                  <c:v>165.1</c:v>
                </c:pt>
                <c:pt idx="121">
                  <c:v>168.4</c:v>
                </c:pt>
                <c:pt idx="122">
                  <c:v>169.5</c:v>
                </c:pt>
                <c:pt idx="123">
                  <c:v>171.4</c:v>
                </c:pt>
                <c:pt idx="124">
                  <c:v>175.9</c:v>
                </c:pt>
                <c:pt idx="125">
                  <c:v>177.3</c:v>
                </c:pt>
                <c:pt idx="126">
                  <c:v>180.6</c:v>
                </c:pt>
                <c:pt idx="127">
                  <c:v>183.6</c:v>
                </c:pt>
                <c:pt idx="128">
                  <c:v>184.7</c:v>
                </c:pt>
                <c:pt idx="129">
                  <c:v>185.7</c:v>
                </c:pt>
                <c:pt idx="130">
                  <c:v>186.7</c:v>
                </c:pt>
                <c:pt idx="131">
                  <c:v>189.7</c:v>
                </c:pt>
                <c:pt idx="132">
                  <c:v>194.8</c:v>
                </c:pt>
                <c:pt idx="133">
                  <c:v>197</c:v>
                </c:pt>
                <c:pt idx="134">
                  <c:v>202.1</c:v>
                </c:pt>
                <c:pt idx="135">
                  <c:v>206.8</c:v>
                </c:pt>
                <c:pt idx="136">
                  <c:v>205.6</c:v>
                </c:pt>
                <c:pt idx="137">
                  <c:v>208.2</c:v>
                </c:pt>
                <c:pt idx="138">
                  <c:v>212</c:v>
                </c:pt>
                <c:pt idx="139">
                  <c:v>218.4</c:v>
                </c:pt>
                <c:pt idx="140">
                  <c:v>218.3</c:v>
                </c:pt>
                <c:pt idx="141">
                  <c:v>221.8</c:v>
                </c:pt>
                <c:pt idx="142">
                  <c:v>224.7</c:v>
                </c:pt>
                <c:pt idx="143">
                  <c:v>228.1</c:v>
                </c:pt>
                <c:pt idx="144">
                  <c:v>236.1</c:v>
                </c:pt>
                <c:pt idx="145">
                  <c:v>244</c:v>
                </c:pt>
                <c:pt idx="146">
                  <c:v>245.7</c:v>
                </c:pt>
                <c:pt idx="147">
                  <c:v>250.3</c:v>
                </c:pt>
                <c:pt idx="148">
                  <c:v>254.4</c:v>
                </c:pt>
                <c:pt idx="149">
                  <c:v>260.89999999999998</c:v>
                </c:pt>
                <c:pt idx="150">
                  <c:v>264.5</c:v>
                </c:pt>
                <c:pt idx="151">
                  <c:v>271.2</c:v>
                </c:pt>
                <c:pt idx="152">
                  <c:v>273.89999999999998</c:v>
                </c:pt>
                <c:pt idx="153">
                  <c:v>282.5</c:v>
                </c:pt>
                <c:pt idx="154">
                  <c:v>294.10000000000002</c:v>
                </c:pt>
                <c:pt idx="155">
                  <c:v>294.2</c:v>
                </c:pt>
                <c:pt idx="156">
                  <c:v>304.3</c:v>
                </c:pt>
                <c:pt idx="157">
                  <c:v>303.60000000000002</c:v>
                </c:pt>
                <c:pt idx="158">
                  <c:v>311.8</c:v>
                </c:pt>
                <c:pt idx="159">
                  <c:v>315.8</c:v>
                </c:pt>
                <c:pt idx="160">
                  <c:v>320.39999999999998</c:v>
                </c:pt>
                <c:pt idx="161">
                  <c:v>326</c:v>
                </c:pt>
                <c:pt idx="162">
                  <c:v>339.4</c:v>
                </c:pt>
                <c:pt idx="163">
                  <c:v>347.7</c:v>
                </c:pt>
                <c:pt idx="164">
                  <c:v>367.9</c:v>
                </c:pt>
                <c:pt idx="165">
                  <c:v>367.1</c:v>
                </c:pt>
                <c:pt idx="166">
                  <c:v>374.4</c:v>
                </c:pt>
                <c:pt idx="167">
                  <c:v>372.9</c:v>
                </c:pt>
                <c:pt idx="168">
                  <c:v>385.7</c:v>
                </c:pt>
                <c:pt idx="169">
                  <c:v>401.2</c:v>
                </c:pt>
                <c:pt idx="170">
                  <c:v>398.4</c:v>
                </c:pt>
                <c:pt idx="171">
                  <c:v>415.9</c:v>
                </c:pt>
                <c:pt idx="172">
                  <c:v>432.8</c:v>
                </c:pt>
                <c:pt idx="173">
                  <c:v>437.9</c:v>
                </c:pt>
                <c:pt idx="174">
                  <c:v>451.8</c:v>
                </c:pt>
                <c:pt idx="175">
                  <c:v>472</c:v>
                </c:pt>
                <c:pt idx="176">
                  <c:v>480.6</c:v>
                </c:pt>
                <c:pt idx="177">
                  <c:v>488.4</c:v>
                </c:pt>
                <c:pt idx="178">
                  <c:v>525.6</c:v>
                </c:pt>
                <c:pt idx="179">
                  <c:v>543.6</c:v>
                </c:pt>
                <c:pt idx="180">
                  <c:v>548.9</c:v>
                </c:pt>
                <c:pt idx="181">
                  <c:v>571.9</c:v>
                </c:pt>
                <c:pt idx="182">
                  <c:v>574.29999999999995</c:v>
                </c:pt>
                <c:pt idx="183">
                  <c:v>619</c:v>
                </c:pt>
                <c:pt idx="184">
                  <c:v>599</c:v>
                </c:pt>
                <c:pt idx="185">
                  <c:v>618.9</c:v>
                </c:pt>
                <c:pt idx="186">
                  <c:v>660.8</c:v>
                </c:pt>
                <c:pt idx="187">
                  <c:v>678</c:v>
                </c:pt>
                <c:pt idx="188">
                  <c:v>677.8</c:v>
                </c:pt>
                <c:pt idx="189">
                  <c:v>710.7</c:v>
                </c:pt>
                <c:pt idx="190">
                  <c:v>737.7</c:v>
                </c:pt>
                <c:pt idx="191">
                  <c:v>760.9</c:v>
                </c:pt>
                <c:pt idx="192">
                  <c:v>794.7</c:v>
                </c:pt>
                <c:pt idx="193">
                  <c:v>816</c:v>
                </c:pt>
                <c:pt idx="194">
                  <c:v>856.6</c:v>
                </c:pt>
                <c:pt idx="195">
                  <c:v>872.2</c:v>
                </c:pt>
                <c:pt idx="196">
                  <c:v>923.4</c:v>
                </c:pt>
                <c:pt idx="197">
                  <c:v>932.9</c:v>
                </c:pt>
                <c:pt idx="198">
                  <c:v>1003.9</c:v>
                </c:pt>
                <c:pt idx="199">
                  <c:v>1007</c:v>
                </c:pt>
              </c:numCache>
            </c:numRef>
          </c:yVal>
          <c:smooth val="0"/>
        </c:ser>
        <c:ser>
          <c:idx val="4"/>
          <c:order val="2"/>
          <c:tx>
            <c:v>connscale1312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connscale1312!$J$2:$J$201</c:f>
              <c:numCache>
                <c:formatCode>General</c:formatCode>
                <c:ptCount val="200"/>
                <c:pt idx="0">
                  <c:v>9922.1</c:v>
                </c:pt>
                <c:pt idx="1">
                  <c:v>19945.7</c:v>
                </c:pt>
                <c:pt idx="2">
                  <c:v>29998.9</c:v>
                </c:pt>
                <c:pt idx="3">
                  <c:v>39967.599999999999</c:v>
                </c:pt>
                <c:pt idx="4">
                  <c:v>49872.1</c:v>
                </c:pt>
                <c:pt idx="5">
                  <c:v>59998</c:v>
                </c:pt>
                <c:pt idx="6">
                  <c:v>70020.7</c:v>
                </c:pt>
                <c:pt idx="7">
                  <c:v>80037.600000000006</c:v>
                </c:pt>
                <c:pt idx="8">
                  <c:v>89997.1</c:v>
                </c:pt>
                <c:pt idx="9">
                  <c:v>99981.1</c:v>
                </c:pt>
                <c:pt idx="10">
                  <c:v>109995.2</c:v>
                </c:pt>
                <c:pt idx="11">
                  <c:v>119999.6</c:v>
                </c:pt>
                <c:pt idx="12">
                  <c:v>129980.6</c:v>
                </c:pt>
                <c:pt idx="13">
                  <c:v>139951.70000000001</c:v>
                </c:pt>
                <c:pt idx="14">
                  <c:v>149973.29999999999</c:v>
                </c:pt>
                <c:pt idx="15">
                  <c:v>160008.4</c:v>
                </c:pt>
                <c:pt idx="16">
                  <c:v>170015.9</c:v>
                </c:pt>
                <c:pt idx="17">
                  <c:v>180030.3</c:v>
                </c:pt>
                <c:pt idx="18">
                  <c:v>190009</c:v>
                </c:pt>
                <c:pt idx="19">
                  <c:v>199965.1</c:v>
                </c:pt>
                <c:pt idx="20">
                  <c:v>209933.5</c:v>
                </c:pt>
                <c:pt idx="21">
                  <c:v>219988.4</c:v>
                </c:pt>
                <c:pt idx="22">
                  <c:v>229845.9</c:v>
                </c:pt>
                <c:pt idx="23">
                  <c:v>239911.3</c:v>
                </c:pt>
                <c:pt idx="24">
                  <c:v>249866</c:v>
                </c:pt>
                <c:pt idx="25">
                  <c:v>260008.6</c:v>
                </c:pt>
                <c:pt idx="26">
                  <c:v>269964.7</c:v>
                </c:pt>
                <c:pt idx="27">
                  <c:v>280009.8</c:v>
                </c:pt>
                <c:pt idx="28">
                  <c:v>290028.59999999998</c:v>
                </c:pt>
                <c:pt idx="29">
                  <c:v>299929</c:v>
                </c:pt>
                <c:pt idx="30">
                  <c:v>309985.90000000002</c:v>
                </c:pt>
                <c:pt idx="31">
                  <c:v>319975.7</c:v>
                </c:pt>
                <c:pt idx="32">
                  <c:v>330069.3</c:v>
                </c:pt>
                <c:pt idx="33">
                  <c:v>340069.2</c:v>
                </c:pt>
                <c:pt idx="34">
                  <c:v>350130.1</c:v>
                </c:pt>
                <c:pt idx="35">
                  <c:v>360011</c:v>
                </c:pt>
                <c:pt idx="36">
                  <c:v>370025.7</c:v>
                </c:pt>
                <c:pt idx="37">
                  <c:v>380053.4</c:v>
                </c:pt>
                <c:pt idx="38">
                  <c:v>390013.2</c:v>
                </c:pt>
                <c:pt idx="39">
                  <c:v>400081.8</c:v>
                </c:pt>
                <c:pt idx="40">
                  <c:v>410053.4</c:v>
                </c:pt>
                <c:pt idx="41">
                  <c:v>419998</c:v>
                </c:pt>
                <c:pt idx="42">
                  <c:v>429915.2</c:v>
                </c:pt>
                <c:pt idx="43">
                  <c:v>440027.7</c:v>
                </c:pt>
                <c:pt idx="44">
                  <c:v>449955.6</c:v>
                </c:pt>
                <c:pt idx="45">
                  <c:v>460032.9</c:v>
                </c:pt>
                <c:pt idx="46">
                  <c:v>469983.6</c:v>
                </c:pt>
                <c:pt idx="47">
                  <c:v>480107.4</c:v>
                </c:pt>
                <c:pt idx="48">
                  <c:v>489939</c:v>
                </c:pt>
                <c:pt idx="49">
                  <c:v>499998.7</c:v>
                </c:pt>
                <c:pt idx="50">
                  <c:v>510010.4</c:v>
                </c:pt>
                <c:pt idx="51">
                  <c:v>519929.2</c:v>
                </c:pt>
                <c:pt idx="52">
                  <c:v>530115.9</c:v>
                </c:pt>
                <c:pt idx="53">
                  <c:v>540141.30000000005</c:v>
                </c:pt>
                <c:pt idx="54">
                  <c:v>550082.9</c:v>
                </c:pt>
                <c:pt idx="55">
                  <c:v>559850.6</c:v>
                </c:pt>
                <c:pt idx="56">
                  <c:v>569847.80000000005</c:v>
                </c:pt>
                <c:pt idx="57">
                  <c:v>579830</c:v>
                </c:pt>
                <c:pt idx="58">
                  <c:v>590025</c:v>
                </c:pt>
                <c:pt idx="59">
                  <c:v>599899.1</c:v>
                </c:pt>
                <c:pt idx="60">
                  <c:v>610075.4</c:v>
                </c:pt>
                <c:pt idx="61">
                  <c:v>619875.4</c:v>
                </c:pt>
                <c:pt idx="62">
                  <c:v>629944.5</c:v>
                </c:pt>
                <c:pt idx="63">
                  <c:v>640031.1</c:v>
                </c:pt>
                <c:pt idx="64">
                  <c:v>650009.9</c:v>
                </c:pt>
                <c:pt idx="65">
                  <c:v>659965.4</c:v>
                </c:pt>
                <c:pt idx="66">
                  <c:v>670173.69999999995</c:v>
                </c:pt>
                <c:pt idx="67">
                  <c:v>679881.3</c:v>
                </c:pt>
                <c:pt idx="68">
                  <c:v>690031.7</c:v>
                </c:pt>
                <c:pt idx="69">
                  <c:v>700257.5</c:v>
                </c:pt>
                <c:pt idx="70">
                  <c:v>710121</c:v>
                </c:pt>
                <c:pt idx="71">
                  <c:v>719934.4</c:v>
                </c:pt>
                <c:pt idx="72">
                  <c:v>730077.3</c:v>
                </c:pt>
                <c:pt idx="73">
                  <c:v>740169.8</c:v>
                </c:pt>
                <c:pt idx="74">
                  <c:v>750331.4</c:v>
                </c:pt>
                <c:pt idx="75">
                  <c:v>760004</c:v>
                </c:pt>
                <c:pt idx="76">
                  <c:v>770113</c:v>
                </c:pt>
                <c:pt idx="77">
                  <c:v>779884.2</c:v>
                </c:pt>
                <c:pt idx="78">
                  <c:v>789816.2</c:v>
                </c:pt>
                <c:pt idx="79">
                  <c:v>799868.6</c:v>
                </c:pt>
                <c:pt idx="80">
                  <c:v>809998.2</c:v>
                </c:pt>
                <c:pt idx="81">
                  <c:v>820212.6</c:v>
                </c:pt>
                <c:pt idx="82">
                  <c:v>829952.5</c:v>
                </c:pt>
                <c:pt idx="83">
                  <c:v>840102.7</c:v>
                </c:pt>
                <c:pt idx="84">
                  <c:v>850038.4</c:v>
                </c:pt>
                <c:pt idx="85">
                  <c:v>860142.4</c:v>
                </c:pt>
                <c:pt idx="86">
                  <c:v>870116.8</c:v>
                </c:pt>
                <c:pt idx="87">
                  <c:v>880009.4</c:v>
                </c:pt>
                <c:pt idx="88">
                  <c:v>890071.7</c:v>
                </c:pt>
                <c:pt idx="89">
                  <c:v>900249</c:v>
                </c:pt>
                <c:pt idx="90">
                  <c:v>909974.1</c:v>
                </c:pt>
                <c:pt idx="91">
                  <c:v>919696.2</c:v>
                </c:pt>
                <c:pt idx="92">
                  <c:v>929936.4</c:v>
                </c:pt>
                <c:pt idx="93">
                  <c:v>939879.5</c:v>
                </c:pt>
                <c:pt idx="94">
                  <c:v>950225.6</c:v>
                </c:pt>
                <c:pt idx="95">
                  <c:v>960164.7</c:v>
                </c:pt>
                <c:pt idx="96">
                  <c:v>969902.7</c:v>
                </c:pt>
                <c:pt idx="97">
                  <c:v>979812.3</c:v>
                </c:pt>
                <c:pt idx="98">
                  <c:v>989913.1</c:v>
                </c:pt>
                <c:pt idx="99">
                  <c:v>999949.3</c:v>
                </c:pt>
                <c:pt idx="100">
                  <c:v>1010257.2</c:v>
                </c:pt>
                <c:pt idx="101">
                  <c:v>1019988.6</c:v>
                </c:pt>
                <c:pt idx="102">
                  <c:v>1029835.1</c:v>
                </c:pt>
                <c:pt idx="103">
                  <c:v>1039979.1</c:v>
                </c:pt>
                <c:pt idx="104">
                  <c:v>1050156.5</c:v>
                </c:pt>
                <c:pt idx="105">
                  <c:v>1059868.3999999999</c:v>
                </c:pt>
                <c:pt idx="106">
                  <c:v>1069866.8999999999</c:v>
                </c:pt>
                <c:pt idx="107">
                  <c:v>1080040.3999999999</c:v>
                </c:pt>
                <c:pt idx="108">
                  <c:v>1089856.8999999999</c:v>
                </c:pt>
                <c:pt idx="109">
                  <c:v>1099783.7</c:v>
                </c:pt>
                <c:pt idx="110">
                  <c:v>1109976.8999999999</c:v>
                </c:pt>
                <c:pt idx="111">
                  <c:v>1119935.3999999999</c:v>
                </c:pt>
                <c:pt idx="112">
                  <c:v>1130013.5</c:v>
                </c:pt>
                <c:pt idx="113">
                  <c:v>1140118.1000000001</c:v>
                </c:pt>
                <c:pt idx="114">
                  <c:v>1149960.6000000001</c:v>
                </c:pt>
                <c:pt idx="115">
                  <c:v>1159981.2</c:v>
                </c:pt>
                <c:pt idx="116">
                  <c:v>1169885.1000000001</c:v>
                </c:pt>
                <c:pt idx="117">
                  <c:v>1180046.3</c:v>
                </c:pt>
                <c:pt idx="118">
                  <c:v>1190066.7</c:v>
                </c:pt>
                <c:pt idx="119">
                  <c:v>1199976.3</c:v>
                </c:pt>
                <c:pt idx="120">
                  <c:v>1210147.1000000001</c:v>
                </c:pt>
                <c:pt idx="121">
                  <c:v>1219877.5</c:v>
                </c:pt>
                <c:pt idx="122">
                  <c:v>1229861.2</c:v>
                </c:pt>
                <c:pt idx="123">
                  <c:v>1239985.8</c:v>
                </c:pt>
                <c:pt idx="124">
                  <c:v>1249877.8</c:v>
                </c:pt>
                <c:pt idx="125">
                  <c:v>1260181.2</c:v>
                </c:pt>
                <c:pt idx="126">
                  <c:v>1269959.7</c:v>
                </c:pt>
                <c:pt idx="127">
                  <c:v>1279824.2</c:v>
                </c:pt>
                <c:pt idx="128">
                  <c:v>1289853.8999999999</c:v>
                </c:pt>
                <c:pt idx="129">
                  <c:v>1300029</c:v>
                </c:pt>
                <c:pt idx="130">
                  <c:v>1309904.3999999999</c:v>
                </c:pt>
                <c:pt idx="131">
                  <c:v>1320002.8</c:v>
                </c:pt>
                <c:pt idx="132">
                  <c:v>1329906.6000000001</c:v>
                </c:pt>
                <c:pt idx="133">
                  <c:v>1340236.8999999999</c:v>
                </c:pt>
                <c:pt idx="134">
                  <c:v>1349947.9</c:v>
                </c:pt>
                <c:pt idx="135">
                  <c:v>1359942.7</c:v>
                </c:pt>
                <c:pt idx="136">
                  <c:v>1370137.7</c:v>
                </c:pt>
                <c:pt idx="137">
                  <c:v>1380148.6</c:v>
                </c:pt>
                <c:pt idx="138">
                  <c:v>1389941.3</c:v>
                </c:pt>
                <c:pt idx="139">
                  <c:v>1400081.2</c:v>
                </c:pt>
                <c:pt idx="140">
                  <c:v>1409817</c:v>
                </c:pt>
                <c:pt idx="141">
                  <c:v>1419938.2</c:v>
                </c:pt>
                <c:pt idx="142">
                  <c:v>1429923.1</c:v>
                </c:pt>
                <c:pt idx="143">
                  <c:v>1440144.5</c:v>
                </c:pt>
                <c:pt idx="144">
                  <c:v>1450049.7</c:v>
                </c:pt>
                <c:pt idx="145">
                  <c:v>1459872.9</c:v>
                </c:pt>
                <c:pt idx="146">
                  <c:v>1469751</c:v>
                </c:pt>
                <c:pt idx="147">
                  <c:v>1479800.5</c:v>
                </c:pt>
                <c:pt idx="148">
                  <c:v>1490065.2</c:v>
                </c:pt>
                <c:pt idx="149">
                  <c:v>1499854.8</c:v>
                </c:pt>
                <c:pt idx="150">
                  <c:v>1510041.9</c:v>
                </c:pt>
                <c:pt idx="151">
                  <c:v>1520005.4</c:v>
                </c:pt>
                <c:pt idx="152">
                  <c:v>1529862.1</c:v>
                </c:pt>
                <c:pt idx="153">
                  <c:v>1540178</c:v>
                </c:pt>
                <c:pt idx="154">
                  <c:v>1550181.9</c:v>
                </c:pt>
                <c:pt idx="155">
                  <c:v>1560143.6</c:v>
                </c:pt>
                <c:pt idx="156">
                  <c:v>1569913.7</c:v>
                </c:pt>
                <c:pt idx="157">
                  <c:v>1579775</c:v>
                </c:pt>
                <c:pt idx="158">
                  <c:v>1590251.6</c:v>
                </c:pt>
                <c:pt idx="159">
                  <c:v>1600317.4</c:v>
                </c:pt>
                <c:pt idx="160">
                  <c:v>1609861.7</c:v>
                </c:pt>
                <c:pt idx="161">
                  <c:v>1620173.1</c:v>
                </c:pt>
                <c:pt idx="162">
                  <c:v>1630096.8</c:v>
                </c:pt>
                <c:pt idx="163">
                  <c:v>1639666</c:v>
                </c:pt>
                <c:pt idx="164">
                  <c:v>1650038.7</c:v>
                </c:pt>
                <c:pt idx="165">
                  <c:v>1660095.5</c:v>
                </c:pt>
                <c:pt idx="166">
                  <c:v>1669817.5</c:v>
                </c:pt>
                <c:pt idx="167">
                  <c:v>1679753.7</c:v>
                </c:pt>
                <c:pt idx="168">
                  <c:v>1689867.6</c:v>
                </c:pt>
                <c:pt idx="169">
                  <c:v>1699563.8</c:v>
                </c:pt>
                <c:pt idx="170">
                  <c:v>1709812.3</c:v>
                </c:pt>
                <c:pt idx="171">
                  <c:v>1719374</c:v>
                </c:pt>
                <c:pt idx="172">
                  <c:v>1729190.1</c:v>
                </c:pt>
                <c:pt idx="173">
                  <c:v>1739072.3</c:v>
                </c:pt>
                <c:pt idx="174">
                  <c:v>1748766.1</c:v>
                </c:pt>
                <c:pt idx="175">
                  <c:v>1758535.4</c:v>
                </c:pt>
                <c:pt idx="176">
                  <c:v>1768443.4</c:v>
                </c:pt>
                <c:pt idx="177">
                  <c:v>1778562.9</c:v>
                </c:pt>
                <c:pt idx="178">
                  <c:v>1787920.2</c:v>
                </c:pt>
                <c:pt idx="179">
                  <c:v>1798059.1</c:v>
                </c:pt>
                <c:pt idx="180">
                  <c:v>1807714.2</c:v>
                </c:pt>
                <c:pt idx="181">
                  <c:v>1817404.2</c:v>
                </c:pt>
                <c:pt idx="182">
                  <c:v>1827372.9</c:v>
                </c:pt>
                <c:pt idx="183">
                  <c:v>1836810.1</c:v>
                </c:pt>
                <c:pt idx="184">
                  <c:v>1846690.3</c:v>
                </c:pt>
                <c:pt idx="185">
                  <c:v>1856638.9</c:v>
                </c:pt>
                <c:pt idx="186">
                  <c:v>1866311.1</c:v>
                </c:pt>
                <c:pt idx="187">
                  <c:v>1876462.3</c:v>
                </c:pt>
                <c:pt idx="188">
                  <c:v>1885834.2</c:v>
                </c:pt>
                <c:pt idx="189">
                  <c:v>1895921.3</c:v>
                </c:pt>
                <c:pt idx="190">
                  <c:v>1905783.6</c:v>
                </c:pt>
                <c:pt idx="191">
                  <c:v>1915116.5</c:v>
                </c:pt>
                <c:pt idx="192">
                  <c:v>1925093.3</c:v>
                </c:pt>
                <c:pt idx="193">
                  <c:v>1934645.9</c:v>
                </c:pt>
                <c:pt idx="194">
                  <c:v>1944210</c:v>
                </c:pt>
                <c:pt idx="195">
                  <c:v>1954350.6</c:v>
                </c:pt>
                <c:pt idx="196">
                  <c:v>1964215</c:v>
                </c:pt>
                <c:pt idx="197">
                  <c:v>1973568</c:v>
                </c:pt>
                <c:pt idx="198">
                  <c:v>1983913.3</c:v>
                </c:pt>
                <c:pt idx="199">
                  <c:v>1993639.7</c:v>
                </c:pt>
              </c:numCache>
            </c:numRef>
          </c:xVal>
          <c:yVal>
            <c:numRef>
              <c:f>connscale1312!$H$2:$H$201</c:f>
              <c:numCache>
                <c:formatCode>General</c:formatCode>
                <c:ptCount val="200"/>
                <c:pt idx="0">
                  <c:v>113</c:v>
                </c:pt>
                <c:pt idx="1">
                  <c:v>114.6</c:v>
                </c:pt>
                <c:pt idx="2">
                  <c:v>112.3</c:v>
                </c:pt>
                <c:pt idx="3">
                  <c:v>106.7</c:v>
                </c:pt>
                <c:pt idx="4">
                  <c:v>105.6</c:v>
                </c:pt>
                <c:pt idx="5">
                  <c:v>105.3</c:v>
                </c:pt>
                <c:pt idx="6">
                  <c:v>104.9</c:v>
                </c:pt>
                <c:pt idx="7">
                  <c:v>104.4</c:v>
                </c:pt>
                <c:pt idx="8">
                  <c:v>104.5</c:v>
                </c:pt>
                <c:pt idx="9">
                  <c:v>103.5</c:v>
                </c:pt>
                <c:pt idx="10">
                  <c:v>103.3</c:v>
                </c:pt>
                <c:pt idx="11">
                  <c:v>103</c:v>
                </c:pt>
                <c:pt idx="12">
                  <c:v>102.5</c:v>
                </c:pt>
                <c:pt idx="13">
                  <c:v>101.9</c:v>
                </c:pt>
                <c:pt idx="14">
                  <c:v>101.7</c:v>
                </c:pt>
                <c:pt idx="15">
                  <c:v>100.6</c:v>
                </c:pt>
                <c:pt idx="16">
                  <c:v>99.7</c:v>
                </c:pt>
                <c:pt idx="17">
                  <c:v>99.3</c:v>
                </c:pt>
                <c:pt idx="18">
                  <c:v>98</c:v>
                </c:pt>
                <c:pt idx="19">
                  <c:v>97.4</c:v>
                </c:pt>
                <c:pt idx="20">
                  <c:v>96.6</c:v>
                </c:pt>
                <c:pt idx="21">
                  <c:v>96.3</c:v>
                </c:pt>
                <c:pt idx="22">
                  <c:v>95.9</c:v>
                </c:pt>
                <c:pt idx="23">
                  <c:v>95.2</c:v>
                </c:pt>
                <c:pt idx="24">
                  <c:v>94.8</c:v>
                </c:pt>
                <c:pt idx="25">
                  <c:v>94.6</c:v>
                </c:pt>
                <c:pt idx="26">
                  <c:v>94.7</c:v>
                </c:pt>
                <c:pt idx="27">
                  <c:v>94.7</c:v>
                </c:pt>
                <c:pt idx="28">
                  <c:v>94.2</c:v>
                </c:pt>
                <c:pt idx="29">
                  <c:v>93.5</c:v>
                </c:pt>
                <c:pt idx="30">
                  <c:v>92.9</c:v>
                </c:pt>
                <c:pt idx="31">
                  <c:v>93.9</c:v>
                </c:pt>
                <c:pt idx="32">
                  <c:v>92.7</c:v>
                </c:pt>
                <c:pt idx="33">
                  <c:v>93.7</c:v>
                </c:pt>
                <c:pt idx="34">
                  <c:v>93.6</c:v>
                </c:pt>
                <c:pt idx="35">
                  <c:v>94</c:v>
                </c:pt>
                <c:pt idx="36">
                  <c:v>94.4</c:v>
                </c:pt>
                <c:pt idx="37">
                  <c:v>93.9</c:v>
                </c:pt>
                <c:pt idx="38">
                  <c:v>94.5</c:v>
                </c:pt>
                <c:pt idx="39">
                  <c:v>94.8</c:v>
                </c:pt>
                <c:pt idx="40">
                  <c:v>94.9</c:v>
                </c:pt>
                <c:pt idx="41">
                  <c:v>95.5</c:v>
                </c:pt>
                <c:pt idx="42">
                  <c:v>95.7</c:v>
                </c:pt>
                <c:pt idx="43">
                  <c:v>96</c:v>
                </c:pt>
                <c:pt idx="44">
                  <c:v>96.2</c:v>
                </c:pt>
                <c:pt idx="45">
                  <c:v>96.5</c:v>
                </c:pt>
                <c:pt idx="46">
                  <c:v>96.8</c:v>
                </c:pt>
                <c:pt idx="47">
                  <c:v>97.4</c:v>
                </c:pt>
                <c:pt idx="48">
                  <c:v>97.4</c:v>
                </c:pt>
                <c:pt idx="49">
                  <c:v>98.9</c:v>
                </c:pt>
                <c:pt idx="50">
                  <c:v>98.5</c:v>
                </c:pt>
                <c:pt idx="51">
                  <c:v>99.6</c:v>
                </c:pt>
                <c:pt idx="52">
                  <c:v>100.4</c:v>
                </c:pt>
                <c:pt idx="53">
                  <c:v>100.8</c:v>
                </c:pt>
                <c:pt idx="54">
                  <c:v>101.2</c:v>
                </c:pt>
                <c:pt idx="55">
                  <c:v>102.7</c:v>
                </c:pt>
                <c:pt idx="56">
                  <c:v>103.1</c:v>
                </c:pt>
                <c:pt idx="57">
                  <c:v>103.3</c:v>
                </c:pt>
                <c:pt idx="58">
                  <c:v>103.9</c:v>
                </c:pt>
                <c:pt idx="59">
                  <c:v>104.5</c:v>
                </c:pt>
                <c:pt idx="60">
                  <c:v>104.3</c:v>
                </c:pt>
                <c:pt idx="61">
                  <c:v>104.8</c:v>
                </c:pt>
                <c:pt idx="62">
                  <c:v>105.2</c:v>
                </c:pt>
                <c:pt idx="63">
                  <c:v>105.5</c:v>
                </c:pt>
                <c:pt idx="64">
                  <c:v>106</c:v>
                </c:pt>
                <c:pt idx="65">
                  <c:v>106.3</c:v>
                </c:pt>
                <c:pt idx="66">
                  <c:v>107.2</c:v>
                </c:pt>
                <c:pt idx="67">
                  <c:v>108.3</c:v>
                </c:pt>
                <c:pt idx="68">
                  <c:v>109.2</c:v>
                </c:pt>
                <c:pt idx="69">
                  <c:v>109.6</c:v>
                </c:pt>
                <c:pt idx="70">
                  <c:v>110.4</c:v>
                </c:pt>
                <c:pt idx="71">
                  <c:v>111.7</c:v>
                </c:pt>
                <c:pt idx="72">
                  <c:v>112.3</c:v>
                </c:pt>
                <c:pt idx="73">
                  <c:v>112.6</c:v>
                </c:pt>
                <c:pt idx="74">
                  <c:v>113.1</c:v>
                </c:pt>
                <c:pt idx="75">
                  <c:v>114</c:v>
                </c:pt>
                <c:pt idx="76">
                  <c:v>115.1</c:v>
                </c:pt>
                <c:pt idx="77">
                  <c:v>115.3</c:v>
                </c:pt>
                <c:pt idx="78">
                  <c:v>115.3</c:v>
                </c:pt>
                <c:pt idx="79">
                  <c:v>116.7</c:v>
                </c:pt>
                <c:pt idx="80">
                  <c:v>116.9</c:v>
                </c:pt>
                <c:pt idx="81">
                  <c:v>117.9</c:v>
                </c:pt>
                <c:pt idx="82">
                  <c:v>119.1</c:v>
                </c:pt>
                <c:pt idx="83">
                  <c:v>119.8</c:v>
                </c:pt>
                <c:pt idx="84">
                  <c:v>120.9</c:v>
                </c:pt>
                <c:pt idx="85">
                  <c:v>121.9</c:v>
                </c:pt>
                <c:pt idx="86">
                  <c:v>122.4</c:v>
                </c:pt>
                <c:pt idx="87">
                  <c:v>123.8</c:v>
                </c:pt>
                <c:pt idx="88">
                  <c:v>124.9</c:v>
                </c:pt>
                <c:pt idx="89">
                  <c:v>125.2</c:v>
                </c:pt>
                <c:pt idx="90">
                  <c:v>126.6</c:v>
                </c:pt>
                <c:pt idx="91">
                  <c:v>127.4</c:v>
                </c:pt>
                <c:pt idx="92">
                  <c:v>128.1</c:v>
                </c:pt>
                <c:pt idx="93">
                  <c:v>128.6</c:v>
                </c:pt>
                <c:pt idx="94">
                  <c:v>129.30000000000001</c:v>
                </c:pt>
                <c:pt idx="95">
                  <c:v>131.9</c:v>
                </c:pt>
                <c:pt idx="96">
                  <c:v>132.4</c:v>
                </c:pt>
                <c:pt idx="97">
                  <c:v>133.9</c:v>
                </c:pt>
                <c:pt idx="98">
                  <c:v>135.5</c:v>
                </c:pt>
                <c:pt idx="99">
                  <c:v>135.6</c:v>
                </c:pt>
                <c:pt idx="100">
                  <c:v>138.1</c:v>
                </c:pt>
                <c:pt idx="101">
                  <c:v>138.80000000000001</c:v>
                </c:pt>
                <c:pt idx="102">
                  <c:v>139</c:v>
                </c:pt>
                <c:pt idx="103">
                  <c:v>140.69999999999999</c:v>
                </c:pt>
                <c:pt idx="104">
                  <c:v>142</c:v>
                </c:pt>
                <c:pt idx="105">
                  <c:v>142.80000000000001</c:v>
                </c:pt>
                <c:pt idx="106">
                  <c:v>145</c:v>
                </c:pt>
                <c:pt idx="107">
                  <c:v>146.80000000000001</c:v>
                </c:pt>
                <c:pt idx="108">
                  <c:v>147.69999999999999</c:v>
                </c:pt>
                <c:pt idx="109">
                  <c:v>148.9</c:v>
                </c:pt>
                <c:pt idx="110">
                  <c:v>151.19999999999999</c:v>
                </c:pt>
                <c:pt idx="111">
                  <c:v>151.6</c:v>
                </c:pt>
                <c:pt idx="112">
                  <c:v>153.1</c:v>
                </c:pt>
                <c:pt idx="113">
                  <c:v>154.6</c:v>
                </c:pt>
                <c:pt idx="114">
                  <c:v>156</c:v>
                </c:pt>
                <c:pt idx="115">
                  <c:v>157.80000000000001</c:v>
                </c:pt>
                <c:pt idx="116">
                  <c:v>158.30000000000001</c:v>
                </c:pt>
                <c:pt idx="117">
                  <c:v>162.1</c:v>
                </c:pt>
                <c:pt idx="118">
                  <c:v>163.80000000000001</c:v>
                </c:pt>
                <c:pt idx="119">
                  <c:v>164.8</c:v>
                </c:pt>
                <c:pt idx="120">
                  <c:v>166.2</c:v>
                </c:pt>
                <c:pt idx="121">
                  <c:v>169</c:v>
                </c:pt>
                <c:pt idx="122">
                  <c:v>170.1</c:v>
                </c:pt>
                <c:pt idx="123">
                  <c:v>172.3</c:v>
                </c:pt>
                <c:pt idx="124">
                  <c:v>174.8</c:v>
                </c:pt>
                <c:pt idx="125">
                  <c:v>178.4</c:v>
                </c:pt>
                <c:pt idx="126">
                  <c:v>179.1</c:v>
                </c:pt>
                <c:pt idx="127">
                  <c:v>186.2</c:v>
                </c:pt>
                <c:pt idx="128">
                  <c:v>183.8</c:v>
                </c:pt>
                <c:pt idx="129">
                  <c:v>186.9</c:v>
                </c:pt>
                <c:pt idx="130">
                  <c:v>188.7</c:v>
                </c:pt>
                <c:pt idx="131">
                  <c:v>191.7</c:v>
                </c:pt>
                <c:pt idx="132">
                  <c:v>193.5</c:v>
                </c:pt>
                <c:pt idx="133">
                  <c:v>199</c:v>
                </c:pt>
                <c:pt idx="134">
                  <c:v>199.3</c:v>
                </c:pt>
                <c:pt idx="135">
                  <c:v>204.3</c:v>
                </c:pt>
                <c:pt idx="136">
                  <c:v>207.4</c:v>
                </c:pt>
                <c:pt idx="137">
                  <c:v>209.9</c:v>
                </c:pt>
                <c:pt idx="138">
                  <c:v>213.9</c:v>
                </c:pt>
                <c:pt idx="139">
                  <c:v>215.6</c:v>
                </c:pt>
                <c:pt idx="140">
                  <c:v>218.8</c:v>
                </c:pt>
                <c:pt idx="141">
                  <c:v>223.4</c:v>
                </c:pt>
                <c:pt idx="142">
                  <c:v>228</c:v>
                </c:pt>
                <c:pt idx="143">
                  <c:v>229</c:v>
                </c:pt>
                <c:pt idx="144">
                  <c:v>231.6</c:v>
                </c:pt>
                <c:pt idx="145">
                  <c:v>239.5</c:v>
                </c:pt>
                <c:pt idx="146">
                  <c:v>245.4</c:v>
                </c:pt>
                <c:pt idx="147">
                  <c:v>246</c:v>
                </c:pt>
                <c:pt idx="148">
                  <c:v>252.9</c:v>
                </c:pt>
                <c:pt idx="149">
                  <c:v>259.89999999999998</c:v>
                </c:pt>
                <c:pt idx="150">
                  <c:v>260.3</c:v>
                </c:pt>
                <c:pt idx="151">
                  <c:v>268.60000000000002</c:v>
                </c:pt>
                <c:pt idx="152">
                  <c:v>275.7</c:v>
                </c:pt>
                <c:pt idx="153">
                  <c:v>279.89999999999998</c:v>
                </c:pt>
                <c:pt idx="154">
                  <c:v>284.89999999999998</c:v>
                </c:pt>
                <c:pt idx="155">
                  <c:v>295.60000000000002</c:v>
                </c:pt>
                <c:pt idx="156">
                  <c:v>293.8</c:v>
                </c:pt>
                <c:pt idx="157">
                  <c:v>305.10000000000002</c:v>
                </c:pt>
                <c:pt idx="158">
                  <c:v>317.5</c:v>
                </c:pt>
                <c:pt idx="159">
                  <c:v>314.10000000000002</c:v>
                </c:pt>
                <c:pt idx="160">
                  <c:v>328.4</c:v>
                </c:pt>
                <c:pt idx="161">
                  <c:v>335.3</c:v>
                </c:pt>
                <c:pt idx="162">
                  <c:v>340.2</c:v>
                </c:pt>
                <c:pt idx="163">
                  <c:v>358.1</c:v>
                </c:pt>
                <c:pt idx="164">
                  <c:v>362.4</c:v>
                </c:pt>
                <c:pt idx="165">
                  <c:v>381</c:v>
                </c:pt>
                <c:pt idx="166">
                  <c:v>377.9</c:v>
                </c:pt>
                <c:pt idx="167">
                  <c:v>393.7</c:v>
                </c:pt>
                <c:pt idx="168">
                  <c:v>403</c:v>
                </c:pt>
                <c:pt idx="169">
                  <c:v>416</c:v>
                </c:pt>
                <c:pt idx="170">
                  <c:v>429.9</c:v>
                </c:pt>
                <c:pt idx="171">
                  <c:v>439.7</c:v>
                </c:pt>
                <c:pt idx="172">
                  <c:v>459</c:v>
                </c:pt>
                <c:pt idx="173">
                  <c:v>470.3</c:v>
                </c:pt>
                <c:pt idx="174">
                  <c:v>472.2</c:v>
                </c:pt>
                <c:pt idx="175">
                  <c:v>496.9</c:v>
                </c:pt>
                <c:pt idx="176">
                  <c:v>531</c:v>
                </c:pt>
                <c:pt idx="177">
                  <c:v>536.4</c:v>
                </c:pt>
                <c:pt idx="178">
                  <c:v>568.6</c:v>
                </c:pt>
                <c:pt idx="179">
                  <c:v>602.5</c:v>
                </c:pt>
                <c:pt idx="180">
                  <c:v>607.20000000000005</c:v>
                </c:pt>
                <c:pt idx="181">
                  <c:v>648</c:v>
                </c:pt>
                <c:pt idx="182">
                  <c:v>683.2</c:v>
                </c:pt>
                <c:pt idx="183">
                  <c:v>694.6</c:v>
                </c:pt>
                <c:pt idx="184">
                  <c:v>758</c:v>
                </c:pt>
                <c:pt idx="185">
                  <c:v>805.3</c:v>
                </c:pt>
                <c:pt idx="186">
                  <c:v>830.7</c:v>
                </c:pt>
                <c:pt idx="187">
                  <c:v>887.8</c:v>
                </c:pt>
                <c:pt idx="188">
                  <c:v>932</c:v>
                </c:pt>
                <c:pt idx="189">
                  <c:v>951.6</c:v>
                </c:pt>
                <c:pt idx="190">
                  <c:v>1016.5</c:v>
                </c:pt>
                <c:pt idx="191">
                  <c:v>1098</c:v>
                </c:pt>
                <c:pt idx="192">
                  <c:v>1108.0999999999999</c:v>
                </c:pt>
                <c:pt idx="193">
                  <c:v>1227.5999999999999</c:v>
                </c:pt>
                <c:pt idx="194">
                  <c:v>1269.3</c:v>
                </c:pt>
                <c:pt idx="195">
                  <c:v>1282.8</c:v>
                </c:pt>
                <c:pt idx="196">
                  <c:v>1397.8</c:v>
                </c:pt>
                <c:pt idx="197">
                  <c:v>1517.8</c:v>
                </c:pt>
                <c:pt idx="198">
                  <c:v>1473.9</c:v>
                </c:pt>
                <c:pt idx="199">
                  <c:v>1643.4</c:v>
                </c:pt>
              </c:numCache>
            </c:numRef>
          </c:yVal>
          <c:smooth val="0"/>
        </c:ser>
        <c:ser>
          <c:idx val="6"/>
          <c:order val="3"/>
          <c:tx>
            <c:v>connscale2624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connscale2624!$J$2:$J$201</c:f>
              <c:numCache>
                <c:formatCode>General</c:formatCode>
                <c:ptCount val="200"/>
                <c:pt idx="0">
                  <c:v>9913.6</c:v>
                </c:pt>
                <c:pt idx="1">
                  <c:v>19960.8</c:v>
                </c:pt>
                <c:pt idx="2">
                  <c:v>29993.9</c:v>
                </c:pt>
                <c:pt idx="3">
                  <c:v>39946.1</c:v>
                </c:pt>
                <c:pt idx="4">
                  <c:v>49866.6</c:v>
                </c:pt>
                <c:pt idx="5">
                  <c:v>59990.9</c:v>
                </c:pt>
                <c:pt idx="6">
                  <c:v>70012.800000000003</c:v>
                </c:pt>
                <c:pt idx="7">
                  <c:v>80051.399999999994</c:v>
                </c:pt>
                <c:pt idx="8">
                  <c:v>89993.8</c:v>
                </c:pt>
                <c:pt idx="9">
                  <c:v>100034.1</c:v>
                </c:pt>
                <c:pt idx="10">
                  <c:v>109931.5</c:v>
                </c:pt>
                <c:pt idx="11">
                  <c:v>120000.4</c:v>
                </c:pt>
                <c:pt idx="12">
                  <c:v>129985.1</c:v>
                </c:pt>
                <c:pt idx="13">
                  <c:v>140018.20000000001</c:v>
                </c:pt>
                <c:pt idx="14">
                  <c:v>150041.9</c:v>
                </c:pt>
                <c:pt idx="15">
                  <c:v>160101.29999999999</c:v>
                </c:pt>
                <c:pt idx="16">
                  <c:v>169984.8</c:v>
                </c:pt>
                <c:pt idx="17">
                  <c:v>179878.3</c:v>
                </c:pt>
                <c:pt idx="18">
                  <c:v>189988.5</c:v>
                </c:pt>
                <c:pt idx="19">
                  <c:v>199962.9</c:v>
                </c:pt>
                <c:pt idx="20">
                  <c:v>210077.4</c:v>
                </c:pt>
                <c:pt idx="21">
                  <c:v>219989.3</c:v>
                </c:pt>
                <c:pt idx="22">
                  <c:v>230035.6</c:v>
                </c:pt>
                <c:pt idx="23">
                  <c:v>240097.6</c:v>
                </c:pt>
                <c:pt idx="24">
                  <c:v>249904.2</c:v>
                </c:pt>
                <c:pt idx="25">
                  <c:v>259949</c:v>
                </c:pt>
                <c:pt idx="26">
                  <c:v>269939.7</c:v>
                </c:pt>
                <c:pt idx="27">
                  <c:v>280039.8</c:v>
                </c:pt>
                <c:pt idx="28">
                  <c:v>289948.3</c:v>
                </c:pt>
                <c:pt idx="29">
                  <c:v>300080.7</c:v>
                </c:pt>
                <c:pt idx="30">
                  <c:v>310065.3</c:v>
                </c:pt>
                <c:pt idx="31">
                  <c:v>320074</c:v>
                </c:pt>
                <c:pt idx="32">
                  <c:v>330085</c:v>
                </c:pt>
                <c:pt idx="33">
                  <c:v>339953.9</c:v>
                </c:pt>
                <c:pt idx="34">
                  <c:v>350009.4</c:v>
                </c:pt>
                <c:pt idx="35">
                  <c:v>359997.9</c:v>
                </c:pt>
                <c:pt idx="36">
                  <c:v>370025.8</c:v>
                </c:pt>
                <c:pt idx="37">
                  <c:v>380075.3</c:v>
                </c:pt>
                <c:pt idx="38">
                  <c:v>389888.2</c:v>
                </c:pt>
                <c:pt idx="39">
                  <c:v>400034.6</c:v>
                </c:pt>
                <c:pt idx="40">
                  <c:v>410047</c:v>
                </c:pt>
                <c:pt idx="41">
                  <c:v>420107.1</c:v>
                </c:pt>
                <c:pt idx="42">
                  <c:v>430105.5</c:v>
                </c:pt>
                <c:pt idx="43">
                  <c:v>439912.8</c:v>
                </c:pt>
                <c:pt idx="44">
                  <c:v>449862.1</c:v>
                </c:pt>
                <c:pt idx="45">
                  <c:v>459939.8</c:v>
                </c:pt>
                <c:pt idx="46">
                  <c:v>469988.2</c:v>
                </c:pt>
                <c:pt idx="47">
                  <c:v>480009.2</c:v>
                </c:pt>
                <c:pt idx="48">
                  <c:v>490011.7</c:v>
                </c:pt>
                <c:pt idx="49">
                  <c:v>499924.1</c:v>
                </c:pt>
                <c:pt idx="50">
                  <c:v>509921.7</c:v>
                </c:pt>
                <c:pt idx="51">
                  <c:v>519967.3</c:v>
                </c:pt>
                <c:pt idx="52">
                  <c:v>530074.6</c:v>
                </c:pt>
                <c:pt idx="53">
                  <c:v>539968.69999999995</c:v>
                </c:pt>
                <c:pt idx="54">
                  <c:v>549891.9</c:v>
                </c:pt>
                <c:pt idx="55">
                  <c:v>559851</c:v>
                </c:pt>
                <c:pt idx="56">
                  <c:v>570027.80000000005</c:v>
                </c:pt>
                <c:pt idx="57">
                  <c:v>580045.30000000005</c:v>
                </c:pt>
                <c:pt idx="58">
                  <c:v>589951.19999999995</c:v>
                </c:pt>
                <c:pt idx="59">
                  <c:v>599803.4</c:v>
                </c:pt>
                <c:pt idx="60">
                  <c:v>610020.69999999995</c:v>
                </c:pt>
                <c:pt idx="61">
                  <c:v>619891.80000000005</c:v>
                </c:pt>
                <c:pt idx="62">
                  <c:v>630155.6</c:v>
                </c:pt>
                <c:pt idx="63">
                  <c:v>639982.19999999995</c:v>
                </c:pt>
                <c:pt idx="64">
                  <c:v>649838.6</c:v>
                </c:pt>
                <c:pt idx="65">
                  <c:v>659940.4</c:v>
                </c:pt>
                <c:pt idx="66">
                  <c:v>670059.80000000005</c:v>
                </c:pt>
                <c:pt idx="67">
                  <c:v>679991.1</c:v>
                </c:pt>
                <c:pt idx="68">
                  <c:v>690005</c:v>
                </c:pt>
                <c:pt idx="69">
                  <c:v>700213.2</c:v>
                </c:pt>
                <c:pt idx="70">
                  <c:v>709874.6</c:v>
                </c:pt>
                <c:pt idx="71">
                  <c:v>720062.5</c:v>
                </c:pt>
                <c:pt idx="72">
                  <c:v>729867</c:v>
                </c:pt>
                <c:pt idx="73">
                  <c:v>739924.9</c:v>
                </c:pt>
                <c:pt idx="74">
                  <c:v>750070.9</c:v>
                </c:pt>
                <c:pt idx="75">
                  <c:v>759908.4</c:v>
                </c:pt>
                <c:pt idx="76">
                  <c:v>770114.8</c:v>
                </c:pt>
                <c:pt idx="77">
                  <c:v>779884.8</c:v>
                </c:pt>
                <c:pt idx="78">
                  <c:v>789971.6</c:v>
                </c:pt>
                <c:pt idx="79">
                  <c:v>800181.9</c:v>
                </c:pt>
                <c:pt idx="80">
                  <c:v>809920</c:v>
                </c:pt>
                <c:pt idx="81">
                  <c:v>820143</c:v>
                </c:pt>
                <c:pt idx="82">
                  <c:v>829852.5</c:v>
                </c:pt>
                <c:pt idx="83">
                  <c:v>840237.2</c:v>
                </c:pt>
                <c:pt idx="84">
                  <c:v>849701.6</c:v>
                </c:pt>
                <c:pt idx="85">
                  <c:v>860086.1</c:v>
                </c:pt>
                <c:pt idx="86">
                  <c:v>869986.1</c:v>
                </c:pt>
                <c:pt idx="87">
                  <c:v>879811.1</c:v>
                </c:pt>
                <c:pt idx="88">
                  <c:v>889792.6</c:v>
                </c:pt>
                <c:pt idx="89">
                  <c:v>899943.6</c:v>
                </c:pt>
                <c:pt idx="90">
                  <c:v>909940.6</c:v>
                </c:pt>
                <c:pt idx="91">
                  <c:v>920112.3</c:v>
                </c:pt>
                <c:pt idx="92">
                  <c:v>929935.8</c:v>
                </c:pt>
                <c:pt idx="93">
                  <c:v>939964.5</c:v>
                </c:pt>
                <c:pt idx="94">
                  <c:v>949997</c:v>
                </c:pt>
                <c:pt idx="95">
                  <c:v>960093.7</c:v>
                </c:pt>
                <c:pt idx="96">
                  <c:v>970091.3</c:v>
                </c:pt>
                <c:pt idx="97">
                  <c:v>980004</c:v>
                </c:pt>
                <c:pt idx="98">
                  <c:v>989925.7</c:v>
                </c:pt>
                <c:pt idx="99">
                  <c:v>999966.3</c:v>
                </c:pt>
                <c:pt idx="100">
                  <c:v>1010119.5</c:v>
                </c:pt>
                <c:pt idx="101">
                  <c:v>1019965.6</c:v>
                </c:pt>
                <c:pt idx="102">
                  <c:v>1029978.8</c:v>
                </c:pt>
                <c:pt idx="103">
                  <c:v>1039916.2</c:v>
                </c:pt>
                <c:pt idx="104">
                  <c:v>1049680.8</c:v>
                </c:pt>
                <c:pt idx="105">
                  <c:v>1060250</c:v>
                </c:pt>
                <c:pt idx="106">
                  <c:v>1070319.1000000001</c:v>
                </c:pt>
                <c:pt idx="107">
                  <c:v>1079758.6000000001</c:v>
                </c:pt>
                <c:pt idx="108">
                  <c:v>1089931.8999999999</c:v>
                </c:pt>
                <c:pt idx="109">
                  <c:v>1100081</c:v>
                </c:pt>
                <c:pt idx="110">
                  <c:v>1110131.2</c:v>
                </c:pt>
                <c:pt idx="111">
                  <c:v>1120040.6000000001</c:v>
                </c:pt>
                <c:pt idx="112">
                  <c:v>1129878.8</c:v>
                </c:pt>
                <c:pt idx="113">
                  <c:v>1139750.2</c:v>
                </c:pt>
                <c:pt idx="114">
                  <c:v>1149988.7</c:v>
                </c:pt>
                <c:pt idx="115">
                  <c:v>1159917.8</c:v>
                </c:pt>
                <c:pt idx="116">
                  <c:v>1169964.1000000001</c:v>
                </c:pt>
                <c:pt idx="117">
                  <c:v>1179885.6000000001</c:v>
                </c:pt>
                <c:pt idx="118">
                  <c:v>1190153.2</c:v>
                </c:pt>
                <c:pt idx="119">
                  <c:v>1199917.1000000001</c:v>
                </c:pt>
                <c:pt idx="120">
                  <c:v>1210034.2</c:v>
                </c:pt>
                <c:pt idx="121">
                  <c:v>1220010.8999999999</c:v>
                </c:pt>
                <c:pt idx="122">
                  <c:v>1230113.2</c:v>
                </c:pt>
                <c:pt idx="123">
                  <c:v>1240149.6000000001</c:v>
                </c:pt>
                <c:pt idx="124">
                  <c:v>1250088.6000000001</c:v>
                </c:pt>
                <c:pt idx="125">
                  <c:v>1259991.2</c:v>
                </c:pt>
                <c:pt idx="126">
                  <c:v>1269662.8</c:v>
                </c:pt>
                <c:pt idx="127">
                  <c:v>1280043.8999999999</c:v>
                </c:pt>
                <c:pt idx="128">
                  <c:v>1289853.2</c:v>
                </c:pt>
                <c:pt idx="129">
                  <c:v>1299866.8999999999</c:v>
                </c:pt>
                <c:pt idx="130">
                  <c:v>1309846.8999999999</c:v>
                </c:pt>
                <c:pt idx="131">
                  <c:v>1320090.2</c:v>
                </c:pt>
                <c:pt idx="132">
                  <c:v>1330109.8999999999</c:v>
                </c:pt>
                <c:pt idx="133">
                  <c:v>1340038</c:v>
                </c:pt>
                <c:pt idx="134">
                  <c:v>1349721.9</c:v>
                </c:pt>
                <c:pt idx="135">
                  <c:v>1360091.5</c:v>
                </c:pt>
                <c:pt idx="136">
                  <c:v>1370051.1</c:v>
                </c:pt>
                <c:pt idx="137">
                  <c:v>1380056.3</c:v>
                </c:pt>
                <c:pt idx="138">
                  <c:v>1390248.1</c:v>
                </c:pt>
                <c:pt idx="139">
                  <c:v>1399945.8</c:v>
                </c:pt>
                <c:pt idx="140">
                  <c:v>1409970.6</c:v>
                </c:pt>
                <c:pt idx="141">
                  <c:v>1420246.6</c:v>
                </c:pt>
                <c:pt idx="142">
                  <c:v>1429789</c:v>
                </c:pt>
                <c:pt idx="143">
                  <c:v>1440095.1</c:v>
                </c:pt>
                <c:pt idx="144">
                  <c:v>1449831.8</c:v>
                </c:pt>
                <c:pt idx="145">
                  <c:v>1460085.2</c:v>
                </c:pt>
                <c:pt idx="146">
                  <c:v>1470412.8</c:v>
                </c:pt>
                <c:pt idx="147">
                  <c:v>1479933.9</c:v>
                </c:pt>
                <c:pt idx="148">
                  <c:v>1490089.3</c:v>
                </c:pt>
                <c:pt idx="149">
                  <c:v>1500060.2</c:v>
                </c:pt>
                <c:pt idx="150">
                  <c:v>1509970.2</c:v>
                </c:pt>
                <c:pt idx="151">
                  <c:v>1519956.7</c:v>
                </c:pt>
                <c:pt idx="152">
                  <c:v>1530117.3</c:v>
                </c:pt>
                <c:pt idx="153">
                  <c:v>1540034.1</c:v>
                </c:pt>
                <c:pt idx="154">
                  <c:v>1549609.2</c:v>
                </c:pt>
                <c:pt idx="155">
                  <c:v>1559913.2</c:v>
                </c:pt>
                <c:pt idx="156">
                  <c:v>1569596.1</c:v>
                </c:pt>
                <c:pt idx="157">
                  <c:v>1579382.3</c:v>
                </c:pt>
                <c:pt idx="158">
                  <c:v>1589323.3</c:v>
                </c:pt>
                <c:pt idx="159">
                  <c:v>1599003.8</c:v>
                </c:pt>
                <c:pt idx="160">
                  <c:v>1609158.8</c:v>
                </c:pt>
                <c:pt idx="161">
                  <c:v>1618593.4</c:v>
                </c:pt>
                <c:pt idx="162">
                  <c:v>1628443.5</c:v>
                </c:pt>
                <c:pt idx="163">
                  <c:v>1638590.4</c:v>
                </c:pt>
                <c:pt idx="164">
                  <c:v>1648121.7</c:v>
                </c:pt>
                <c:pt idx="165">
                  <c:v>1656540</c:v>
                </c:pt>
                <c:pt idx="166">
                  <c:v>1667743.6</c:v>
                </c:pt>
                <c:pt idx="167">
                  <c:v>1677377.9</c:v>
                </c:pt>
                <c:pt idx="168">
                  <c:v>1686987</c:v>
                </c:pt>
                <c:pt idx="169">
                  <c:v>1696536.9</c:v>
                </c:pt>
                <c:pt idx="170">
                  <c:v>1706916.1</c:v>
                </c:pt>
                <c:pt idx="171">
                  <c:v>1716300.9</c:v>
                </c:pt>
                <c:pt idx="172">
                  <c:v>1725929.9</c:v>
                </c:pt>
                <c:pt idx="173">
                  <c:v>1735551.5</c:v>
                </c:pt>
                <c:pt idx="174">
                  <c:v>1745799.2</c:v>
                </c:pt>
                <c:pt idx="175">
                  <c:v>1755238.1</c:v>
                </c:pt>
                <c:pt idx="176">
                  <c:v>1765419.3</c:v>
                </c:pt>
                <c:pt idx="177">
                  <c:v>1774899</c:v>
                </c:pt>
                <c:pt idx="178">
                  <c:v>1784565.9</c:v>
                </c:pt>
                <c:pt idx="179">
                  <c:v>1794400.3</c:v>
                </c:pt>
                <c:pt idx="180">
                  <c:v>1803895.4</c:v>
                </c:pt>
                <c:pt idx="181">
                  <c:v>1814147.7</c:v>
                </c:pt>
                <c:pt idx="182">
                  <c:v>1823663.2</c:v>
                </c:pt>
                <c:pt idx="183">
                  <c:v>1833826</c:v>
                </c:pt>
                <c:pt idx="184">
                  <c:v>1843068.8</c:v>
                </c:pt>
                <c:pt idx="185">
                  <c:v>1853299.4</c:v>
                </c:pt>
                <c:pt idx="186">
                  <c:v>1862858.6</c:v>
                </c:pt>
                <c:pt idx="187">
                  <c:v>1872825.9</c:v>
                </c:pt>
                <c:pt idx="188">
                  <c:v>1882122.7</c:v>
                </c:pt>
                <c:pt idx="189">
                  <c:v>1892482.2</c:v>
                </c:pt>
                <c:pt idx="190">
                  <c:v>1901898.6</c:v>
                </c:pt>
                <c:pt idx="191">
                  <c:v>1912053.6</c:v>
                </c:pt>
                <c:pt idx="192">
                  <c:v>1921455.4</c:v>
                </c:pt>
                <c:pt idx="193">
                  <c:v>1931655.7</c:v>
                </c:pt>
                <c:pt idx="194">
                  <c:v>1940937.8</c:v>
                </c:pt>
                <c:pt idx="195">
                  <c:v>1950974.3</c:v>
                </c:pt>
                <c:pt idx="196">
                  <c:v>1960866.7</c:v>
                </c:pt>
                <c:pt idx="197">
                  <c:v>1970512.1</c:v>
                </c:pt>
                <c:pt idx="198">
                  <c:v>1980564.6</c:v>
                </c:pt>
                <c:pt idx="199">
                  <c:v>1990425.3</c:v>
                </c:pt>
              </c:numCache>
            </c:numRef>
          </c:xVal>
          <c:yVal>
            <c:numRef>
              <c:f>connscale2624!$H$2:$H$201</c:f>
              <c:numCache>
                <c:formatCode>General</c:formatCode>
                <c:ptCount val="200"/>
                <c:pt idx="0">
                  <c:v>113.7</c:v>
                </c:pt>
                <c:pt idx="1">
                  <c:v>112.4</c:v>
                </c:pt>
                <c:pt idx="2">
                  <c:v>110.7</c:v>
                </c:pt>
                <c:pt idx="3">
                  <c:v>107</c:v>
                </c:pt>
                <c:pt idx="4">
                  <c:v>106.4</c:v>
                </c:pt>
                <c:pt idx="5">
                  <c:v>105.5</c:v>
                </c:pt>
                <c:pt idx="6">
                  <c:v>105.3</c:v>
                </c:pt>
                <c:pt idx="7">
                  <c:v>104.6</c:v>
                </c:pt>
                <c:pt idx="8">
                  <c:v>104.9</c:v>
                </c:pt>
                <c:pt idx="9">
                  <c:v>104.3</c:v>
                </c:pt>
                <c:pt idx="10">
                  <c:v>104.3</c:v>
                </c:pt>
                <c:pt idx="11">
                  <c:v>103.3</c:v>
                </c:pt>
                <c:pt idx="12">
                  <c:v>102.9</c:v>
                </c:pt>
                <c:pt idx="13">
                  <c:v>102.4</c:v>
                </c:pt>
                <c:pt idx="14">
                  <c:v>102.1</c:v>
                </c:pt>
                <c:pt idx="15">
                  <c:v>101.3</c:v>
                </c:pt>
                <c:pt idx="16">
                  <c:v>100.5</c:v>
                </c:pt>
                <c:pt idx="17">
                  <c:v>99.5</c:v>
                </c:pt>
                <c:pt idx="18">
                  <c:v>98.1</c:v>
                </c:pt>
                <c:pt idx="19">
                  <c:v>97</c:v>
                </c:pt>
                <c:pt idx="20">
                  <c:v>97.1</c:v>
                </c:pt>
                <c:pt idx="21">
                  <c:v>96.4</c:v>
                </c:pt>
                <c:pt idx="22">
                  <c:v>96.1</c:v>
                </c:pt>
                <c:pt idx="23">
                  <c:v>96</c:v>
                </c:pt>
                <c:pt idx="24">
                  <c:v>95</c:v>
                </c:pt>
                <c:pt idx="25">
                  <c:v>95.2</c:v>
                </c:pt>
                <c:pt idx="26">
                  <c:v>95.2</c:v>
                </c:pt>
                <c:pt idx="27">
                  <c:v>94.5</c:v>
                </c:pt>
                <c:pt idx="28">
                  <c:v>94.2</c:v>
                </c:pt>
                <c:pt idx="29">
                  <c:v>94.4</c:v>
                </c:pt>
                <c:pt idx="30">
                  <c:v>93.9</c:v>
                </c:pt>
                <c:pt idx="31">
                  <c:v>93.8</c:v>
                </c:pt>
                <c:pt idx="32">
                  <c:v>94.5</c:v>
                </c:pt>
                <c:pt idx="33">
                  <c:v>94.5</c:v>
                </c:pt>
                <c:pt idx="34">
                  <c:v>94.7</c:v>
                </c:pt>
                <c:pt idx="35">
                  <c:v>94.5</c:v>
                </c:pt>
                <c:pt idx="36">
                  <c:v>95.3</c:v>
                </c:pt>
                <c:pt idx="37">
                  <c:v>95</c:v>
                </c:pt>
                <c:pt idx="38">
                  <c:v>95.4</c:v>
                </c:pt>
                <c:pt idx="39">
                  <c:v>95.6</c:v>
                </c:pt>
                <c:pt idx="40">
                  <c:v>95.5</c:v>
                </c:pt>
                <c:pt idx="41">
                  <c:v>96</c:v>
                </c:pt>
                <c:pt idx="42">
                  <c:v>96.7</c:v>
                </c:pt>
                <c:pt idx="43">
                  <c:v>96.8</c:v>
                </c:pt>
                <c:pt idx="44">
                  <c:v>96.9</c:v>
                </c:pt>
                <c:pt idx="45">
                  <c:v>97.8</c:v>
                </c:pt>
                <c:pt idx="46">
                  <c:v>98.6</c:v>
                </c:pt>
                <c:pt idx="47">
                  <c:v>99</c:v>
                </c:pt>
                <c:pt idx="48">
                  <c:v>99.6</c:v>
                </c:pt>
                <c:pt idx="49">
                  <c:v>100.3</c:v>
                </c:pt>
                <c:pt idx="50">
                  <c:v>101.2</c:v>
                </c:pt>
                <c:pt idx="51">
                  <c:v>101.4</c:v>
                </c:pt>
                <c:pt idx="52">
                  <c:v>102.7</c:v>
                </c:pt>
                <c:pt idx="53">
                  <c:v>103</c:v>
                </c:pt>
                <c:pt idx="54">
                  <c:v>103.4</c:v>
                </c:pt>
                <c:pt idx="55">
                  <c:v>104</c:v>
                </c:pt>
                <c:pt idx="56">
                  <c:v>104.4</c:v>
                </c:pt>
                <c:pt idx="57">
                  <c:v>104.8</c:v>
                </c:pt>
                <c:pt idx="58">
                  <c:v>105.1</c:v>
                </c:pt>
                <c:pt idx="59">
                  <c:v>105.6</c:v>
                </c:pt>
                <c:pt idx="60">
                  <c:v>106</c:v>
                </c:pt>
                <c:pt idx="61">
                  <c:v>106.4</c:v>
                </c:pt>
                <c:pt idx="62">
                  <c:v>106.9</c:v>
                </c:pt>
                <c:pt idx="63">
                  <c:v>107.5</c:v>
                </c:pt>
                <c:pt idx="64">
                  <c:v>108.6</c:v>
                </c:pt>
                <c:pt idx="65">
                  <c:v>110.4</c:v>
                </c:pt>
                <c:pt idx="66">
                  <c:v>110.8</c:v>
                </c:pt>
                <c:pt idx="67">
                  <c:v>111.7</c:v>
                </c:pt>
                <c:pt idx="68">
                  <c:v>112.1</c:v>
                </c:pt>
                <c:pt idx="69">
                  <c:v>112.7</c:v>
                </c:pt>
                <c:pt idx="70">
                  <c:v>113.7</c:v>
                </c:pt>
                <c:pt idx="71">
                  <c:v>114.2</c:v>
                </c:pt>
                <c:pt idx="72">
                  <c:v>114.8</c:v>
                </c:pt>
                <c:pt idx="73">
                  <c:v>115.5</c:v>
                </c:pt>
                <c:pt idx="74">
                  <c:v>116.1</c:v>
                </c:pt>
                <c:pt idx="75">
                  <c:v>116.5</c:v>
                </c:pt>
                <c:pt idx="76">
                  <c:v>116.9</c:v>
                </c:pt>
                <c:pt idx="77">
                  <c:v>118.2</c:v>
                </c:pt>
                <c:pt idx="78">
                  <c:v>119</c:v>
                </c:pt>
                <c:pt idx="79">
                  <c:v>120.7</c:v>
                </c:pt>
                <c:pt idx="80">
                  <c:v>120.6</c:v>
                </c:pt>
                <c:pt idx="81">
                  <c:v>123</c:v>
                </c:pt>
                <c:pt idx="82">
                  <c:v>123.6</c:v>
                </c:pt>
                <c:pt idx="83">
                  <c:v>124.3</c:v>
                </c:pt>
                <c:pt idx="84">
                  <c:v>124.9</c:v>
                </c:pt>
                <c:pt idx="85">
                  <c:v>125.9</c:v>
                </c:pt>
                <c:pt idx="86">
                  <c:v>126.1</c:v>
                </c:pt>
                <c:pt idx="87">
                  <c:v>127.4</c:v>
                </c:pt>
                <c:pt idx="88">
                  <c:v>128.4</c:v>
                </c:pt>
                <c:pt idx="89">
                  <c:v>129</c:v>
                </c:pt>
                <c:pt idx="90">
                  <c:v>130.1</c:v>
                </c:pt>
                <c:pt idx="91">
                  <c:v>132</c:v>
                </c:pt>
                <c:pt idx="92">
                  <c:v>132.4</c:v>
                </c:pt>
                <c:pt idx="93">
                  <c:v>133.80000000000001</c:v>
                </c:pt>
                <c:pt idx="94">
                  <c:v>136.1</c:v>
                </c:pt>
                <c:pt idx="95">
                  <c:v>136.4</c:v>
                </c:pt>
                <c:pt idx="96">
                  <c:v>137.30000000000001</c:v>
                </c:pt>
                <c:pt idx="97">
                  <c:v>139.80000000000001</c:v>
                </c:pt>
                <c:pt idx="98">
                  <c:v>139</c:v>
                </c:pt>
                <c:pt idx="99">
                  <c:v>141.69999999999999</c:v>
                </c:pt>
                <c:pt idx="100">
                  <c:v>141.69999999999999</c:v>
                </c:pt>
                <c:pt idx="101">
                  <c:v>143.9</c:v>
                </c:pt>
                <c:pt idx="102">
                  <c:v>145.5</c:v>
                </c:pt>
                <c:pt idx="103">
                  <c:v>146.6</c:v>
                </c:pt>
                <c:pt idx="104">
                  <c:v>148.9</c:v>
                </c:pt>
                <c:pt idx="105">
                  <c:v>149.6</c:v>
                </c:pt>
                <c:pt idx="106">
                  <c:v>151.9</c:v>
                </c:pt>
                <c:pt idx="107">
                  <c:v>151.80000000000001</c:v>
                </c:pt>
                <c:pt idx="108">
                  <c:v>153.5</c:v>
                </c:pt>
                <c:pt idx="109">
                  <c:v>157.1</c:v>
                </c:pt>
                <c:pt idx="110">
                  <c:v>155.80000000000001</c:v>
                </c:pt>
                <c:pt idx="111">
                  <c:v>160.4</c:v>
                </c:pt>
                <c:pt idx="112">
                  <c:v>161.6</c:v>
                </c:pt>
                <c:pt idx="113">
                  <c:v>162.6</c:v>
                </c:pt>
                <c:pt idx="114">
                  <c:v>165.1</c:v>
                </c:pt>
                <c:pt idx="115">
                  <c:v>167.5</c:v>
                </c:pt>
                <c:pt idx="116">
                  <c:v>168.5</c:v>
                </c:pt>
                <c:pt idx="117">
                  <c:v>170.3</c:v>
                </c:pt>
                <c:pt idx="118">
                  <c:v>174.3</c:v>
                </c:pt>
                <c:pt idx="119">
                  <c:v>174.7</c:v>
                </c:pt>
                <c:pt idx="120">
                  <c:v>177.2</c:v>
                </c:pt>
                <c:pt idx="121">
                  <c:v>181.4</c:v>
                </c:pt>
                <c:pt idx="122">
                  <c:v>181.1</c:v>
                </c:pt>
                <c:pt idx="123">
                  <c:v>184.1</c:v>
                </c:pt>
                <c:pt idx="124">
                  <c:v>187</c:v>
                </c:pt>
                <c:pt idx="125">
                  <c:v>189.1</c:v>
                </c:pt>
                <c:pt idx="126">
                  <c:v>191.5</c:v>
                </c:pt>
                <c:pt idx="127">
                  <c:v>194.2</c:v>
                </c:pt>
                <c:pt idx="128">
                  <c:v>198.8</c:v>
                </c:pt>
                <c:pt idx="129">
                  <c:v>199.6</c:v>
                </c:pt>
                <c:pt idx="130">
                  <c:v>202.6</c:v>
                </c:pt>
                <c:pt idx="131">
                  <c:v>205</c:v>
                </c:pt>
                <c:pt idx="132">
                  <c:v>207.4</c:v>
                </c:pt>
                <c:pt idx="133">
                  <c:v>213.2</c:v>
                </c:pt>
                <c:pt idx="134">
                  <c:v>214.4</c:v>
                </c:pt>
                <c:pt idx="135">
                  <c:v>223.8</c:v>
                </c:pt>
                <c:pt idx="136">
                  <c:v>223.5</c:v>
                </c:pt>
                <c:pt idx="137">
                  <c:v>223.2</c:v>
                </c:pt>
                <c:pt idx="138">
                  <c:v>233.7</c:v>
                </c:pt>
                <c:pt idx="139">
                  <c:v>235.5</c:v>
                </c:pt>
                <c:pt idx="140">
                  <c:v>237.6</c:v>
                </c:pt>
                <c:pt idx="141">
                  <c:v>246.2</c:v>
                </c:pt>
                <c:pt idx="142">
                  <c:v>248.8</c:v>
                </c:pt>
                <c:pt idx="143">
                  <c:v>251.5</c:v>
                </c:pt>
                <c:pt idx="144">
                  <c:v>259.10000000000002</c:v>
                </c:pt>
                <c:pt idx="145">
                  <c:v>262</c:v>
                </c:pt>
                <c:pt idx="146">
                  <c:v>270</c:v>
                </c:pt>
                <c:pt idx="147">
                  <c:v>274.60000000000002</c:v>
                </c:pt>
                <c:pt idx="148">
                  <c:v>285.60000000000002</c:v>
                </c:pt>
                <c:pt idx="149">
                  <c:v>284.89999999999998</c:v>
                </c:pt>
                <c:pt idx="150">
                  <c:v>300</c:v>
                </c:pt>
                <c:pt idx="151">
                  <c:v>306.39999999999998</c:v>
                </c:pt>
                <c:pt idx="152">
                  <c:v>303.39999999999998</c:v>
                </c:pt>
                <c:pt idx="153">
                  <c:v>315.39999999999998</c:v>
                </c:pt>
                <c:pt idx="154">
                  <c:v>327.39999999999998</c:v>
                </c:pt>
                <c:pt idx="155">
                  <c:v>339</c:v>
                </c:pt>
                <c:pt idx="156">
                  <c:v>346.4</c:v>
                </c:pt>
                <c:pt idx="157">
                  <c:v>362.2</c:v>
                </c:pt>
                <c:pt idx="158">
                  <c:v>365.4</c:v>
                </c:pt>
                <c:pt idx="159">
                  <c:v>368.9</c:v>
                </c:pt>
                <c:pt idx="160">
                  <c:v>392.1</c:v>
                </c:pt>
                <c:pt idx="161">
                  <c:v>403.5</c:v>
                </c:pt>
                <c:pt idx="162">
                  <c:v>418.7</c:v>
                </c:pt>
                <c:pt idx="163">
                  <c:v>431.2</c:v>
                </c:pt>
                <c:pt idx="164">
                  <c:v>441.8</c:v>
                </c:pt>
                <c:pt idx="165">
                  <c:v>458.2</c:v>
                </c:pt>
                <c:pt idx="166">
                  <c:v>485.1</c:v>
                </c:pt>
                <c:pt idx="167">
                  <c:v>508.8</c:v>
                </c:pt>
                <c:pt idx="168">
                  <c:v>546.29999999999995</c:v>
                </c:pt>
                <c:pt idx="169">
                  <c:v>557.29999999999995</c:v>
                </c:pt>
                <c:pt idx="170">
                  <c:v>587.6</c:v>
                </c:pt>
                <c:pt idx="171">
                  <c:v>628.20000000000005</c:v>
                </c:pt>
                <c:pt idx="172">
                  <c:v>652</c:v>
                </c:pt>
                <c:pt idx="173">
                  <c:v>697.5</c:v>
                </c:pt>
                <c:pt idx="174">
                  <c:v>754.9</c:v>
                </c:pt>
                <c:pt idx="175">
                  <c:v>800.9</c:v>
                </c:pt>
                <c:pt idx="176">
                  <c:v>816.1</c:v>
                </c:pt>
                <c:pt idx="177">
                  <c:v>915.9</c:v>
                </c:pt>
                <c:pt idx="178">
                  <c:v>1011.3</c:v>
                </c:pt>
                <c:pt idx="179">
                  <c:v>1031.4000000000001</c:v>
                </c:pt>
                <c:pt idx="180">
                  <c:v>1200.4000000000001</c:v>
                </c:pt>
                <c:pt idx="181">
                  <c:v>1305.9000000000001</c:v>
                </c:pt>
                <c:pt idx="182">
                  <c:v>1413.4</c:v>
                </c:pt>
                <c:pt idx="183">
                  <c:v>1488</c:v>
                </c:pt>
                <c:pt idx="184">
                  <c:v>1831.3</c:v>
                </c:pt>
                <c:pt idx="185">
                  <c:v>1757.7</c:v>
                </c:pt>
                <c:pt idx="186">
                  <c:v>2020</c:v>
                </c:pt>
                <c:pt idx="187">
                  <c:v>2220.5</c:v>
                </c:pt>
                <c:pt idx="188">
                  <c:v>2429.3000000000002</c:v>
                </c:pt>
                <c:pt idx="189">
                  <c:v>2735.9</c:v>
                </c:pt>
                <c:pt idx="190">
                  <c:v>3212.1</c:v>
                </c:pt>
                <c:pt idx="191">
                  <c:v>3137.8</c:v>
                </c:pt>
                <c:pt idx="192">
                  <c:v>3596.7</c:v>
                </c:pt>
                <c:pt idx="193">
                  <c:v>3859.3</c:v>
                </c:pt>
                <c:pt idx="194">
                  <c:v>4283.3</c:v>
                </c:pt>
                <c:pt idx="195">
                  <c:v>4915.3</c:v>
                </c:pt>
                <c:pt idx="196">
                  <c:v>4884.5</c:v>
                </c:pt>
                <c:pt idx="197">
                  <c:v>5091.3</c:v>
                </c:pt>
                <c:pt idx="198">
                  <c:v>5096.3999999999996</c:v>
                </c:pt>
                <c:pt idx="199">
                  <c:v>5665</c:v>
                </c:pt>
              </c:numCache>
            </c:numRef>
          </c:yVal>
          <c:smooth val="0"/>
        </c:ser>
        <c:ser>
          <c:idx val="7"/>
          <c:order val="4"/>
          <c:tx>
            <c:v>connscale5248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connscale5248!$J$2:$J$201</c:f>
              <c:numCache>
                <c:formatCode>General</c:formatCode>
                <c:ptCount val="200"/>
                <c:pt idx="0">
                  <c:v>9931.2999999999993</c:v>
                </c:pt>
                <c:pt idx="1">
                  <c:v>19960.2</c:v>
                </c:pt>
                <c:pt idx="2">
                  <c:v>29967.3</c:v>
                </c:pt>
                <c:pt idx="3">
                  <c:v>40008.400000000001</c:v>
                </c:pt>
                <c:pt idx="4">
                  <c:v>49916.6</c:v>
                </c:pt>
                <c:pt idx="5">
                  <c:v>60015.199999999997</c:v>
                </c:pt>
                <c:pt idx="6">
                  <c:v>70051.399999999994</c:v>
                </c:pt>
                <c:pt idx="7">
                  <c:v>80010.399999999994</c:v>
                </c:pt>
                <c:pt idx="8">
                  <c:v>90031.2</c:v>
                </c:pt>
                <c:pt idx="9">
                  <c:v>100083.5</c:v>
                </c:pt>
                <c:pt idx="10">
                  <c:v>110030.8</c:v>
                </c:pt>
                <c:pt idx="11">
                  <c:v>120050.1</c:v>
                </c:pt>
                <c:pt idx="12">
                  <c:v>129948.8</c:v>
                </c:pt>
                <c:pt idx="13">
                  <c:v>139936.4</c:v>
                </c:pt>
                <c:pt idx="14">
                  <c:v>149972.5</c:v>
                </c:pt>
                <c:pt idx="15">
                  <c:v>160052</c:v>
                </c:pt>
                <c:pt idx="16">
                  <c:v>169983.5</c:v>
                </c:pt>
                <c:pt idx="17">
                  <c:v>180077.1</c:v>
                </c:pt>
                <c:pt idx="18">
                  <c:v>190064.6</c:v>
                </c:pt>
                <c:pt idx="19">
                  <c:v>199982.2</c:v>
                </c:pt>
                <c:pt idx="20">
                  <c:v>210118.9</c:v>
                </c:pt>
                <c:pt idx="21">
                  <c:v>219980</c:v>
                </c:pt>
                <c:pt idx="22">
                  <c:v>229985.6</c:v>
                </c:pt>
                <c:pt idx="23">
                  <c:v>239938.3</c:v>
                </c:pt>
                <c:pt idx="24">
                  <c:v>249869</c:v>
                </c:pt>
                <c:pt idx="25">
                  <c:v>259910.9</c:v>
                </c:pt>
                <c:pt idx="26">
                  <c:v>269963.3</c:v>
                </c:pt>
                <c:pt idx="27">
                  <c:v>279988.2</c:v>
                </c:pt>
                <c:pt idx="28">
                  <c:v>289929.59999999998</c:v>
                </c:pt>
                <c:pt idx="29">
                  <c:v>299965.59999999998</c:v>
                </c:pt>
                <c:pt idx="30">
                  <c:v>309984.3</c:v>
                </c:pt>
                <c:pt idx="31">
                  <c:v>320037.40000000002</c:v>
                </c:pt>
                <c:pt idx="32">
                  <c:v>330039.09999999998</c:v>
                </c:pt>
                <c:pt idx="33">
                  <c:v>339898.1</c:v>
                </c:pt>
                <c:pt idx="34">
                  <c:v>349963</c:v>
                </c:pt>
                <c:pt idx="35">
                  <c:v>360023.7</c:v>
                </c:pt>
                <c:pt idx="36">
                  <c:v>369979.1</c:v>
                </c:pt>
                <c:pt idx="37">
                  <c:v>379872.4</c:v>
                </c:pt>
                <c:pt idx="38">
                  <c:v>389893.7</c:v>
                </c:pt>
                <c:pt idx="39">
                  <c:v>399916.9</c:v>
                </c:pt>
                <c:pt idx="40">
                  <c:v>409872</c:v>
                </c:pt>
                <c:pt idx="41">
                  <c:v>419922.9</c:v>
                </c:pt>
                <c:pt idx="42">
                  <c:v>429916.4</c:v>
                </c:pt>
                <c:pt idx="43">
                  <c:v>439981.8</c:v>
                </c:pt>
                <c:pt idx="44">
                  <c:v>449959.3</c:v>
                </c:pt>
                <c:pt idx="45">
                  <c:v>459958.5</c:v>
                </c:pt>
                <c:pt idx="46">
                  <c:v>470059.4</c:v>
                </c:pt>
                <c:pt idx="47">
                  <c:v>479958.2</c:v>
                </c:pt>
                <c:pt idx="48">
                  <c:v>489979.4</c:v>
                </c:pt>
                <c:pt idx="49">
                  <c:v>499984</c:v>
                </c:pt>
                <c:pt idx="50">
                  <c:v>510098.4</c:v>
                </c:pt>
                <c:pt idx="51">
                  <c:v>520085.5</c:v>
                </c:pt>
                <c:pt idx="52">
                  <c:v>530061.9</c:v>
                </c:pt>
                <c:pt idx="53">
                  <c:v>540093.6</c:v>
                </c:pt>
                <c:pt idx="54">
                  <c:v>549971.1</c:v>
                </c:pt>
                <c:pt idx="55">
                  <c:v>559845.4</c:v>
                </c:pt>
                <c:pt idx="56">
                  <c:v>570130.4</c:v>
                </c:pt>
                <c:pt idx="57">
                  <c:v>580016.1</c:v>
                </c:pt>
                <c:pt idx="58">
                  <c:v>589897.69999999995</c:v>
                </c:pt>
                <c:pt idx="59">
                  <c:v>599787.30000000005</c:v>
                </c:pt>
                <c:pt idx="60">
                  <c:v>609962.5</c:v>
                </c:pt>
                <c:pt idx="61">
                  <c:v>620136.19999999995</c:v>
                </c:pt>
                <c:pt idx="62">
                  <c:v>630152.80000000005</c:v>
                </c:pt>
                <c:pt idx="63">
                  <c:v>639947.4</c:v>
                </c:pt>
                <c:pt idx="64">
                  <c:v>649994.80000000005</c:v>
                </c:pt>
                <c:pt idx="65">
                  <c:v>660041.30000000005</c:v>
                </c:pt>
                <c:pt idx="66">
                  <c:v>669842.4</c:v>
                </c:pt>
                <c:pt idx="67">
                  <c:v>679956</c:v>
                </c:pt>
                <c:pt idx="68">
                  <c:v>689986.7</c:v>
                </c:pt>
                <c:pt idx="69">
                  <c:v>700006</c:v>
                </c:pt>
                <c:pt idx="70">
                  <c:v>709846.8</c:v>
                </c:pt>
                <c:pt idx="71">
                  <c:v>720186.9</c:v>
                </c:pt>
                <c:pt idx="72">
                  <c:v>730038.6</c:v>
                </c:pt>
                <c:pt idx="73">
                  <c:v>739693.1</c:v>
                </c:pt>
                <c:pt idx="74">
                  <c:v>750157.9</c:v>
                </c:pt>
                <c:pt idx="75">
                  <c:v>759945.5</c:v>
                </c:pt>
                <c:pt idx="76">
                  <c:v>769853</c:v>
                </c:pt>
                <c:pt idx="77">
                  <c:v>780124.4</c:v>
                </c:pt>
                <c:pt idx="78">
                  <c:v>789834.7</c:v>
                </c:pt>
                <c:pt idx="79">
                  <c:v>799796.4</c:v>
                </c:pt>
                <c:pt idx="80">
                  <c:v>809959.6</c:v>
                </c:pt>
                <c:pt idx="81">
                  <c:v>820027.1</c:v>
                </c:pt>
                <c:pt idx="82">
                  <c:v>829755.6</c:v>
                </c:pt>
                <c:pt idx="83">
                  <c:v>839949.5</c:v>
                </c:pt>
                <c:pt idx="84">
                  <c:v>850003.6</c:v>
                </c:pt>
                <c:pt idx="85">
                  <c:v>859956.7</c:v>
                </c:pt>
                <c:pt idx="86">
                  <c:v>869982.6</c:v>
                </c:pt>
                <c:pt idx="87">
                  <c:v>879969.1</c:v>
                </c:pt>
                <c:pt idx="88">
                  <c:v>890032.3</c:v>
                </c:pt>
                <c:pt idx="89">
                  <c:v>899681.1</c:v>
                </c:pt>
                <c:pt idx="90">
                  <c:v>910169.59999999998</c:v>
                </c:pt>
                <c:pt idx="91">
                  <c:v>919961.7</c:v>
                </c:pt>
                <c:pt idx="92">
                  <c:v>930107.7</c:v>
                </c:pt>
                <c:pt idx="93">
                  <c:v>939879.2</c:v>
                </c:pt>
                <c:pt idx="94">
                  <c:v>949919.1</c:v>
                </c:pt>
                <c:pt idx="95">
                  <c:v>959944.4</c:v>
                </c:pt>
                <c:pt idx="96">
                  <c:v>969997.8</c:v>
                </c:pt>
                <c:pt idx="97">
                  <c:v>979864.1</c:v>
                </c:pt>
                <c:pt idx="98">
                  <c:v>989773.3</c:v>
                </c:pt>
                <c:pt idx="99">
                  <c:v>999730.6</c:v>
                </c:pt>
                <c:pt idx="100">
                  <c:v>1009980.4</c:v>
                </c:pt>
                <c:pt idx="101">
                  <c:v>1020167.2</c:v>
                </c:pt>
                <c:pt idx="102">
                  <c:v>1029876.7</c:v>
                </c:pt>
                <c:pt idx="103">
                  <c:v>1039898.2</c:v>
                </c:pt>
                <c:pt idx="104">
                  <c:v>1049758.8999999999</c:v>
                </c:pt>
                <c:pt idx="105">
                  <c:v>1059973.8999999999</c:v>
                </c:pt>
                <c:pt idx="106">
                  <c:v>1070034.8</c:v>
                </c:pt>
                <c:pt idx="107">
                  <c:v>1080026.2</c:v>
                </c:pt>
                <c:pt idx="108">
                  <c:v>1089996.3999999999</c:v>
                </c:pt>
                <c:pt idx="109">
                  <c:v>1099938.7</c:v>
                </c:pt>
                <c:pt idx="110">
                  <c:v>1109993</c:v>
                </c:pt>
                <c:pt idx="111">
                  <c:v>1119783.1000000001</c:v>
                </c:pt>
                <c:pt idx="112">
                  <c:v>1129828</c:v>
                </c:pt>
                <c:pt idx="113">
                  <c:v>1139791.2</c:v>
                </c:pt>
                <c:pt idx="114">
                  <c:v>1150034.3</c:v>
                </c:pt>
                <c:pt idx="115">
                  <c:v>1160162.3999999999</c:v>
                </c:pt>
                <c:pt idx="116">
                  <c:v>1169856.6000000001</c:v>
                </c:pt>
                <c:pt idx="117">
                  <c:v>1180021.2</c:v>
                </c:pt>
                <c:pt idx="118">
                  <c:v>1190014.5</c:v>
                </c:pt>
                <c:pt idx="119">
                  <c:v>1200057.8999999999</c:v>
                </c:pt>
                <c:pt idx="120">
                  <c:v>1210028.7</c:v>
                </c:pt>
                <c:pt idx="121">
                  <c:v>1219893.6000000001</c:v>
                </c:pt>
                <c:pt idx="122">
                  <c:v>1229915.8</c:v>
                </c:pt>
                <c:pt idx="123">
                  <c:v>1239970.5</c:v>
                </c:pt>
                <c:pt idx="124">
                  <c:v>1249962</c:v>
                </c:pt>
                <c:pt idx="125">
                  <c:v>1259979.2</c:v>
                </c:pt>
                <c:pt idx="126">
                  <c:v>1269893.8</c:v>
                </c:pt>
                <c:pt idx="127">
                  <c:v>1280045.5</c:v>
                </c:pt>
                <c:pt idx="128">
                  <c:v>1290363.6000000001</c:v>
                </c:pt>
                <c:pt idx="129">
                  <c:v>1300151.3</c:v>
                </c:pt>
                <c:pt idx="130">
                  <c:v>1310017.7</c:v>
                </c:pt>
                <c:pt idx="131">
                  <c:v>1319822.8999999999</c:v>
                </c:pt>
                <c:pt idx="132">
                  <c:v>1329855.7</c:v>
                </c:pt>
                <c:pt idx="133">
                  <c:v>1340093.3999999999</c:v>
                </c:pt>
                <c:pt idx="134">
                  <c:v>1350067.6</c:v>
                </c:pt>
                <c:pt idx="135">
                  <c:v>1360193.5</c:v>
                </c:pt>
                <c:pt idx="136">
                  <c:v>1370151.7</c:v>
                </c:pt>
                <c:pt idx="137">
                  <c:v>1379871.7</c:v>
                </c:pt>
                <c:pt idx="138">
                  <c:v>1389983.9</c:v>
                </c:pt>
                <c:pt idx="139">
                  <c:v>1399821.2</c:v>
                </c:pt>
                <c:pt idx="140">
                  <c:v>1409837.4</c:v>
                </c:pt>
                <c:pt idx="141">
                  <c:v>1419816.4</c:v>
                </c:pt>
                <c:pt idx="142">
                  <c:v>1430214.3</c:v>
                </c:pt>
                <c:pt idx="143">
                  <c:v>1440041.7</c:v>
                </c:pt>
                <c:pt idx="144">
                  <c:v>1449974.6</c:v>
                </c:pt>
                <c:pt idx="145">
                  <c:v>1459940.9</c:v>
                </c:pt>
                <c:pt idx="146">
                  <c:v>1469848.6</c:v>
                </c:pt>
                <c:pt idx="147">
                  <c:v>1479901.4</c:v>
                </c:pt>
                <c:pt idx="148">
                  <c:v>1489591.9</c:v>
                </c:pt>
                <c:pt idx="149">
                  <c:v>1499642.4</c:v>
                </c:pt>
                <c:pt idx="150">
                  <c:v>1509803.2</c:v>
                </c:pt>
                <c:pt idx="151">
                  <c:v>1519550.1</c:v>
                </c:pt>
                <c:pt idx="152">
                  <c:v>1529266.2</c:v>
                </c:pt>
                <c:pt idx="153">
                  <c:v>1538986.2</c:v>
                </c:pt>
                <c:pt idx="154">
                  <c:v>1548897.9</c:v>
                </c:pt>
                <c:pt idx="155">
                  <c:v>1558347.2</c:v>
                </c:pt>
                <c:pt idx="156">
                  <c:v>1568271.7</c:v>
                </c:pt>
                <c:pt idx="157">
                  <c:v>1577953.3</c:v>
                </c:pt>
                <c:pt idx="158">
                  <c:v>1587845.7</c:v>
                </c:pt>
                <c:pt idx="159">
                  <c:v>1597156.8</c:v>
                </c:pt>
                <c:pt idx="160">
                  <c:v>1607175.3</c:v>
                </c:pt>
                <c:pt idx="161">
                  <c:v>1616830.5</c:v>
                </c:pt>
                <c:pt idx="162">
                  <c:v>1626452.2</c:v>
                </c:pt>
                <c:pt idx="163">
                  <c:v>1636066.2</c:v>
                </c:pt>
                <c:pt idx="164">
                  <c:v>1646220.1</c:v>
                </c:pt>
                <c:pt idx="165">
                  <c:v>1655806</c:v>
                </c:pt>
                <c:pt idx="166">
                  <c:v>1665389.9</c:v>
                </c:pt>
                <c:pt idx="167">
                  <c:v>1674978.3</c:v>
                </c:pt>
                <c:pt idx="168">
                  <c:v>1684701.8</c:v>
                </c:pt>
                <c:pt idx="169">
                  <c:v>1694563.7</c:v>
                </c:pt>
                <c:pt idx="170">
                  <c:v>1704325.4</c:v>
                </c:pt>
                <c:pt idx="171">
                  <c:v>1714025.3</c:v>
                </c:pt>
                <c:pt idx="172">
                  <c:v>1723626.1</c:v>
                </c:pt>
                <c:pt idx="173">
                  <c:v>1734115.9</c:v>
                </c:pt>
                <c:pt idx="174">
                  <c:v>1743551.1</c:v>
                </c:pt>
                <c:pt idx="175">
                  <c:v>1753570.6</c:v>
                </c:pt>
                <c:pt idx="176">
                  <c:v>1763540.1</c:v>
                </c:pt>
                <c:pt idx="177">
                  <c:v>1773261.2</c:v>
                </c:pt>
                <c:pt idx="178">
                  <c:v>1782801.8</c:v>
                </c:pt>
                <c:pt idx="179">
                  <c:v>1792820.2</c:v>
                </c:pt>
                <c:pt idx="180">
                  <c:v>1802448.5</c:v>
                </c:pt>
                <c:pt idx="181">
                  <c:v>1812606.7</c:v>
                </c:pt>
                <c:pt idx="182">
                  <c:v>1821828.2</c:v>
                </c:pt>
                <c:pt idx="183">
                  <c:v>1831472.3</c:v>
                </c:pt>
                <c:pt idx="184">
                  <c:v>1841233.9</c:v>
                </c:pt>
                <c:pt idx="185">
                  <c:v>1848284.1</c:v>
                </c:pt>
                <c:pt idx="186">
                  <c:v>1860948.5</c:v>
                </c:pt>
                <c:pt idx="187">
                  <c:v>1867158.1</c:v>
                </c:pt>
                <c:pt idx="188">
                  <c:v>1870771.8</c:v>
                </c:pt>
                <c:pt idx="189">
                  <c:v>1875323.9</c:v>
                </c:pt>
                <c:pt idx="190">
                  <c:v>1887409.1</c:v>
                </c:pt>
                <c:pt idx="191">
                  <c:v>1895033.7</c:v>
                </c:pt>
                <c:pt idx="192">
                  <c:v>1908036.9</c:v>
                </c:pt>
                <c:pt idx="193">
                  <c:v>1909557.2</c:v>
                </c:pt>
                <c:pt idx="194">
                  <c:v>1919273.2</c:v>
                </c:pt>
                <c:pt idx="195">
                  <c:v>1931250.8</c:v>
                </c:pt>
                <c:pt idx="196">
                  <c:v>1929007.4</c:v>
                </c:pt>
                <c:pt idx="197">
                  <c:v>1940751.2</c:v>
                </c:pt>
                <c:pt idx="198">
                  <c:v>1943458.8</c:v>
                </c:pt>
                <c:pt idx="199">
                  <c:v>1949485.6</c:v>
                </c:pt>
              </c:numCache>
            </c:numRef>
          </c:xVal>
          <c:yVal>
            <c:numRef>
              <c:f>connscale5248!$H$2:$H$201</c:f>
              <c:numCache>
                <c:formatCode>General</c:formatCode>
                <c:ptCount val="200"/>
                <c:pt idx="0">
                  <c:v>114.3</c:v>
                </c:pt>
                <c:pt idx="1">
                  <c:v>112.7</c:v>
                </c:pt>
                <c:pt idx="2">
                  <c:v>112.4</c:v>
                </c:pt>
                <c:pt idx="3">
                  <c:v>107.1</c:v>
                </c:pt>
                <c:pt idx="4">
                  <c:v>106.4</c:v>
                </c:pt>
                <c:pt idx="5">
                  <c:v>105.8</c:v>
                </c:pt>
                <c:pt idx="6">
                  <c:v>105.7</c:v>
                </c:pt>
                <c:pt idx="7">
                  <c:v>104.7</c:v>
                </c:pt>
                <c:pt idx="8">
                  <c:v>105</c:v>
                </c:pt>
                <c:pt idx="9">
                  <c:v>104.3</c:v>
                </c:pt>
                <c:pt idx="10">
                  <c:v>104</c:v>
                </c:pt>
                <c:pt idx="11">
                  <c:v>103.7</c:v>
                </c:pt>
                <c:pt idx="12">
                  <c:v>103.1</c:v>
                </c:pt>
                <c:pt idx="13">
                  <c:v>102.5</c:v>
                </c:pt>
                <c:pt idx="14">
                  <c:v>101.7</c:v>
                </c:pt>
                <c:pt idx="15">
                  <c:v>101</c:v>
                </c:pt>
                <c:pt idx="16">
                  <c:v>99.9</c:v>
                </c:pt>
                <c:pt idx="17">
                  <c:v>99.1</c:v>
                </c:pt>
                <c:pt idx="18">
                  <c:v>98.6</c:v>
                </c:pt>
                <c:pt idx="19">
                  <c:v>97</c:v>
                </c:pt>
                <c:pt idx="20">
                  <c:v>96.8</c:v>
                </c:pt>
                <c:pt idx="21">
                  <c:v>96.3</c:v>
                </c:pt>
                <c:pt idx="22">
                  <c:v>96.4</c:v>
                </c:pt>
                <c:pt idx="23">
                  <c:v>95.9</c:v>
                </c:pt>
                <c:pt idx="24">
                  <c:v>95.2</c:v>
                </c:pt>
                <c:pt idx="25">
                  <c:v>95.3</c:v>
                </c:pt>
                <c:pt idx="26">
                  <c:v>95.1</c:v>
                </c:pt>
                <c:pt idx="27">
                  <c:v>94.9</c:v>
                </c:pt>
                <c:pt idx="28">
                  <c:v>95.3</c:v>
                </c:pt>
                <c:pt idx="29">
                  <c:v>95.1</c:v>
                </c:pt>
                <c:pt idx="30">
                  <c:v>94</c:v>
                </c:pt>
                <c:pt idx="31">
                  <c:v>95.3</c:v>
                </c:pt>
                <c:pt idx="32">
                  <c:v>94.9</c:v>
                </c:pt>
                <c:pt idx="33">
                  <c:v>95.3</c:v>
                </c:pt>
                <c:pt idx="34">
                  <c:v>95.2</c:v>
                </c:pt>
                <c:pt idx="35">
                  <c:v>95.6</c:v>
                </c:pt>
                <c:pt idx="36">
                  <c:v>95.7</c:v>
                </c:pt>
                <c:pt idx="37">
                  <c:v>95.8</c:v>
                </c:pt>
                <c:pt idx="38">
                  <c:v>96.3</c:v>
                </c:pt>
                <c:pt idx="39">
                  <c:v>96.2</c:v>
                </c:pt>
                <c:pt idx="40">
                  <c:v>96.7</c:v>
                </c:pt>
                <c:pt idx="41">
                  <c:v>96.9</c:v>
                </c:pt>
                <c:pt idx="42">
                  <c:v>97.3</c:v>
                </c:pt>
                <c:pt idx="43">
                  <c:v>98.5</c:v>
                </c:pt>
                <c:pt idx="44">
                  <c:v>99.4</c:v>
                </c:pt>
                <c:pt idx="45">
                  <c:v>99.5</c:v>
                </c:pt>
                <c:pt idx="46">
                  <c:v>100.3</c:v>
                </c:pt>
                <c:pt idx="47">
                  <c:v>101.5</c:v>
                </c:pt>
                <c:pt idx="48">
                  <c:v>102.3</c:v>
                </c:pt>
                <c:pt idx="49">
                  <c:v>102.6</c:v>
                </c:pt>
                <c:pt idx="50">
                  <c:v>103.1</c:v>
                </c:pt>
                <c:pt idx="51">
                  <c:v>103.6</c:v>
                </c:pt>
                <c:pt idx="52">
                  <c:v>104.3</c:v>
                </c:pt>
                <c:pt idx="53">
                  <c:v>104.8</c:v>
                </c:pt>
                <c:pt idx="54">
                  <c:v>105.3</c:v>
                </c:pt>
                <c:pt idx="55">
                  <c:v>105.6</c:v>
                </c:pt>
                <c:pt idx="56">
                  <c:v>105.6</c:v>
                </c:pt>
                <c:pt idx="57">
                  <c:v>106.8</c:v>
                </c:pt>
                <c:pt idx="58">
                  <c:v>108.1</c:v>
                </c:pt>
                <c:pt idx="59">
                  <c:v>108.9</c:v>
                </c:pt>
                <c:pt idx="60">
                  <c:v>109.7</c:v>
                </c:pt>
                <c:pt idx="61">
                  <c:v>110.8</c:v>
                </c:pt>
                <c:pt idx="62">
                  <c:v>111.6</c:v>
                </c:pt>
                <c:pt idx="63">
                  <c:v>112.1</c:v>
                </c:pt>
                <c:pt idx="64">
                  <c:v>113.1</c:v>
                </c:pt>
                <c:pt idx="65">
                  <c:v>114.1</c:v>
                </c:pt>
                <c:pt idx="66">
                  <c:v>114.9</c:v>
                </c:pt>
                <c:pt idx="67">
                  <c:v>114.9</c:v>
                </c:pt>
                <c:pt idx="68">
                  <c:v>116.2</c:v>
                </c:pt>
                <c:pt idx="69">
                  <c:v>116.9</c:v>
                </c:pt>
                <c:pt idx="70">
                  <c:v>117.4</c:v>
                </c:pt>
                <c:pt idx="71">
                  <c:v>117.6</c:v>
                </c:pt>
                <c:pt idx="72">
                  <c:v>119.1</c:v>
                </c:pt>
                <c:pt idx="73">
                  <c:v>120.9</c:v>
                </c:pt>
                <c:pt idx="74">
                  <c:v>122.1</c:v>
                </c:pt>
                <c:pt idx="75">
                  <c:v>122.8</c:v>
                </c:pt>
                <c:pt idx="76">
                  <c:v>124.9</c:v>
                </c:pt>
                <c:pt idx="77">
                  <c:v>124.8</c:v>
                </c:pt>
                <c:pt idx="78">
                  <c:v>126</c:v>
                </c:pt>
                <c:pt idx="79">
                  <c:v>127.5</c:v>
                </c:pt>
                <c:pt idx="80">
                  <c:v>128.30000000000001</c:v>
                </c:pt>
                <c:pt idx="81">
                  <c:v>128.30000000000001</c:v>
                </c:pt>
                <c:pt idx="82">
                  <c:v>131.19999999999999</c:v>
                </c:pt>
                <c:pt idx="83">
                  <c:v>131.9</c:v>
                </c:pt>
                <c:pt idx="84">
                  <c:v>132.5</c:v>
                </c:pt>
                <c:pt idx="85">
                  <c:v>135.69999999999999</c:v>
                </c:pt>
                <c:pt idx="86">
                  <c:v>137.4</c:v>
                </c:pt>
                <c:pt idx="87">
                  <c:v>137.69999999999999</c:v>
                </c:pt>
                <c:pt idx="88">
                  <c:v>139.9</c:v>
                </c:pt>
                <c:pt idx="89">
                  <c:v>140</c:v>
                </c:pt>
                <c:pt idx="90">
                  <c:v>141.6</c:v>
                </c:pt>
                <c:pt idx="91">
                  <c:v>143.19999999999999</c:v>
                </c:pt>
                <c:pt idx="92">
                  <c:v>145.69999999999999</c:v>
                </c:pt>
                <c:pt idx="93">
                  <c:v>148.19999999999999</c:v>
                </c:pt>
                <c:pt idx="94">
                  <c:v>150.4</c:v>
                </c:pt>
                <c:pt idx="95">
                  <c:v>150.19999999999999</c:v>
                </c:pt>
                <c:pt idx="96">
                  <c:v>152.19999999999999</c:v>
                </c:pt>
                <c:pt idx="97">
                  <c:v>153.6</c:v>
                </c:pt>
                <c:pt idx="98">
                  <c:v>156.1</c:v>
                </c:pt>
                <c:pt idx="99">
                  <c:v>156.1</c:v>
                </c:pt>
                <c:pt idx="100">
                  <c:v>159.80000000000001</c:v>
                </c:pt>
                <c:pt idx="101">
                  <c:v>162.19999999999999</c:v>
                </c:pt>
                <c:pt idx="102">
                  <c:v>165.8</c:v>
                </c:pt>
                <c:pt idx="103">
                  <c:v>167.1</c:v>
                </c:pt>
                <c:pt idx="104">
                  <c:v>169.3</c:v>
                </c:pt>
                <c:pt idx="105">
                  <c:v>171.6</c:v>
                </c:pt>
                <c:pt idx="106">
                  <c:v>173.7</c:v>
                </c:pt>
                <c:pt idx="107">
                  <c:v>177.8</c:v>
                </c:pt>
                <c:pt idx="108">
                  <c:v>180.8</c:v>
                </c:pt>
                <c:pt idx="109">
                  <c:v>183.3</c:v>
                </c:pt>
                <c:pt idx="110">
                  <c:v>185.3</c:v>
                </c:pt>
                <c:pt idx="111">
                  <c:v>185.7</c:v>
                </c:pt>
                <c:pt idx="112">
                  <c:v>191.7</c:v>
                </c:pt>
                <c:pt idx="113">
                  <c:v>194.7</c:v>
                </c:pt>
                <c:pt idx="114">
                  <c:v>197.3</c:v>
                </c:pt>
                <c:pt idx="115">
                  <c:v>203</c:v>
                </c:pt>
                <c:pt idx="116">
                  <c:v>205.5</c:v>
                </c:pt>
                <c:pt idx="117">
                  <c:v>207.2</c:v>
                </c:pt>
                <c:pt idx="118">
                  <c:v>211.9</c:v>
                </c:pt>
                <c:pt idx="119">
                  <c:v>214.5</c:v>
                </c:pt>
                <c:pt idx="120">
                  <c:v>221.1</c:v>
                </c:pt>
                <c:pt idx="121">
                  <c:v>223.2</c:v>
                </c:pt>
                <c:pt idx="122">
                  <c:v>229.2</c:v>
                </c:pt>
                <c:pt idx="123">
                  <c:v>232.8</c:v>
                </c:pt>
                <c:pt idx="124">
                  <c:v>238.5</c:v>
                </c:pt>
                <c:pt idx="125">
                  <c:v>243.8</c:v>
                </c:pt>
                <c:pt idx="126">
                  <c:v>251.6</c:v>
                </c:pt>
                <c:pt idx="127">
                  <c:v>252.7</c:v>
                </c:pt>
                <c:pt idx="128">
                  <c:v>261.10000000000002</c:v>
                </c:pt>
                <c:pt idx="129">
                  <c:v>266.3</c:v>
                </c:pt>
                <c:pt idx="130">
                  <c:v>275.8</c:v>
                </c:pt>
                <c:pt idx="131">
                  <c:v>283.39999999999998</c:v>
                </c:pt>
                <c:pt idx="132">
                  <c:v>295.8</c:v>
                </c:pt>
                <c:pt idx="133">
                  <c:v>295.10000000000002</c:v>
                </c:pt>
                <c:pt idx="134">
                  <c:v>302</c:v>
                </c:pt>
                <c:pt idx="135">
                  <c:v>314.10000000000002</c:v>
                </c:pt>
                <c:pt idx="136">
                  <c:v>327.8</c:v>
                </c:pt>
                <c:pt idx="137">
                  <c:v>337.4</c:v>
                </c:pt>
                <c:pt idx="138">
                  <c:v>352.5</c:v>
                </c:pt>
                <c:pt idx="139">
                  <c:v>360.7</c:v>
                </c:pt>
                <c:pt idx="140">
                  <c:v>361.9</c:v>
                </c:pt>
                <c:pt idx="141">
                  <c:v>393.1</c:v>
                </c:pt>
                <c:pt idx="142">
                  <c:v>416.9</c:v>
                </c:pt>
                <c:pt idx="143">
                  <c:v>434.8</c:v>
                </c:pt>
                <c:pt idx="144">
                  <c:v>460.7</c:v>
                </c:pt>
                <c:pt idx="145">
                  <c:v>491.9</c:v>
                </c:pt>
                <c:pt idx="146">
                  <c:v>480.4</c:v>
                </c:pt>
                <c:pt idx="147">
                  <c:v>553.1</c:v>
                </c:pt>
                <c:pt idx="148">
                  <c:v>638.9</c:v>
                </c:pt>
                <c:pt idx="149">
                  <c:v>621.1</c:v>
                </c:pt>
                <c:pt idx="150">
                  <c:v>733.7</c:v>
                </c:pt>
                <c:pt idx="151">
                  <c:v>701.8</c:v>
                </c:pt>
                <c:pt idx="152">
                  <c:v>823.1</c:v>
                </c:pt>
                <c:pt idx="153">
                  <c:v>787.3</c:v>
                </c:pt>
                <c:pt idx="154">
                  <c:v>1036.8</c:v>
                </c:pt>
                <c:pt idx="155">
                  <c:v>1650.8</c:v>
                </c:pt>
                <c:pt idx="156">
                  <c:v>1684.7</c:v>
                </c:pt>
                <c:pt idx="157">
                  <c:v>1842.4</c:v>
                </c:pt>
                <c:pt idx="158">
                  <c:v>2210.9</c:v>
                </c:pt>
                <c:pt idx="159">
                  <c:v>2802.7</c:v>
                </c:pt>
                <c:pt idx="160">
                  <c:v>3562.8</c:v>
                </c:pt>
                <c:pt idx="161">
                  <c:v>3988</c:v>
                </c:pt>
                <c:pt idx="162">
                  <c:v>4549</c:v>
                </c:pt>
                <c:pt idx="163">
                  <c:v>3817.8</c:v>
                </c:pt>
                <c:pt idx="164">
                  <c:v>5255.7</c:v>
                </c:pt>
                <c:pt idx="165">
                  <c:v>4817.8</c:v>
                </c:pt>
                <c:pt idx="166">
                  <c:v>5205.5</c:v>
                </c:pt>
                <c:pt idx="167">
                  <c:v>5390</c:v>
                </c:pt>
                <c:pt idx="168">
                  <c:v>5908</c:v>
                </c:pt>
                <c:pt idx="169">
                  <c:v>5937.9</c:v>
                </c:pt>
                <c:pt idx="170">
                  <c:v>6253.9</c:v>
                </c:pt>
                <c:pt idx="171">
                  <c:v>7133.6</c:v>
                </c:pt>
                <c:pt idx="172">
                  <c:v>7501.4</c:v>
                </c:pt>
                <c:pt idx="173">
                  <c:v>8412.7999999999993</c:v>
                </c:pt>
                <c:pt idx="174">
                  <c:v>8694.1</c:v>
                </c:pt>
                <c:pt idx="175">
                  <c:v>9537.7999999999993</c:v>
                </c:pt>
                <c:pt idx="176">
                  <c:v>10473.700000000001</c:v>
                </c:pt>
                <c:pt idx="177">
                  <c:v>11358.2</c:v>
                </c:pt>
                <c:pt idx="178">
                  <c:v>12264.8</c:v>
                </c:pt>
                <c:pt idx="179">
                  <c:v>11707.1</c:v>
                </c:pt>
                <c:pt idx="180">
                  <c:v>12709.5</c:v>
                </c:pt>
                <c:pt idx="181">
                  <c:v>12971.5</c:v>
                </c:pt>
                <c:pt idx="182">
                  <c:v>14035.3</c:v>
                </c:pt>
                <c:pt idx="183">
                  <c:v>16168</c:v>
                </c:pt>
                <c:pt idx="184">
                  <c:v>15139.9</c:v>
                </c:pt>
                <c:pt idx="185">
                  <c:v>16251.1</c:v>
                </c:pt>
                <c:pt idx="186">
                  <c:v>17505.3</c:v>
                </c:pt>
                <c:pt idx="187">
                  <c:v>17332.2</c:v>
                </c:pt>
                <c:pt idx="188">
                  <c:v>18644.599999999999</c:v>
                </c:pt>
                <c:pt idx="189">
                  <c:v>18985.3</c:v>
                </c:pt>
                <c:pt idx="190">
                  <c:v>20052.8</c:v>
                </c:pt>
                <c:pt idx="191">
                  <c:v>19991.5</c:v>
                </c:pt>
                <c:pt idx="192">
                  <c:v>20142.099999999999</c:v>
                </c:pt>
                <c:pt idx="193">
                  <c:v>21587.200000000001</c:v>
                </c:pt>
                <c:pt idx="194">
                  <c:v>20008.599999999999</c:v>
                </c:pt>
                <c:pt idx="195">
                  <c:v>21153.4</c:v>
                </c:pt>
                <c:pt idx="196">
                  <c:v>20582.099999999999</c:v>
                </c:pt>
                <c:pt idx="197">
                  <c:v>21552</c:v>
                </c:pt>
                <c:pt idx="198">
                  <c:v>21283</c:v>
                </c:pt>
                <c:pt idx="199">
                  <c:v>22220.2</c:v>
                </c:pt>
              </c:numCache>
            </c:numRef>
          </c:yVal>
          <c:smooth val="0"/>
        </c:ser>
        <c:ser>
          <c:idx val="0"/>
          <c:order val="5"/>
          <c:tx>
            <c:v>connscale10496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connscale10496!$J$2:$J$201</c:f>
              <c:numCache>
                <c:formatCode>General</c:formatCode>
                <c:ptCount val="200"/>
                <c:pt idx="0">
                  <c:v>9923.7999999999993</c:v>
                </c:pt>
                <c:pt idx="1">
                  <c:v>19968.7</c:v>
                </c:pt>
                <c:pt idx="2">
                  <c:v>29952.1</c:v>
                </c:pt>
                <c:pt idx="3">
                  <c:v>40018.1</c:v>
                </c:pt>
                <c:pt idx="4">
                  <c:v>49925.599999999999</c:v>
                </c:pt>
                <c:pt idx="5">
                  <c:v>60037.2</c:v>
                </c:pt>
                <c:pt idx="6">
                  <c:v>69947.899999999994</c:v>
                </c:pt>
                <c:pt idx="7">
                  <c:v>80049.899999999994</c:v>
                </c:pt>
                <c:pt idx="8">
                  <c:v>89960.5</c:v>
                </c:pt>
                <c:pt idx="9">
                  <c:v>99921.4</c:v>
                </c:pt>
                <c:pt idx="10">
                  <c:v>109984.3</c:v>
                </c:pt>
                <c:pt idx="11">
                  <c:v>120034.7</c:v>
                </c:pt>
                <c:pt idx="12">
                  <c:v>129942.1</c:v>
                </c:pt>
                <c:pt idx="13">
                  <c:v>139922</c:v>
                </c:pt>
                <c:pt idx="14">
                  <c:v>150026.20000000001</c:v>
                </c:pt>
                <c:pt idx="15">
                  <c:v>159873.29999999999</c:v>
                </c:pt>
                <c:pt idx="16">
                  <c:v>170000.4</c:v>
                </c:pt>
                <c:pt idx="17">
                  <c:v>180042.2</c:v>
                </c:pt>
                <c:pt idx="18">
                  <c:v>190049.8</c:v>
                </c:pt>
                <c:pt idx="19">
                  <c:v>200013.2</c:v>
                </c:pt>
                <c:pt idx="20">
                  <c:v>209938.9</c:v>
                </c:pt>
                <c:pt idx="21">
                  <c:v>220099.4</c:v>
                </c:pt>
                <c:pt idx="22">
                  <c:v>230014.4</c:v>
                </c:pt>
                <c:pt idx="23">
                  <c:v>239903.6</c:v>
                </c:pt>
                <c:pt idx="24">
                  <c:v>249936.3</c:v>
                </c:pt>
                <c:pt idx="25">
                  <c:v>260103.3</c:v>
                </c:pt>
                <c:pt idx="26">
                  <c:v>270014.3</c:v>
                </c:pt>
                <c:pt idx="27">
                  <c:v>279968.2</c:v>
                </c:pt>
                <c:pt idx="28">
                  <c:v>289848.40000000002</c:v>
                </c:pt>
                <c:pt idx="29">
                  <c:v>299961.2</c:v>
                </c:pt>
                <c:pt idx="30">
                  <c:v>309945.3</c:v>
                </c:pt>
                <c:pt idx="31">
                  <c:v>319929.8</c:v>
                </c:pt>
                <c:pt idx="32">
                  <c:v>330011.59999999998</c:v>
                </c:pt>
                <c:pt idx="33">
                  <c:v>339929.7</c:v>
                </c:pt>
                <c:pt idx="34">
                  <c:v>349868.79999999999</c:v>
                </c:pt>
                <c:pt idx="35">
                  <c:v>359971.4</c:v>
                </c:pt>
                <c:pt idx="36">
                  <c:v>369910.9</c:v>
                </c:pt>
                <c:pt idx="37">
                  <c:v>380068.3</c:v>
                </c:pt>
                <c:pt idx="38">
                  <c:v>390146.6</c:v>
                </c:pt>
                <c:pt idx="39">
                  <c:v>399870.9</c:v>
                </c:pt>
                <c:pt idx="40">
                  <c:v>410003.7</c:v>
                </c:pt>
                <c:pt idx="41">
                  <c:v>419871.2</c:v>
                </c:pt>
                <c:pt idx="42">
                  <c:v>430058.9</c:v>
                </c:pt>
                <c:pt idx="43">
                  <c:v>439964.4</c:v>
                </c:pt>
                <c:pt idx="44">
                  <c:v>449896.8</c:v>
                </c:pt>
                <c:pt idx="45">
                  <c:v>460054.3</c:v>
                </c:pt>
                <c:pt idx="46">
                  <c:v>469886.9</c:v>
                </c:pt>
                <c:pt idx="47">
                  <c:v>480026.7</c:v>
                </c:pt>
                <c:pt idx="48">
                  <c:v>489943.9</c:v>
                </c:pt>
                <c:pt idx="49">
                  <c:v>499786.7</c:v>
                </c:pt>
                <c:pt idx="50">
                  <c:v>509945.9</c:v>
                </c:pt>
                <c:pt idx="51">
                  <c:v>519820</c:v>
                </c:pt>
                <c:pt idx="52">
                  <c:v>530038.5</c:v>
                </c:pt>
                <c:pt idx="53">
                  <c:v>539877.6</c:v>
                </c:pt>
                <c:pt idx="54">
                  <c:v>549759.30000000005</c:v>
                </c:pt>
                <c:pt idx="55">
                  <c:v>559927.80000000005</c:v>
                </c:pt>
                <c:pt idx="56">
                  <c:v>570160.19999999995</c:v>
                </c:pt>
                <c:pt idx="57">
                  <c:v>579965.80000000005</c:v>
                </c:pt>
                <c:pt idx="58">
                  <c:v>590016.5</c:v>
                </c:pt>
                <c:pt idx="59">
                  <c:v>600046.5</c:v>
                </c:pt>
                <c:pt idx="60">
                  <c:v>610060.1</c:v>
                </c:pt>
                <c:pt idx="61">
                  <c:v>619833.1</c:v>
                </c:pt>
                <c:pt idx="62">
                  <c:v>629904</c:v>
                </c:pt>
                <c:pt idx="63">
                  <c:v>639910.19999999995</c:v>
                </c:pt>
                <c:pt idx="64">
                  <c:v>650001.30000000005</c:v>
                </c:pt>
                <c:pt idx="65">
                  <c:v>659857.4</c:v>
                </c:pt>
                <c:pt idx="66">
                  <c:v>670000</c:v>
                </c:pt>
                <c:pt idx="67">
                  <c:v>679801.9</c:v>
                </c:pt>
                <c:pt idx="68">
                  <c:v>690070</c:v>
                </c:pt>
                <c:pt idx="69">
                  <c:v>699900.3</c:v>
                </c:pt>
                <c:pt idx="70">
                  <c:v>709982.9</c:v>
                </c:pt>
                <c:pt idx="71">
                  <c:v>719874.2</c:v>
                </c:pt>
                <c:pt idx="72">
                  <c:v>729660.7</c:v>
                </c:pt>
                <c:pt idx="73">
                  <c:v>740073.3</c:v>
                </c:pt>
                <c:pt idx="74">
                  <c:v>749916.3</c:v>
                </c:pt>
                <c:pt idx="75">
                  <c:v>759855.8</c:v>
                </c:pt>
                <c:pt idx="76">
                  <c:v>769962.7</c:v>
                </c:pt>
                <c:pt idx="77">
                  <c:v>779992.2</c:v>
                </c:pt>
                <c:pt idx="78">
                  <c:v>789932.9</c:v>
                </c:pt>
                <c:pt idx="79">
                  <c:v>799926</c:v>
                </c:pt>
                <c:pt idx="80">
                  <c:v>809762</c:v>
                </c:pt>
                <c:pt idx="81">
                  <c:v>819720.5</c:v>
                </c:pt>
                <c:pt idx="82">
                  <c:v>829637.8</c:v>
                </c:pt>
                <c:pt idx="83">
                  <c:v>839797.8</c:v>
                </c:pt>
                <c:pt idx="84">
                  <c:v>849983.2</c:v>
                </c:pt>
                <c:pt idx="85">
                  <c:v>860111</c:v>
                </c:pt>
                <c:pt idx="86">
                  <c:v>869879.7</c:v>
                </c:pt>
                <c:pt idx="87">
                  <c:v>880030.3</c:v>
                </c:pt>
                <c:pt idx="88">
                  <c:v>889721.8</c:v>
                </c:pt>
                <c:pt idx="89">
                  <c:v>899902.3</c:v>
                </c:pt>
                <c:pt idx="90">
                  <c:v>910101.6</c:v>
                </c:pt>
                <c:pt idx="91">
                  <c:v>920023.3</c:v>
                </c:pt>
                <c:pt idx="92">
                  <c:v>929906.1</c:v>
                </c:pt>
                <c:pt idx="93">
                  <c:v>939823.7</c:v>
                </c:pt>
                <c:pt idx="94">
                  <c:v>949973.4</c:v>
                </c:pt>
                <c:pt idx="95">
                  <c:v>960075.4</c:v>
                </c:pt>
                <c:pt idx="96">
                  <c:v>969923.9</c:v>
                </c:pt>
                <c:pt idx="97">
                  <c:v>979950.6</c:v>
                </c:pt>
                <c:pt idx="98">
                  <c:v>989791.5</c:v>
                </c:pt>
                <c:pt idx="99">
                  <c:v>1000148.6</c:v>
                </c:pt>
                <c:pt idx="100">
                  <c:v>1009919</c:v>
                </c:pt>
                <c:pt idx="101">
                  <c:v>1020096</c:v>
                </c:pt>
                <c:pt idx="102">
                  <c:v>1029995.9</c:v>
                </c:pt>
                <c:pt idx="103">
                  <c:v>1039885.1</c:v>
                </c:pt>
                <c:pt idx="104">
                  <c:v>1050127.3999999999</c:v>
                </c:pt>
                <c:pt idx="105">
                  <c:v>1060137.8</c:v>
                </c:pt>
                <c:pt idx="106">
                  <c:v>1070030.2</c:v>
                </c:pt>
                <c:pt idx="107">
                  <c:v>1080012.3</c:v>
                </c:pt>
                <c:pt idx="108">
                  <c:v>1090091.1000000001</c:v>
                </c:pt>
                <c:pt idx="109">
                  <c:v>1100070.7</c:v>
                </c:pt>
                <c:pt idx="110">
                  <c:v>1109986.8999999999</c:v>
                </c:pt>
                <c:pt idx="111">
                  <c:v>1120002.7</c:v>
                </c:pt>
                <c:pt idx="112">
                  <c:v>1129901.1000000001</c:v>
                </c:pt>
                <c:pt idx="113">
                  <c:v>1139835.2</c:v>
                </c:pt>
                <c:pt idx="114">
                  <c:v>1149933.1000000001</c:v>
                </c:pt>
                <c:pt idx="115">
                  <c:v>1159899.1000000001</c:v>
                </c:pt>
                <c:pt idx="116">
                  <c:v>1169952.2</c:v>
                </c:pt>
                <c:pt idx="117">
                  <c:v>1180134.8</c:v>
                </c:pt>
                <c:pt idx="118">
                  <c:v>1189714.2</c:v>
                </c:pt>
                <c:pt idx="119">
                  <c:v>1199802.3999999999</c:v>
                </c:pt>
                <c:pt idx="120">
                  <c:v>1209739.1000000001</c:v>
                </c:pt>
                <c:pt idx="121">
                  <c:v>1219825.3</c:v>
                </c:pt>
                <c:pt idx="122">
                  <c:v>1229820.8</c:v>
                </c:pt>
                <c:pt idx="123">
                  <c:v>1240111.8</c:v>
                </c:pt>
                <c:pt idx="124">
                  <c:v>1249677.7</c:v>
                </c:pt>
                <c:pt idx="125">
                  <c:v>1260059.8999999999</c:v>
                </c:pt>
                <c:pt idx="126">
                  <c:v>1269745.6000000001</c:v>
                </c:pt>
                <c:pt idx="127">
                  <c:v>1279879.1000000001</c:v>
                </c:pt>
                <c:pt idx="128">
                  <c:v>1289635.6000000001</c:v>
                </c:pt>
                <c:pt idx="129">
                  <c:v>1299802.7</c:v>
                </c:pt>
                <c:pt idx="130">
                  <c:v>1309791.8</c:v>
                </c:pt>
                <c:pt idx="131">
                  <c:v>1319571</c:v>
                </c:pt>
                <c:pt idx="132">
                  <c:v>1329905.7</c:v>
                </c:pt>
                <c:pt idx="133">
                  <c:v>1339740.8999999999</c:v>
                </c:pt>
                <c:pt idx="134">
                  <c:v>1349673.7</c:v>
                </c:pt>
                <c:pt idx="135">
                  <c:v>1359765.5</c:v>
                </c:pt>
                <c:pt idx="136">
                  <c:v>1369748</c:v>
                </c:pt>
                <c:pt idx="137">
                  <c:v>1379906.6</c:v>
                </c:pt>
                <c:pt idx="138">
                  <c:v>1389924.1</c:v>
                </c:pt>
                <c:pt idx="139">
                  <c:v>1399708.4</c:v>
                </c:pt>
                <c:pt idx="140">
                  <c:v>1409911</c:v>
                </c:pt>
                <c:pt idx="141">
                  <c:v>1419904.2</c:v>
                </c:pt>
                <c:pt idx="142">
                  <c:v>1429719.6</c:v>
                </c:pt>
                <c:pt idx="143">
                  <c:v>1439908.2</c:v>
                </c:pt>
                <c:pt idx="144">
                  <c:v>1449452.7</c:v>
                </c:pt>
                <c:pt idx="145">
                  <c:v>1459924.4</c:v>
                </c:pt>
                <c:pt idx="146">
                  <c:v>1469727.9</c:v>
                </c:pt>
                <c:pt idx="147">
                  <c:v>1479658</c:v>
                </c:pt>
                <c:pt idx="148">
                  <c:v>1489728</c:v>
                </c:pt>
                <c:pt idx="149">
                  <c:v>1499676.7</c:v>
                </c:pt>
                <c:pt idx="150">
                  <c:v>1509946.1</c:v>
                </c:pt>
                <c:pt idx="151">
                  <c:v>1519689</c:v>
                </c:pt>
                <c:pt idx="152">
                  <c:v>1529756.6</c:v>
                </c:pt>
                <c:pt idx="153">
                  <c:v>1539660.1</c:v>
                </c:pt>
                <c:pt idx="154">
                  <c:v>1549716.2</c:v>
                </c:pt>
                <c:pt idx="155">
                  <c:v>1559825.7</c:v>
                </c:pt>
                <c:pt idx="156">
                  <c:v>1569839.1</c:v>
                </c:pt>
                <c:pt idx="157">
                  <c:v>1579562.8</c:v>
                </c:pt>
                <c:pt idx="158">
                  <c:v>1589431.8</c:v>
                </c:pt>
                <c:pt idx="159">
                  <c:v>1599625.1</c:v>
                </c:pt>
                <c:pt idx="160">
                  <c:v>1609194.5</c:v>
                </c:pt>
                <c:pt idx="161">
                  <c:v>1619661.1</c:v>
                </c:pt>
                <c:pt idx="162">
                  <c:v>1629303.5</c:v>
                </c:pt>
                <c:pt idx="163">
                  <c:v>1639337</c:v>
                </c:pt>
                <c:pt idx="164">
                  <c:v>1649252.3</c:v>
                </c:pt>
                <c:pt idx="165">
                  <c:v>1659215.7</c:v>
                </c:pt>
                <c:pt idx="166">
                  <c:v>1668961.4</c:v>
                </c:pt>
                <c:pt idx="167">
                  <c:v>1679067.5</c:v>
                </c:pt>
                <c:pt idx="168">
                  <c:v>1688741.8</c:v>
                </c:pt>
                <c:pt idx="169">
                  <c:v>1698766.2</c:v>
                </c:pt>
                <c:pt idx="170">
                  <c:v>1708459.5</c:v>
                </c:pt>
                <c:pt idx="171">
                  <c:v>1718172.6</c:v>
                </c:pt>
                <c:pt idx="172">
                  <c:v>1728401.2</c:v>
                </c:pt>
                <c:pt idx="173">
                  <c:v>1738696.7</c:v>
                </c:pt>
                <c:pt idx="174">
                  <c:v>1748161.3</c:v>
                </c:pt>
                <c:pt idx="175">
                  <c:v>1758141.6</c:v>
                </c:pt>
                <c:pt idx="176">
                  <c:v>1767861</c:v>
                </c:pt>
                <c:pt idx="177">
                  <c:v>1777099.2</c:v>
                </c:pt>
                <c:pt idx="178">
                  <c:v>1787931.4</c:v>
                </c:pt>
                <c:pt idx="179">
                  <c:v>1796439</c:v>
                </c:pt>
                <c:pt idx="180">
                  <c:v>1807098.8</c:v>
                </c:pt>
                <c:pt idx="181">
                  <c:v>1816590.4</c:v>
                </c:pt>
                <c:pt idx="182">
                  <c:v>1825902</c:v>
                </c:pt>
                <c:pt idx="183">
                  <c:v>1835492.9</c:v>
                </c:pt>
                <c:pt idx="184">
                  <c:v>1845413.3</c:v>
                </c:pt>
                <c:pt idx="185">
                  <c:v>1855042.1</c:v>
                </c:pt>
                <c:pt idx="186">
                  <c:v>1866311.4</c:v>
                </c:pt>
                <c:pt idx="187">
                  <c:v>1874511.9</c:v>
                </c:pt>
                <c:pt idx="188">
                  <c:v>1884348.5</c:v>
                </c:pt>
                <c:pt idx="189">
                  <c:v>1894876.2</c:v>
                </c:pt>
                <c:pt idx="190">
                  <c:v>1903785.9</c:v>
                </c:pt>
                <c:pt idx="191">
                  <c:v>1913524.5</c:v>
                </c:pt>
                <c:pt idx="192">
                  <c:v>1921769</c:v>
                </c:pt>
                <c:pt idx="193">
                  <c:v>1933904.2</c:v>
                </c:pt>
                <c:pt idx="194">
                  <c:v>1942316.8</c:v>
                </c:pt>
                <c:pt idx="195">
                  <c:v>1951649.5</c:v>
                </c:pt>
                <c:pt idx="196">
                  <c:v>1962376</c:v>
                </c:pt>
                <c:pt idx="197">
                  <c:v>1971733.7</c:v>
                </c:pt>
                <c:pt idx="198">
                  <c:v>1982016.2</c:v>
                </c:pt>
                <c:pt idx="199">
                  <c:v>1991005.2</c:v>
                </c:pt>
              </c:numCache>
            </c:numRef>
          </c:xVal>
          <c:yVal>
            <c:numRef>
              <c:f>connscale10496!$H$2:$H$201</c:f>
              <c:numCache>
                <c:formatCode>General</c:formatCode>
                <c:ptCount val="200"/>
                <c:pt idx="0">
                  <c:v>114.4</c:v>
                </c:pt>
                <c:pt idx="1">
                  <c:v>107</c:v>
                </c:pt>
                <c:pt idx="2">
                  <c:v>111.9</c:v>
                </c:pt>
                <c:pt idx="3">
                  <c:v>107.1</c:v>
                </c:pt>
                <c:pt idx="4">
                  <c:v>108.6</c:v>
                </c:pt>
                <c:pt idx="5">
                  <c:v>108.2</c:v>
                </c:pt>
                <c:pt idx="6">
                  <c:v>107.7</c:v>
                </c:pt>
                <c:pt idx="7">
                  <c:v>106.6</c:v>
                </c:pt>
                <c:pt idx="8">
                  <c:v>106.6</c:v>
                </c:pt>
                <c:pt idx="9">
                  <c:v>106.5</c:v>
                </c:pt>
                <c:pt idx="10">
                  <c:v>105.7</c:v>
                </c:pt>
                <c:pt idx="11">
                  <c:v>105.3</c:v>
                </c:pt>
                <c:pt idx="12">
                  <c:v>105.5</c:v>
                </c:pt>
                <c:pt idx="13">
                  <c:v>104</c:v>
                </c:pt>
                <c:pt idx="14">
                  <c:v>104.6</c:v>
                </c:pt>
                <c:pt idx="15">
                  <c:v>102.8</c:v>
                </c:pt>
                <c:pt idx="16">
                  <c:v>102.6</c:v>
                </c:pt>
                <c:pt idx="17">
                  <c:v>102.1</c:v>
                </c:pt>
                <c:pt idx="18">
                  <c:v>101.2</c:v>
                </c:pt>
                <c:pt idx="19">
                  <c:v>102.8</c:v>
                </c:pt>
                <c:pt idx="20">
                  <c:v>101.4</c:v>
                </c:pt>
                <c:pt idx="21">
                  <c:v>99.8</c:v>
                </c:pt>
                <c:pt idx="22">
                  <c:v>99.7</c:v>
                </c:pt>
                <c:pt idx="23">
                  <c:v>98.6</c:v>
                </c:pt>
                <c:pt idx="24">
                  <c:v>101.1</c:v>
                </c:pt>
                <c:pt idx="25">
                  <c:v>101.5</c:v>
                </c:pt>
                <c:pt idx="26">
                  <c:v>102.3</c:v>
                </c:pt>
                <c:pt idx="27">
                  <c:v>103</c:v>
                </c:pt>
                <c:pt idx="28">
                  <c:v>99.5</c:v>
                </c:pt>
                <c:pt idx="29">
                  <c:v>103</c:v>
                </c:pt>
                <c:pt idx="30">
                  <c:v>106.2</c:v>
                </c:pt>
                <c:pt idx="31">
                  <c:v>102.1</c:v>
                </c:pt>
                <c:pt idx="32">
                  <c:v>104.3</c:v>
                </c:pt>
                <c:pt idx="33">
                  <c:v>105.6</c:v>
                </c:pt>
                <c:pt idx="34">
                  <c:v>107.2</c:v>
                </c:pt>
                <c:pt idx="35">
                  <c:v>104.9</c:v>
                </c:pt>
                <c:pt idx="36">
                  <c:v>109.9</c:v>
                </c:pt>
                <c:pt idx="37">
                  <c:v>106.7</c:v>
                </c:pt>
                <c:pt idx="38">
                  <c:v>112.9</c:v>
                </c:pt>
                <c:pt idx="39">
                  <c:v>105.8</c:v>
                </c:pt>
                <c:pt idx="40">
                  <c:v>106.7</c:v>
                </c:pt>
                <c:pt idx="41">
                  <c:v>110.5</c:v>
                </c:pt>
                <c:pt idx="42">
                  <c:v>110.7</c:v>
                </c:pt>
                <c:pt idx="43">
                  <c:v>117.7</c:v>
                </c:pt>
                <c:pt idx="44">
                  <c:v>115.5</c:v>
                </c:pt>
                <c:pt idx="45">
                  <c:v>115.4</c:v>
                </c:pt>
                <c:pt idx="46">
                  <c:v>126.9</c:v>
                </c:pt>
                <c:pt idx="47">
                  <c:v>115.1</c:v>
                </c:pt>
                <c:pt idx="48">
                  <c:v>122.9</c:v>
                </c:pt>
                <c:pt idx="49">
                  <c:v>115.3</c:v>
                </c:pt>
                <c:pt idx="50">
                  <c:v>122.3</c:v>
                </c:pt>
                <c:pt idx="51">
                  <c:v>127</c:v>
                </c:pt>
                <c:pt idx="52">
                  <c:v>129.30000000000001</c:v>
                </c:pt>
                <c:pt idx="53">
                  <c:v>124.1</c:v>
                </c:pt>
                <c:pt idx="54">
                  <c:v>136.6</c:v>
                </c:pt>
                <c:pt idx="55">
                  <c:v>141.80000000000001</c:v>
                </c:pt>
                <c:pt idx="56">
                  <c:v>137.5</c:v>
                </c:pt>
                <c:pt idx="57">
                  <c:v>143</c:v>
                </c:pt>
                <c:pt idx="58">
                  <c:v>133.80000000000001</c:v>
                </c:pt>
                <c:pt idx="59">
                  <c:v>145.80000000000001</c:v>
                </c:pt>
                <c:pt idx="60">
                  <c:v>151.5</c:v>
                </c:pt>
                <c:pt idx="61">
                  <c:v>144</c:v>
                </c:pt>
                <c:pt idx="62">
                  <c:v>142.30000000000001</c:v>
                </c:pt>
                <c:pt idx="63">
                  <c:v>162.4</c:v>
                </c:pt>
                <c:pt idx="64">
                  <c:v>164.5</c:v>
                </c:pt>
                <c:pt idx="65">
                  <c:v>178.4</c:v>
                </c:pt>
                <c:pt idx="66">
                  <c:v>164.8</c:v>
                </c:pt>
                <c:pt idx="67">
                  <c:v>148.1</c:v>
                </c:pt>
                <c:pt idx="68">
                  <c:v>180.9</c:v>
                </c:pt>
                <c:pt idx="69">
                  <c:v>177.4</c:v>
                </c:pt>
                <c:pt idx="70">
                  <c:v>178.5</c:v>
                </c:pt>
                <c:pt idx="71">
                  <c:v>196.7</c:v>
                </c:pt>
                <c:pt idx="72">
                  <c:v>187.3</c:v>
                </c:pt>
                <c:pt idx="73">
                  <c:v>204.8</c:v>
                </c:pt>
                <c:pt idx="74">
                  <c:v>218.4</c:v>
                </c:pt>
                <c:pt idx="75">
                  <c:v>216.5</c:v>
                </c:pt>
                <c:pt idx="76">
                  <c:v>224.1</c:v>
                </c:pt>
                <c:pt idx="77">
                  <c:v>203.3</c:v>
                </c:pt>
                <c:pt idx="78">
                  <c:v>244.9</c:v>
                </c:pt>
                <c:pt idx="79">
                  <c:v>174.5</c:v>
                </c:pt>
                <c:pt idx="80">
                  <c:v>223.6</c:v>
                </c:pt>
                <c:pt idx="81">
                  <c:v>185.8</c:v>
                </c:pt>
                <c:pt idx="82">
                  <c:v>245.1</c:v>
                </c:pt>
                <c:pt idx="83">
                  <c:v>275.8</c:v>
                </c:pt>
                <c:pt idx="84">
                  <c:v>254.6</c:v>
                </c:pt>
                <c:pt idx="85">
                  <c:v>276.60000000000002</c:v>
                </c:pt>
                <c:pt idx="86">
                  <c:v>301.10000000000002</c:v>
                </c:pt>
                <c:pt idx="87">
                  <c:v>318.60000000000002</c:v>
                </c:pt>
                <c:pt idx="88">
                  <c:v>405.1</c:v>
                </c:pt>
                <c:pt idx="89">
                  <c:v>382.7</c:v>
                </c:pt>
                <c:pt idx="90">
                  <c:v>233.5</c:v>
                </c:pt>
                <c:pt idx="91">
                  <c:v>304.10000000000002</c:v>
                </c:pt>
                <c:pt idx="92">
                  <c:v>377.4</c:v>
                </c:pt>
                <c:pt idx="93">
                  <c:v>494.5</c:v>
                </c:pt>
                <c:pt idx="94">
                  <c:v>433.2</c:v>
                </c:pt>
                <c:pt idx="95">
                  <c:v>391.2</c:v>
                </c:pt>
                <c:pt idx="96">
                  <c:v>426.6</c:v>
                </c:pt>
                <c:pt idx="97">
                  <c:v>525.29999999999995</c:v>
                </c:pt>
                <c:pt idx="98">
                  <c:v>945.5</c:v>
                </c:pt>
                <c:pt idx="99">
                  <c:v>637.79999999999995</c:v>
                </c:pt>
                <c:pt idx="100">
                  <c:v>857.8</c:v>
                </c:pt>
                <c:pt idx="101">
                  <c:v>746</c:v>
                </c:pt>
                <c:pt idx="102">
                  <c:v>542.29999999999995</c:v>
                </c:pt>
                <c:pt idx="103">
                  <c:v>552.29999999999995</c:v>
                </c:pt>
                <c:pt idx="104">
                  <c:v>2157.6</c:v>
                </c:pt>
                <c:pt idx="105">
                  <c:v>1244.8</c:v>
                </c:pt>
                <c:pt idx="106">
                  <c:v>1219.7</c:v>
                </c:pt>
                <c:pt idx="107">
                  <c:v>3386.3</c:v>
                </c:pt>
                <c:pt idx="108">
                  <c:v>6954.7</c:v>
                </c:pt>
                <c:pt idx="109">
                  <c:v>74291.7</c:v>
                </c:pt>
                <c:pt idx="110">
                  <c:v>7044.8</c:v>
                </c:pt>
                <c:pt idx="111">
                  <c:v>79927.5</c:v>
                </c:pt>
                <c:pt idx="112">
                  <c:v>7410</c:v>
                </c:pt>
                <c:pt idx="113">
                  <c:v>7749.9</c:v>
                </c:pt>
                <c:pt idx="114">
                  <c:v>81816.3</c:v>
                </c:pt>
                <c:pt idx="115">
                  <c:v>80123.100000000006</c:v>
                </c:pt>
                <c:pt idx="116">
                  <c:v>21270.400000000001</c:v>
                </c:pt>
                <c:pt idx="117">
                  <c:v>23762.9</c:v>
                </c:pt>
                <c:pt idx="118">
                  <c:v>30823.200000000001</c:v>
                </c:pt>
                <c:pt idx="119">
                  <c:v>26280.1</c:v>
                </c:pt>
                <c:pt idx="120">
                  <c:v>28560.5</c:v>
                </c:pt>
                <c:pt idx="121">
                  <c:v>36026.6</c:v>
                </c:pt>
                <c:pt idx="122">
                  <c:v>37291.599999999999</c:v>
                </c:pt>
                <c:pt idx="123">
                  <c:v>27570.5</c:v>
                </c:pt>
                <c:pt idx="124">
                  <c:v>31068.7</c:v>
                </c:pt>
                <c:pt idx="125">
                  <c:v>39640.9</c:v>
                </c:pt>
                <c:pt idx="126">
                  <c:v>44320.6</c:v>
                </c:pt>
                <c:pt idx="127">
                  <c:v>40654.9</c:v>
                </c:pt>
                <c:pt idx="128">
                  <c:v>40503.4</c:v>
                </c:pt>
                <c:pt idx="129">
                  <c:v>41047</c:v>
                </c:pt>
                <c:pt idx="130">
                  <c:v>40307.599999999999</c:v>
                </c:pt>
                <c:pt idx="131">
                  <c:v>39821.300000000003</c:v>
                </c:pt>
                <c:pt idx="132">
                  <c:v>40930.300000000003</c:v>
                </c:pt>
                <c:pt idx="133">
                  <c:v>46345.8</c:v>
                </c:pt>
                <c:pt idx="134">
                  <c:v>45023.1</c:v>
                </c:pt>
                <c:pt idx="135">
                  <c:v>47078.1</c:v>
                </c:pt>
                <c:pt idx="136">
                  <c:v>51459.5</c:v>
                </c:pt>
                <c:pt idx="137">
                  <c:v>50867.5</c:v>
                </c:pt>
                <c:pt idx="138">
                  <c:v>51048.9</c:v>
                </c:pt>
                <c:pt idx="139">
                  <c:v>50474.6</c:v>
                </c:pt>
                <c:pt idx="140">
                  <c:v>50666.6</c:v>
                </c:pt>
                <c:pt idx="141">
                  <c:v>53020.3</c:v>
                </c:pt>
                <c:pt idx="142">
                  <c:v>51344</c:v>
                </c:pt>
                <c:pt idx="143">
                  <c:v>55448.7</c:v>
                </c:pt>
                <c:pt idx="144">
                  <c:v>51714.8</c:v>
                </c:pt>
                <c:pt idx="145">
                  <c:v>50568.1</c:v>
                </c:pt>
                <c:pt idx="146">
                  <c:v>51858.9</c:v>
                </c:pt>
                <c:pt idx="147">
                  <c:v>55629.7</c:v>
                </c:pt>
                <c:pt idx="148">
                  <c:v>55979.3</c:v>
                </c:pt>
                <c:pt idx="149">
                  <c:v>59375.8</c:v>
                </c:pt>
                <c:pt idx="150">
                  <c:v>55917.8</c:v>
                </c:pt>
                <c:pt idx="151">
                  <c:v>56265</c:v>
                </c:pt>
                <c:pt idx="152">
                  <c:v>62729.599999999999</c:v>
                </c:pt>
                <c:pt idx="153">
                  <c:v>62737.8</c:v>
                </c:pt>
                <c:pt idx="154">
                  <c:v>63900.800000000003</c:v>
                </c:pt>
                <c:pt idx="155">
                  <c:v>64682.400000000001</c:v>
                </c:pt>
                <c:pt idx="156">
                  <c:v>68170.600000000006</c:v>
                </c:pt>
                <c:pt idx="157">
                  <c:v>67699.5</c:v>
                </c:pt>
                <c:pt idx="158">
                  <c:v>72688</c:v>
                </c:pt>
                <c:pt idx="159">
                  <c:v>78192.7</c:v>
                </c:pt>
                <c:pt idx="160">
                  <c:v>69141.3</c:v>
                </c:pt>
                <c:pt idx="161">
                  <c:v>79712.5</c:v>
                </c:pt>
                <c:pt idx="162">
                  <c:v>101027.8</c:v>
                </c:pt>
                <c:pt idx="163">
                  <c:v>80936.600000000006</c:v>
                </c:pt>
                <c:pt idx="164">
                  <c:v>88005.2</c:v>
                </c:pt>
                <c:pt idx="165">
                  <c:v>92083.7</c:v>
                </c:pt>
                <c:pt idx="166">
                  <c:v>92002</c:v>
                </c:pt>
                <c:pt idx="167">
                  <c:v>96662.6</c:v>
                </c:pt>
                <c:pt idx="168">
                  <c:v>91424</c:v>
                </c:pt>
                <c:pt idx="169">
                  <c:v>103401.1</c:v>
                </c:pt>
                <c:pt idx="170">
                  <c:v>106509.2</c:v>
                </c:pt>
                <c:pt idx="171">
                  <c:v>107666.8</c:v>
                </c:pt>
                <c:pt idx="172">
                  <c:v>109776.8</c:v>
                </c:pt>
                <c:pt idx="173">
                  <c:v>112590.39999999999</c:v>
                </c:pt>
                <c:pt idx="174">
                  <c:v>108850.9</c:v>
                </c:pt>
                <c:pt idx="175">
                  <c:v>115058.1</c:v>
                </c:pt>
                <c:pt idx="176">
                  <c:v>122493.7</c:v>
                </c:pt>
                <c:pt idx="177">
                  <c:v>120178.9</c:v>
                </c:pt>
                <c:pt idx="178">
                  <c:v>120527</c:v>
                </c:pt>
                <c:pt idx="179">
                  <c:v>127951.2</c:v>
                </c:pt>
                <c:pt idx="180">
                  <c:v>124257.60000000001</c:v>
                </c:pt>
                <c:pt idx="181">
                  <c:v>123083.3</c:v>
                </c:pt>
                <c:pt idx="182">
                  <c:v>130047.1</c:v>
                </c:pt>
                <c:pt idx="183">
                  <c:v>131360.9</c:v>
                </c:pt>
                <c:pt idx="184">
                  <c:v>129509.2</c:v>
                </c:pt>
                <c:pt idx="185">
                  <c:v>131372.5</c:v>
                </c:pt>
                <c:pt idx="186">
                  <c:v>126270.2</c:v>
                </c:pt>
                <c:pt idx="187">
                  <c:v>132756.70000000001</c:v>
                </c:pt>
                <c:pt idx="188">
                  <c:v>128234.7</c:v>
                </c:pt>
                <c:pt idx="189">
                  <c:v>134366.6</c:v>
                </c:pt>
                <c:pt idx="190">
                  <c:v>133205.70000000001</c:v>
                </c:pt>
                <c:pt idx="191">
                  <c:v>133326</c:v>
                </c:pt>
                <c:pt idx="192">
                  <c:v>149623.1</c:v>
                </c:pt>
                <c:pt idx="193">
                  <c:v>136531.20000000001</c:v>
                </c:pt>
                <c:pt idx="194">
                  <c:v>142400.29999999999</c:v>
                </c:pt>
                <c:pt idx="195">
                  <c:v>139798.9</c:v>
                </c:pt>
                <c:pt idx="196">
                  <c:v>142502.29999999999</c:v>
                </c:pt>
                <c:pt idx="197">
                  <c:v>135206.70000000001</c:v>
                </c:pt>
                <c:pt idx="198">
                  <c:v>137957.70000000001</c:v>
                </c:pt>
                <c:pt idx="199">
                  <c:v>140343.70000000001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735568"/>
        <c:axId val="-942466080"/>
      </c:scatterChart>
      <c:valAx>
        <c:axId val="-938735568"/>
        <c:scaling>
          <c:orientation val="minMax"/>
          <c:max val="2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 (QPS)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2466080"/>
        <c:crosses val="autoZero"/>
        <c:crossBetween val="midCat"/>
      </c:valAx>
      <c:valAx>
        <c:axId val="-942466080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</a:t>
                </a:r>
                <a:r>
                  <a:rPr lang="el-GR"/>
                  <a:t>μ</a:t>
                </a:r>
                <a:r>
                  <a:rPr lang="en-US"/>
                  <a:t>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735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442E-3EA6-4908-8A99-25B974CB6B5B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D4BB-961E-4C78-8F4F-197AC5B10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Experiment Results: Linux Kernel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Grossman</a:t>
            </a:r>
          </a:p>
          <a:p>
            <a:r>
              <a:rPr lang="en-US" dirty="0" smtClean="0"/>
              <a:t>Stanford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888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87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ETC distribution is similar to, but slightly worse than, the basic distribution</a:t>
            </a:r>
          </a:p>
          <a:p>
            <a:pPr lvl="1"/>
            <a:r>
              <a:rPr lang="en-US" dirty="0" smtClean="0"/>
              <a:t>Variable key size, value size, and inter-arrival times for requests</a:t>
            </a:r>
          </a:p>
          <a:p>
            <a:endParaRPr lang="en-US" dirty="0"/>
          </a:p>
          <a:p>
            <a:r>
              <a:rPr lang="en-US" dirty="0" smtClean="0"/>
              <a:t>Facebook VAR distribution is very write-heavy</a:t>
            </a:r>
          </a:p>
          <a:p>
            <a:pPr lvl="1"/>
            <a:r>
              <a:rPr lang="en-US" dirty="0" smtClean="0"/>
              <a:t>82% of requests are writes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locking behavior slows down this test quite a bit</a:t>
            </a:r>
          </a:p>
          <a:p>
            <a:pPr lvl="1"/>
            <a:r>
              <a:rPr lang="en-US" dirty="0" smtClean="0"/>
              <a:t>Re-running with fewer </a:t>
            </a:r>
            <a:r>
              <a:rPr lang="en-US" dirty="0" err="1" smtClean="0"/>
              <a:t>memcached</a:t>
            </a:r>
            <a:r>
              <a:rPr lang="en-US" dirty="0" smtClean="0"/>
              <a:t> threads does help to alleviate some lock contention and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96790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094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238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as one would expect</a:t>
            </a:r>
            <a:endParaRPr lang="en-US" dirty="0" smtClean="0"/>
          </a:p>
          <a:p>
            <a:pPr lvl="1"/>
            <a:r>
              <a:rPr lang="en-US" dirty="0" smtClean="0"/>
              <a:t>Knee moves to the left for higher numbers of connections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Memcached</a:t>
            </a:r>
            <a:r>
              <a:rPr lang="en-US" dirty="0" smtClean="0"/>
              <a:t> starts dropping client connections once that number reaches between 10,000 and 15,000 total</a:t>
            </a:r>
          </a:p>
        </p:txBody>
      </p:sp>
    </p:spTree>
    <p:extLst>
      <p:ext uri="{BB962C8B-B14F-4D97-AF65-F5344CB8AC3E}">
        <p14:creationId xmlns:p14="http://schemas.microsoft.com/office/powerpoint/2010/main" val="377860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887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70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5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very noisy, need to re-run these</a:t>
            </a:r>
          </a:p>
          <a:p>
            <a:endParaRPr lang="en-US" dirty="0"/>
          </a:p>
          <a:p>
            <a:r>
              <a:rPr lang="en-US" dirty="0" smtClean="0"/>
              <a:t>Results coming soon!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memcached</a:t>
            </a:r>
            <a:r>
              <a:rPr lang="en-US" dirty="0" smtClean="0"/>
              <a:t> on maverick-17 as follows:</a:t>
            </a:r>
          </a:p>
          <a:p>
            <a:pPr marL="0" indent="0" 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memcached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24 -c 65535 -m 8192 -T -d</a:t>
            </a:r>
          </a:p>
          <a:p>
            <a:endParaRPr lang="en-US" dirty="0" smtClean="0"/>
          </a:p>
          <a:p>
            <a:r>
              <a:rPr lang="en-US" dirty="0" smtClean="0"/>
              <a:t>Run mutilate using all hotbox machines plus maverick-16 as agents</a:t>
            </a:r>
          </a:p>
          <a:p>
            <a:endParaRPr lang="en-US" dirty="0"/>
          </a:p>
          <a:p>
            <a:r>
              <a:rPr lang="en-US" dirty="0" smtClean="0"/>
              <a:t>Use maverick-14 as the master which gathers latency samples</a:t>
            </a:r>
          </a:p>
          <a:p>
            <a:pPr lvl="1"/>
            <a:r>
              <a:rPr lang="en-US" dirty="0" smtClean="0"/>
              <a:t>Sends requests at 1000 QPS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are captured in files with “.experiment” extension</a:t>
            </a:r>
          </a:p>
          <a:p>
            <a:pPr lvl="1"/>
            <a:r>
              <a:rPr lang="en-US" dirty="0" smtClean="0"/>
              <a:t>These simply contain a list of mutilate parameters with comments</a:t>
            </a:r>
          </a:p>
          <a:p>
            <a:endParaRPr lang="en-US" dirty="0"/>
          </a:p>
          <a:p>
            <a:r>
              <a:rPr lang="en-US" dirty="0" smtClean="0"/>
              <a:t>Agents used in each experiment are captured in “agent profiles”</a:t>
            </a:r>
          </a:p>
          <a:p>
            <a:pPr lvl="1"/>
            <a:r>
              <a:rPr lang="en-US" dirty="0" smtClean="0"/>
              <a:t>A profile is two shell scripts, one to list and one to generate command lines</a:t>
            </a:r>
          </a:p>
          <a:p>
            <a:pPr lvl="1"/>
            <a:r>
              <a:rPr lang="en-US" dirty="0" smtClean="0"/>
              <a:t>See examples, which are commented, for more information on each</a:t>
            </a:r>
          </a:p>
          <a:p>
            <a:endParaRPr lang="en-US" dirty="0"/>
          </a:p>
          <a:p>
            <a:r>
              <a:rPr lang="en-US" dirty="0" smtClean="0"/>
              <a:t>Typically experiments use 1,000,000 </a:t>
            </a:r>
            <a:r>
              <a:rPr lang="en-US" dirty="0" err="1" smtClean="0"/>
              <a:t>memcached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Database is way too large to fit in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Set-up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</a:t>
            </a:r>
            <a:r>
              <a:rPr lang="en-US" dirty="0" err="1" smtClean="0"/>
              <a:t>memcached</a:t>
            </a:r>
            <a:r>
              <a:rPr lang="en-US" dirty="0" smtClean="0"/>
              <a:t> host per Jacob’s paper</a:t>
            </a:r>
          </a:p>
          <a:p>
            <a:pPr lvl="1"/>
            <a:r>
              <a:rPr lang="en-US" dirty="0" smtClean="0"/>
              <a:t>Kill unneeded processes</a:t>
            </a:r>
          </a:p>
          <a:p>
            <a:pPr lvl="1"/>
            <a:r>
              <a:rPr lang="en-US" dirty="0" smtClean="0"/>
              <a:t>Assign NIC queue interrupt affinity to be fixed to a single core per queue</a:t>
            </a:r>
          </a:p>
          <a:p>
            <a:pPr lvl="1"/>
            <a:r>
              <a:rPr lang="en-US" dirty="0" smtClean="0"/>
              <a:t>Tweak some kernel stack TCP/IP parameters</a:t>
            </a:r>
          </a:p>
          <a:p>
            <a:pPr lvl="1"/>
            <a:r>
              <a:rPr lang="en-US" dirty="0" smtClean="0"/>
              <a:t>These tasks are captured in “prep.sh” for machines with Intel 82599 NICs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memcached</a:t>
            </a:r>
            <a:r>
              <a:rPr lang="en-US" dirty="0"/>
              <a:t> </a:t>
            </a:r>
            <a:r>
              <a:rPr lang="en-US" dirty="0" smtClean="0"/>
              <a:t>that supports pinning threads to CPU cores</a:t>
            </a:r>
          </a:p>
          <a:p>
            <a:pPr lvl="1"/>
            <a:r>
              <a:rPr lang="en-US" dirty="0" smtClean="0"/>
              <a:t>Uses the “-T” option to do so</a:t>
            </a:r>
          </a:p>
        </p:txBody>
      </p:sp>
    </p:spTree>
    <p:extLst>
      <p:ext uri="{BB962C8B-B14F-4D97-AF65-F5344CB8AC3E}">
        <p14:creationId xmlns:p14="http://schemas.microsoft.com/office/powerpoint/2010/main" val="31341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Constant, balanced connections from </a:t>
            </a:r>
            <a:r>
              <a:rPr lang="en-US" dirty="0" err="1" smtClean="0"/>
              <a:t>memcached</a:t>
            </a:r>
            <a:r>
              <a:rPr lang="en-US" dirty="0" smtClean="0"/>
              <a:t> clients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Constant, unbalanced connections from </a:t>
            </a:r>
            <a:r>
              <a:rPr lang="en-US" dirty="0" err="1" smtClean="0"/>
              <a:t>memcached</a:t>
            </a:r>
            <a:r>
              <a:rPr lang="en-US" dirty="0" smtClean="0"/>
              <a:t> clients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 key and value sizes (ex. Facebook ETC)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Scaling total number of client connections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and destroying connections during the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9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</a:t>
            </a:r>
            <a:r>
              <a:rPr lang="en-US" dirty="0" smtClean="0"/>
              <a:t>some </a:t>
            </a:r>
            <a:r>
              <a:rPr lang="en-US" dirty="0" smtClean="0"/>
              <a:t>graphs are quite noisy</a:t>
            </a:r>
          </a:p>
          <a:p>
            <a:pPr lvl="1"/>
            <a:r>
              <a:rPr lang="en-US" dirty="0" smtClean="0"/>
              <a:t>Changing some experiment parameters and rerunning to address this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Experiments 1 (</a:t>
            </a:r>
            <a:r>
              <a:rPr lang="en-US" dirty="0" err="1" smtClean="0"/>
              <a:t>basic_tuned</a:t>
            </a:r>
            <a:r>
              <a:rPr lang="en-US" dirty="0" smtClean="0"/>
              <a:t> only) and experiment 4 have been fixed</a:t>
            </a:r>
          </a:p>
          <a:p>
            <a:pPr lvl="1"/>
            <a:r>
              <a:rPr lang="en-US" dirty="0" smtClean="0"/>
              <a:t>Working on experiment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Graphs shown in this presentation report the </a:t>
            </a:r>
            <a:r>
              <a:rPr lang="en-US" b="1" dirty="0" smtClean="0"/>
              <a:t>95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</a:t>
            </a:r>
            <a:r>
              <a:rPr lang="en-US" dirty="0" smtClean="0"/>
              <a:t> of latency samples</a:t>
            </a:r>
          </a:p>
          <a:p>
            <a:pPr lvl="1"/>
            <a:r>
              <a:rPr lang="en-US" dirty="0" smtClean="0"/>
              <a:t>Also captured were graphs for the average (arithmetic mean)</a:t>
            </a:r>
          </a:p>
        </p:txBody>
      </p:sp>
    </p:spTree>
    <p:extLst>
      <p:ext uri="{BB962C8B-B14F-4D97-AF65-F5344CB8AC3E}">
        <p14:creationId xmlns:p14="http://schemas.microsoft.com/office/powerpoint/2010/main" val="28668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three different configurations</a:t>
            </a:r>
          </a:p>
          <a:p>
            <a:pPr lvl="1"/>
            <a:r>
              <a:rPr lang="en-US" dirty="0" err="1" smtClean="0"/>
              <a:t>basic_untuned</a:t>
            </a:r>
            <a:r>
              <a:rPr lang="en-US" dirty="0" smtClean="0"/>
              <a:t>: out-of-the-box Linux and </a:t>
            </a:r>
            <a:r>
              <a:rPr lang="en-US" dirty="0" err="1" smtClean="0"/>
              <a:t>memcached</a:t>
            </a:r>
            <a:r>
              <a:rPr lang="en-US" dirty="0" smtClean="0"/>
              <a:t>, no prep steps taken</a:t>
            </a:r>
          </a:p>
          <a:p>
            <a:pPr lvl="1"/>
            <a:r>
              <a:rPr lang="en-US" dirty="0" err="1" smtClean="0"/>
              <a:t>basic_threadpin</a:t>
            </a:r>
            <a:r>
              <a:rPr lang="en-US" dirty="0" smtClean="0"/>
              <a:t>: only prep step is to run </a:t>
            </a:r>
            <a:r>
              <a:rPr lang="en-US" dirty="0" err="1" smtClean="0"/>
              <a:t>memcached</a:t>
            </a:r>
            <a:r>
              <a:rPr lang="en-US" dirty="0" smtClean="0"/>
              <a:t> with “-T”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asic_tuned</a:t>
            </a:r>
            <a:r>
              <a:rPr lang="en-US" dirty="0" smtClean="0"/>
              <a:t>: all documented prep steps taken (including “prep.sh”)</a:t>
            </a:r>
          </a:p>
          <a:p>
            <a:endParaRPr lang="en-US" dirty="0"/>
          </a:p>
          <a:p>
            <a:r>
              <a:rPr lang="en-US" dirty="0" smtClean="0"/>
              <a:t>Shows significant improvements when the </a:t>
            </a:r>
            <a:r>
              <a:rPr lang="en-US" dirty="0" err="1" smtClean="0"/>
              <a:t>memcached</a:t>
            </a:r>
            <a:r>
              <a:rPr lang="en-US" dirty="0" smtClean="0"/>
              <a:t> server is properly tuned</a:t>
            </a:r>
          </a:p>
          <a:p>
            <a:pPr lvl="1"/>
            <a:r>
              <a:rPr lang="en-US" dirty="0" smtClean="0"/>
              <a:t>Jacob was right!</a:t>
            </a:r>
          </a:p>
        </p:txBody>
      </p:sp>
    </p:spTree>
    <p:extLst>
      <p:ext uri="{BB962C8B-B14F-4D97-AF65-F5344CB8AC3E}">
        <p14:creationId xmlns:p14="http://schemas.microsoft.com/office/powerpoint/2010/main" val="421075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83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1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similar to experiment 1</a:t>
            </a:r>
          </a:p>
          <a:p>
            <a:endParaRPr lang="en-US" dirty="0"/>
          </a:p>
          <a:p>
            <a:r>
              <a:rPr lang="en-US" dirty="0" smtClean="0"/>
              <a:t>Need to create even more imbalance using a larger pipeline depth and a higher QPS share multiplier for the “hot” connections</a:t>
            </a:r>
          </a:p>
          <a:p>
            <a:pPr lvl="1"/>
            <a:r>
              <a:rPr lang="en-US" dirty="0" smtClean="0"/>
              <a:t>Insufficient load is likely why it appears to perform better with load imbalance than with load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568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Memcached Experiment Results: Linux Kernel Stack</vt:lpstr>
      <vt:lpstr>Experiment Description</vt:lpstr>
      <vt:lpstr>Framework Description</vt:lpstr>
      <vt:lpstr>Experiment Set-up Guidelines</vt:lpstr>
      <vt:lpstr>Summary of Experiments</vt:lpstr>
      <vt:lpstr>Graph Notes</vt:lpstr>
      <vt:lpstr>Experiment 1 Results</vt:lpstr>
      <vt:lpstr>Experiment 1 Results</vt:lpstr>
      <vt:lpstr>Experiment 2 Results</vt:lpstr>
      <vt:lpstr>Experiment 2 Results</vt:lpstr>
      <vt:lpstr>Experiment 3 Results</vt:lpstr>
      <vt:lpstr>Experiment 3 Results</vt:lpstr>
      <vt:lpstr>Experiment 4 Results</vt:lpstr>
      <vt:lpstr>Experiment 4 Results</vt:lpstr>
      <vt:lpstr>Experiment 5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 Experiment Results</dc:title>
  <dc:creator>Samuel Grossman</dc:creator>
  <cp:lastModifiedBy>Samuel Grossman</cp:lastModifiedBy>
  <cp:revision>19</cp:revision>
  <dcterms:created xsi:type="dcterms:W3CDTF">2014-04-07T17:53:40Z</dcterms:created>
  <dcterms:modified xsi:type="dcterms:W3CDTF">2014-04-10T08:37:39Z</dcterms:modified>
</cp:coreProperties>
</file>