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273" r:id="rId2"/>
    <p:sldId id="281" r:id="rId3"/>
    <p:sldId id="274" r:id="rId4"/>
    <p:sldId id="276" r:id="rId5"/>
    <p:sldId id="275" r:id="rId6"/>
    <p:sldId id="277" r:id="rId7"/>
    <p:sldId id="278" r:id="rId8"/>
    <p:sldId id="279" r:id="rId9"/>
    <p:sldId id="280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2" d="100"/>
          <a:sy n="92" d="100"/>
        </p:scale>
        <p:origin x="-8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5331F-EFE0-4CBD-A02E-13EB32391461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BED75-D292-409E-940D-814EA9B74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1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3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0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10313" y="411163"/>
            <a:ext cx="1803400" cy="5197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350" y="411163"/>
            <a:ext cx="5262563" cy="5197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3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877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350" y="1493838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50" y="1493838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9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6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9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773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059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369888" y="1185863"/>
            <a:ext cx="8329612" cy="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0" y="1493838"/>
            <a:ext cx="7162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08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68450" y="411163"/>
            <a:ext cx="6545263" cy="67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08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3080" name="Picture 8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87313"/>
            <a:ext cx="1863725" cy="67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00008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000080"/>
          </a:solidFill>
          <a:latin typeface="Helvetic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000080"/>
          </a:solidFill>
          <a:latin typeface="Helvetic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000080"/>
          </a:solidFill>
          <a:latin typeface="Helvetic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000080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0080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0080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0080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0080"/>
          </a:solidFill>
          <a:latin typeface="Helvetica" pitchFamily="34" charset="0"/>
        </a:defRPr>
      </a:lvl9pPr>
    </p:titleStyle>
    <p:bodyStyle>
      <a:lvl1pPr marL="458788" indent="-458788" algn="l" rtl="0" fontAlgn="base">
        <a:spcBef>
          <a:spcPct val="20000"/>
        </a:spcBef>
        <a:spcAft>
          <a:spcPct val="0"/>
        </a:spcAft>
        <a:buClr>
          <a:srgbClr val="666633"/>
        </a:buClr>
        <a:buFont typeface="Wingdings" pitchFamily="2" charset="2"/>
        <a:buChar char="u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858838" indent="-285750" algn="l" rtl="0" fontAlgn="base">
        <a:spcBef>
          <a:spcPct val="20000"/>
        </a:spcBef>
        <a:spcAft>
          <a:spcPct val="0"/>
        </a:spcAft>
        <a:buClr>
          <a:srgbClr val="666633"/>
        </a:buClr>
        <a:buChar char="–"/>
        <a:defRPr sz="2400" b="1">
          <a:solidFill>
            <a:schemeClr val="tx1"/>
          </a:solidFill>
          <a:latin typeface="+mn-lt"/>
        </a:defRPr>
      </a:lvl2pPr>
      <a:lvl3pPr marL="1201738" indent="-228600" algn="l" rtl="0" fontAlgn="base">
        <a:spcBef>
          <a:spcPct val="20000"/>
        </a:spcBef>
        <a:spcAft>
          <a:spcPct val="0"/>
        </a:spcAft>
        <a:buClr>
          <a:srgbClr val="666633"/>
        </a:buClr>
        <a:buChar char="»"/>
        <a:defRPr b="1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666633"/>
        </a:buClr>
        <a:buFont typeface="Wingdings" pitchFamily="2" charset="2"/>
        <a:buChar char="u"/>
        <a:defRPr sz="1400" b="1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666633"/>
        </a:buClr>
        <a:buChar char="–"/>
        <a:defRPr sz="14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66633"/>
        </a:buClr>
        <a:buChar char="–"/>
        <a:defRPr sz="14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66633"/>
        </a:buClr>
        <a:buChar char="–"/>
        <a:defRPr sz="14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66633"/>
        </a:buClr>
        <a:buChar char="–"/>
        <a:defRPr sz="14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66633"/>
        </a:buClr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C.A.P. Smith</a:t>
            </a:r>
          </a:p>
        </p:txBody>
      </p:sp>
    </p:spTree>
    <p:extLst>
      <p:ext uri="{BB962C8B-B14F-4D97-AF65-F5344CB8AC3E}">
        <p14:creationId xmlns:p14="http://schemas.microsoft.com/office/powerpoint/2010/main" val="108032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450" y="411163"/>
            <a:ext cx="6889750" cy="673100"/>
          </a:xfrm>
        </p:spPr>
        <p:txBody>
          <a:bodyPr/>
          <a:lstStyle/>
          <a:p>
            <a:r>
              <a:rPr lang="en-US" sz="3200" dirty="0" smtClean="0"/>
              <a:t>Last thought for Assignment 1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convert text into a number</a:t>
            </a:r>
          </a:p>
          <a:p>
            <a:pPr lvl="1"/>
            <a:r>
              <a:rPr lang="en-US" dirty="0" smtClean="0"/>
              <a:t>Called “parsing”</a:t>
            </a:r>
          </a:p>
          <a:p>
            <a:pPr lvl="1"/>
            <a:r>
              <a:rPr lang="en-US" dirty="0" smtClean="0"/>
              <a:t>let’s say you have a String s = “123”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j = </a:t>
            </a:r>
            <a:r>
              <a:rPr lang="en-US" smtClean="0"/>
              <a:t>Integer.parseInt</a:t>
            </a:r>
            <a:r>
              <a:rPr lang="en-US" dirty="0" smtClean="0"/>
              <a:t>(s);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2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Dice</a:t>
            </a:r>
            <a:endParaRPr lang="en-US" dirty="0"/>
          </a:p>
        </p:txBody>
      </p:sp>
      <p:pic>
        <p:nvPicPr>
          <p:cNvPr id="1026" name="Picture 2" descr="C:\Users\Cap\AppData\Local\Microsoft\Windows\Temporary Internet Files\Content.IE5\ELTH68VB\MC90043523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574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p\AppData\Local\Microsoft\Windows\Temporary Internet Files\Content.IE5\X8WZ12L4\MP900438715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962400"/>
            <a:ext cx="152095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p\AppData\Local\Microsoft\Windows\Temporary Internet Files\Content.IE5\N7AVRCH6\MC900434786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209800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029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752600"/>
            <a:ext cx="6629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java.util.Random</a:t>
            </a:r>
            <a:r>
              <a:rPr lang="en-US" dirty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err="1" smtClean="0"/>
              <a:t>RandStuff</a:t>
            </a:r>
            <a:r>
              <a:rPr lang="en-US" dirty="0" smtClean="0"/>
              <a:t> {</a:t>
            </a:r>
            <a:endParaRPr lang="en-US" dirty="0"/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static void main (String[] </a:t>
            </a:r>
            <a:r>
              <a:rPr lang="en-US" dirty="0" err="1"/>
              <a:t>args</a:t>
            </a:r>
            <a:r>
              <a:rPr lang="en-US" dirty="0" smtClean="0"/>
              <a:t>) 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	Random </a:t>
            </a:r>
            <a:r>
              <a:rPr lang="en-US" dirty="0"/>
              <a:t>rand = new Random();</a:t>
            </a:r>
          </a:p>
          <a:p>
            <a:r>
              <a:rPr lang="en-US" dirty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j </a:t>
            </a:r>
            <a:r>
              <a:rPr lang="en-US" dirty="0"/>
              <a:t>= (</a:t>
            </a:r>
            <a:r>
              <a:rPr lang="en-US" dirty="0" err="1"/>
              <a:t>int</a:t>
            </a:r>
            <a:r>
              <a:rPr lang="en-US" dirty="0"/>
              <a:t>) </a:t>
            </a:r>
            <a:r>
              <a:rPr lang="en-US" dirty="0" smtClean="0"/>
              <a:t>(6*</a:t>
            </a:r>
            <a:r>
              <a:rPr lang="en-US" dirty="0" err="1" smtClean="0"/>
              <a:t>rand.nextDouble</a:t>
            </a:r>
            <a:r>
              <a:rPr lang="en-US" dirty="0"/>
              <a:t>() +1);</a:t>
            </a:r>
          </a:p>
          <a:p>
            <a:r>
              <a:rPr lang="en-US" dirty="0"/>
              <a:t>			</a:t>
            </a:r>
          </a:p>
          <a:p>
            <a:r>
              <a:rPr lang="en-US" dirty="0"/>
              <a:t>	</a:t>
            </a:r>
            <a:r>
              <a:rPr lang="en-US" dirty="0" smtClean="0"/>
              <a:t>} // end main</a:t>
            </a:r>
            <a:endParaRPr lang="en-US" dirty="0"/>
          </a:p>
          <a:p>
            <a:r>
              <a:rPr lang="en-US" dirty="0" smtClean="0"/>
              <a:t>} // end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8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Ship, Captain, Crew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7304809" y="2888673"/>
            <a:ext cx="838200" cy="838200"/>
            <a:chOff x="5029200" y="1797628"/>
            <a:chExt cx="838200" cy="838200"/>
          </a:xfrm>
        </p:grpSpPr>
        <p:sp>
          <p:nvSpPr>
            <p:cNvPr id="8" name="Rounded Rectangle 7"/>
            <p:cNvSpPr/>
            <p:nvPr/>
          </p:nvSpPr>
          <p:spPr>
            <a:xfrm>
              <a:off x="5029200" y="1797628"/>
              <a:ext cx="838200" cy="83820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372100" y="2164773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381009" y="4125191"/>
            <a:ext cx="838200" cy="838200"/>
            <a:chOff x="5039591" y="3581400"/>
            <a:chExt cx="838200" cy="838200"/>
          </a:xfrm>
        </p:grpSpPr>
        <p:sp>
          <p:nvSpPr>
            <p:cNvPr id="6" name="Rounded Rectangle 5"/>
            <p:cNvSpPr/>
            <p:nvPr/>
          </p:nvSpPr>
          <p:spPr>
            <a:xfrm>
              <a:off x="5039591" y="3581400"/>
              <a:ext cx="838200" cy="83820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2197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579918" y="4087091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228609" y="1711037"/>
            <a:ext cx="838200" cy="838200"/>
            <a:chOff x="3200400" y="1821873"/>
            <a:chExt cx="8382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3200400" y="1821873"/>
              <a:ext cx="838200" cy="83820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352800" y="2012373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43300" y="216131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33800" y="2320637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40827" y="1898073"/>
            <a:ext cx="838200" cy="838200"/>
            <a:chOff x="3200400" y="3560618"/>
            <a:chExt cx="838200" cy="838200"/>
          </a:xfrm>
        </p:grpSpPr>
        <p:sp>
          <p:nvSpPr>
            <p:cNvPr id="7" name="Rounded Rectangle 6"/>
            <p:cNvSpPr/>
            <p:nvPr/>
          </p:nvSpPr>
          <p:spPr>
            <a:xfrm>
              <a:off x="3200400" y="3560618"/>
              <a:ext cx="838200" cy="83820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349336" y="37338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709555" y="37338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59727" y="4087091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737264" y="4087091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99064" y="1887683"/>
            <a:ext cx="838200" cy="838200"/>
            <a:chOff x="1447800" y="1828800"/>
            <a:chExt cx="838200" cy="838200"/>
          </a:xfrm>
        </p:grpSpPr>
        <p:sp>
          <p:nvSpPr>
            <p:cNvPr id="4" name="Rounded Rectangle 3"/>
            <p:cNvSpPr/>
            <p:nvPr/>
          </p:nvSpPr>
          <p:spPr>
            <a:xfrm>
              <a:off x="1447800" y="1828800"/>
              <a:ext cx="838200" cy="83820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790700" y="21717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572491" y="1953491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950027" y="2396837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950027" y="1953491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593273" y="2396838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274618" y="1898073"/>
            <a:ext cx="838200" cy="838200"/>
            <a:chOff x="1371600" y="3581400"/>
            <a:chExt cx="838200" cy="838200"/>
          </a:xfrm>
        </p:grpSpPr>
        <p:sp>
          <p:nvSpPr>
            <p:cNvPr id="10" name="Rounded Rectangle 9"/>
            <p:cNvSpPr/>
            <p:nvPr/>
          </p:nvSpPr>
          <p:spPr>
            <a:xfrm>
              <a:off x="1371600" y="3581400"/>
              <a:ext cx="838200" cy="83820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541318" y="37338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541318" y="3945082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541318" y="4163291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8669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866900" y="3934691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866900" y="4163291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37378" y="2888673"/>
            <a:ext cx="1184940" cy="1388918"/>
            <a:chOff x="737378" y="2888673"/>
            <a:chExt cx="1184940" cy="1388918"/>
          </a:xfrm>
        </p:grpSpPr>
        <p:sp>
          <p:nvSpPr>
            <p:cNvPr id="38" name="TextBox 37"/>
            <p:cNvSpPr txBox="1"/>
            <p:nvPr/>
          </p:nvSpPr>
          <p:spPr>
            <a:xfrm>
              <a:off x="737378" y="3631260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Ship</a:t>
              </a:r>
              <a:endParaRPr lang="en-US" sz="3600" b="1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143000" y="2888673"/>
              <a:ext cx="377536" cy="7425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899064" y="2888673"/>
            <a:ext cx="1877437" cy="2175164"/>
            <a:chOff x="737378" y="2102427"/>
            <a:chExt cx="1877437" cy="2175164"/>
          </a:xfrm>
        </p:grpSpPr>
        <p:sp>
          <p:nvSpPr>
            <p:cNvPr id="43" name="TextBox 42"/>
            <p:cNvSpPr txBox="1"/>
            <p:nvPr/>
          </p:nvSpPr>
          <p:spPr>
            <a:xfrm>
              <a:off x="737378" y="3631260"/>
              <a:ext cx="18774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Captain</a:t>
              </a:r>
              <a:endParaRPr lang="en-US" sz="3600" b="1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 flipV="1">
              <a:off x="1080278" y="2102427"/>
              <a:ext cx="62722" cy="15288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5150615" y="2888673"/>
            <a:ext cx="1313180" cy="1458191"/>
            <a:chOff x="928066" y="2819400"/>
            <a:chExt cx="1313180" cy="1458191"/>
          </a:xfrm>
        </p:grpSpPr>
        <p:sp>
          <p:nvSpPr>
            <p:cNvPr id="46" name="TextBox 45"/>
            <p:cNvSpPr txBox="1"/>
            <p:nvPr/>
          </p:nvSpPr>
          <p:spPr>
            <a:xfrm>
              <a:off x="928066" y="3631260"/>
              <a:ext cx="13131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Crew</a:t>
              </a:r>
              <a:endParaRPr lang="en-US" sz="3600" b="1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 flipV="1">
              <a:off x="931342" y="2819400"/>
              <a:ext cx="211658" cy="8118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356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5 dice</a:t>
            </a:r>
          </a:p>
          <a:p>
            <a:r>
              <a:rPr lang="en-US" dirty="0" smtClean="0"/>
              <a:t>You have at most 3 rolls</a:t>
            </a:r>
          </a:p>
          <a:p>
            <a:r>
              <a:rPr lang="en-US" dirty="0" smtClean="0"/>
              <a:t>The goal is to get a Ship, Captain, and Crew</a:t>
            </a:r>
          </a:p>
          <a:p>
            <a:pPr lvl="1"/>
            <a:r>
              <a:rPr lang="en-US" dirty="0" smtClean="0"/>
              <a:t>And then as large a total as you can for the other two dice</a:t>
            </a:r>
          </a:p>
          <a:p>
            <a:r>
              <a:rPr lang="en-US" dirty="0" smtClean="0"/>
              <a:t>You must get a Ship before Captain, and Captain before Crew. (or in the same roll)</a:t>
            </a:r>
          </a:p>
          <a:p>
            <a:r>
              <a:rPr lang="en-US" dirty="0" smtClean="0"/>
              <a:t>You keep the dice you want, and roll the remaining dice… </a:t>
            </a:r>
            <a:r>
              <a:rPr lang="en-US" sz="2400" dirty="0" smtClean="0"/>
              <a:t>But when you roll, you must roll at least two dice.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653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838199" y="3352800"/>
            <a:ext cx="7162800" cy="4114800"/>
          </a:xfrm>
        </p:spPr>
        <p:txBody>
          <a:bodyPr/>
          <a:lstStyle/>
          <a:p>
            <a:r>
              <a:rPr lang="en-US" dirty="0" smtClean="0"/>
              <a:t>Keep the Ship, and roll the rest.</a:t>
            </a:r>
          </a:p>
          <a:p>
            <a:pPr lvl="1"/>
            <a:r>
              <a:rPr lang="en-US" dirty="0" smtClean="0"/>
              <a:t>You can’t keep the Crew, because you haven’t yet rolled a Captain.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74618" y="1898073"/>
            <a:ext cx="838200" cy="838200"/>
            <a:chOff x="1371600" y="3581400"/>
            <a:chExt cx="8382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1371600" y="3581400"/>
              <a:ext cx="838200" cy="83820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41318" y="37338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541318" y="3945082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541318" y="4163291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8669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66900" y="3934691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866900" y="4163291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67000" y="1898073"/>
            <a:ext cx="838200" cy="838200"/>
            <a:chOff x="3200400" y="3560618"/>
            <a:chExt cx="838200" cy="838200"/>
          </a:xfrm>
        </p:grpSpPr>
        <p:sp>
          <p:nvSpPr>
            <p:cNvPr id="13" name="Rounded Rectangle 12"/>
            <p:cNvSpPr/>
            <p:nvPr/>
          </p:nvSpPr>
          <p:spPr>
            <a:xfrm>
              <a:off x="3200400" y="3560618"/>
              <a:ext cx="838200" cy="83820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349336" y="37338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709555" y="37338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59727" y="4087091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737264" y="4087091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00499" y="1918855"/>
            <a:ext cx="838200" cy="838200"/>
            <a:chOff x="3200400" y="3560618"/>
            <a:chExt cx="838200" cy="838200"/>
          </a:xfrm>
        </p:grpSpPr>
        <p:sp>
          <p:nvSpPr>
            <p:cNvPr id="19" name="Rounded Rectangle 18"/>
            <p:cNvSpPr/>
            <p:nvPr/>
          </p:nvSpPr>
          <p:spPr>
            <a:xfrm>
              <a:off x="3200400" y="3560618"/>
              <a:ext cx="838200" cy="83820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349336" y="37338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709555" y="37338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359727" y="4087091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737264" y="4087091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34000" y="1898073"/>
            <a:ext cx="838200" cy="838200"/>
            <a:chOff x="3200400" y="1821873"/>
            <a:chExt cx="838200" cy="838200"/>
          </a:xfrm>
        </p:grpSpPr>
        <p:sp>
          <p:nvSpPr>
            <p:cNvPr id="25" name="Rounded Rectangle 24"/>
            <p:cNvSpPr/>
            <p:nvPr/>
          </p:nvSpPr>
          <p:spPr>
            <a:xfrm>
              <a:off x="3200400" y="1821873"/>
              <a:ext cx="838200" cy="83820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352800" y="2012373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543300" y="216131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733800" y="2320637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09509" y="1918855"/>
            <a:ext cx="838200" cy="838200"/>
            <a:chOff x="5029200" y="1797628"/>
            <a:chExt cx="838200" cy="838200"/>
          </a:xfrm>
        </p:grpSpPr>
        <p:sp>
          <p:nvSpPr>
            <p:cNvPr id="30" name="Rounded Rectangle 29"/>
            <p:cNvSpPr/>
            <p:nvPr/>
          </p:nvSpPr>
          <p:spPr>
            <a:xfrm>
              <a:off x="5029200" y="1797628"/>
              <a:ext cx="838200" cy="83820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72100" y="2164773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8896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Example, cont.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838199" y="3352800"/>
            <a:ext cx="7162800" cy="4114800"/>
          </a:xfrm>
        </p:spPr>
        <p:txBody>
          <a:bodyPr/>
          <a:lstStyle/>
          <a:p>
            <a:r>
              <a:rPr lang="en-US" dirty="0" smtClean="0"/>
              <a:t>Keep the Ship, Captain, and Crew</a:t>
            </a:r>
          </a:p>
          <a:p>
            <a:pPr lvl="1"/>
            <a:r>
              <a:rPr lang="en-US" dirty="0" smtClean="0"/>
              <a:t>If you have rolls remaining, </a:t>
            </a:r>
          </a:p>
          <a:p>
            <a:pPr lvl="1"/>
            <a:r>
              <a:rPr lang="en-US" dirty="0" smtClean="0"/>
              <a:t>Roll two dice, to get a better </a:t>
            </a:r>
            <a:r>
              <a:rPr lang="en-US" smtClean="0"/>
              <a:t>total than “2”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74618" y="1898073"/>
            <a:ext cx="838200" cy="838200"/>
            <a:chOff x="1371600" y="3581400"/>
            <a:chExt cx="8382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1371600" y="3581400"/>
              <a:ext cx="838200" cy="83820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41318" y="37338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541318" y="3945082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541318" y="4163291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8669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66900" y="3934691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866900" y="4163291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00499" y="1918855"/>
            <a:ext cx="838200" cy="838200"/>
            <a:chOff x="3200400" y="3560618"/>
            <a:chExt cx="838200" cy="838200"/>
          </a:xfrm>
        </p:grpSpPr>
        <p:sp>
          <p:nvSpPr>
            <p:cNvPr id="19" name="Rounded Rectangle 18"/>
            <p:cNvSpPr/>
            <p:nvPr/>
          </p:nvSpPr>
          <p:spPr>
            <a:xfrm>
              <a:off x="3200400" y="3560618"/>
              <a:ext cx="838200" cy="83820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349336" y="37338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709555" y="37338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359727" y="4087091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737264" y="4087091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09509" y="1918855"/>
            <a:ext cx="838200" cy="838200"/>
            <a:chOff x="5029200" y="1797628"/>
            <a:chExt cx="838200" cy="838200"/>
          </a:xfrm>
        </p:grpSpPr>
        <p:sp>
          <p:nvSpPr>
            <p:cNvPr id="30" name="Rounded Rectangle 29"/>
            <p:cNvSpPr/>
            <p:nvPr/>
          </p:nvSpPr>
          <p:spPr>
            <a:xfrm>
              <a:off x="5029200" y="1797628"/>
              <a:ext cx="838200" cy="83820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72100" y="2164773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680855" y="1908464"/>
            <a:ext cx="838200" cy="838200"/>
            <a:chOff x="1447800" y="1828800"/>
            <a:chExt cx="838200" cy="838200"/>
          </a:xfrm>
        </p:grpSpPr>
        <p:sp>
          <p:nvSpPr>
            <p:cNvPr id="34" name="Rounded Rectangle 33"/>
            <p:cNvSpPr/>
            <p:nvPr/>
          </p:nvSpPr>
          <p:spPr>
            <a:xfrm>
              <a:off x="1447800" y="1828800"/>
              <a:ext cx="838200" cy="83820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790700" y="21717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572491" y="1953491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950027" y="2396837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950027" y="1953491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593273" y="2396838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486400" y="1918855"/>
            <a:ext cx="838200" cy="838200"/>
            <a:chOff x="5029200" y="1797628"/>
            <a:chExt cx="838200" cy="838200"/>
          </a:xfrm>
        </p:grpSpPr>
        <p:sp>
          <p:nvSpPr>
            <p:cNvPr id="41" name="Rounded Rectangle 40"/>
            <p:cNvSpPr/>
            <p:nvPr/>
          </p:nvSpPr>
          <p:spPr>
            <a:xfrm>
              <a:off x="5029200" y="1797628"/>
              <a:ext cx="838200" cy="83820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372100" y="2164773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3887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Example, cont.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838199" y="3352800"/>
            <a:ext cx="7162800" cy="4114800"/>
          </a:xfrm>
        </p:spPr>
        <p:txBody>
          <a:bodyPr/>
          <a:lstStyle/>
          <a:p>
            <a:r>
              <a:rPr lang="en-US" dirty="0" smtClean="0"/>
              <a:t>Keep the Ship, Captain, and Crew</a:t>
            </a:r>
          </a:p>
          <a:p>
            <a:pPr lvl="1"/>
            <a:r>
              <a:rPr lang="en-US" dirty="0" smtClean="0"/>
              <a:t>If you have rolls remaining, </a:t>
            </a:r>
          </a:p>
          <a:p>
            <a:pPr lvl="1"/>
            <a:r>
              <a:rPr lang="en-US" dirty="0" smtClean="0"/>
              <a:t>You might decide to roll again, but you have to re-roll both the “6” and the “1”…</a:t>
            </a:r>
          </a:p>
          <a:p>
            <a:pPr lvl="1"/>
            <a:r>
              <a:rPr lang="en-US" dirty="0" smtClean="0"/>
              <a:t>You can’t </a:t>
            </a:r>
            <a:r>
              <a:rPr lang="en-US" smtClean="0"/>
              <a:t>just re-roll </a:t>
            </a:r>
            <a:r>
              <a:rPr lang="en-US" dirty="0" smtClean="0"/>
              <a:t>the “1” by itself.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74618" y="1898073"/>
            <a:ext cx="838200" cy="838200"/>
            <a:chOff x="1371600" y="3581400"/>
            <a:chExt cx="8382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1371600" y="3581400"/>
              <a:ext cx="838200" cy="83820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41318" y="37338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541318" y="3945082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541318" y="4163291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8669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66900" y="3934691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866900" y="4163291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00499" y="1918855"/>
            <a:ext cx="838200" cy="838200"/>
            <a:chOff x="3200400" y="3560618"/>
            <a:chExt cx="838200" cy="838200"/>
          </a:xfrm>
        </p:grpSpPr>
        <p:sp>
          <p:nvSpPr>
            <p:cNvPr id="19" name="Rounded Rectangle 18"/>
            <p:cNvSpPr/>
            <p:nvPr/>
          </p:nvSpPr>
          <p:spPr>
            <a:xfrm>
              <a:off x="3200400" y="3560618"/>
              <a:ext cx="838200" cy="83820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349336" y="37338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709555" y="37338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359727" y="4087091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737264" y="4087091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09509" y="1918855"/>
            <a:ext cx="838200" cy="838200"/>
            <a:chOff x="5029200" y="1797628"/>
            <a:chExt cx="838200" cy="838200"/>
          </a:xfrm>
        </p:grpSpPr>
        <p:sp>
          <p:nvSpPr>
            <p:cNvPr id="30" name="Rounded Rectangle 29"/>
            <p:cNvSpPr/>
            <p:nvPr/>
          </p:nvSpPr>
          <p:spPr>
            <a:xfrm>
              <a:off x="5029200" y="1797628"/>
              <a:ext cx="838200" cy="83820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72100" y="2164773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680855" y="1908464"/>
            <a:ext cx="838200" cy="838200"/>
            <a:chOff x="1447800" y="1828800"/>
            <a:chExt cx="838200" cy="838200"/>
          </a:xfrm>
        </p:grpSpPr>
        <p:sp>
          <p:nvSpPr>
            <p:cNvPr id="34" name="Rounded Rectangle 33"/>
            <p:cNvSpPr/>
            <p:nvPr/>
          </p:nvSpPr>
          <p:spPr>
            <a:xfrm>
              <a:off x="1447800" y="1828800"/>
              <a:ext cx="838200" cy="83820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790700" y="21717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572491" y="1953491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950027" y="2396837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950027" y="1953491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593273" y="2396838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486400" y="1911928"/>
            <a:ext cx="838200" cy="838200"/>
            <a:chOff x="1371600" y="3581400"/>
            <a:chExt cx="838200" cy="838200"/>
          </a:xfrm>
        </p:grpSpPr>
        <p:sp>
          <p:nvSpPr>
            <p:cNvPr id="44" name="Rounded Rectangle 43"/>
            <p:cNvSpPr/>
            <p:nvPr/>
          </p:nvSpPr>
          <p:spPr>
            <a:xfrm>
              <a:off x="1371600" y="3581400"/>
              <a:ext cx="838200" cy="83820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541318" y="37338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541318" y="3945082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541318" y="4163291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8669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866900" y="3934691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866900" y="4163291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717575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3333FF"/>
      </a:dk2>
      <a:lt2>
        <a:srgbClr val="000099"/>
      </a:lt2>
      <a:accent1>
        <a:srgbClr val="FFFF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0000"/>
      </a:accent6>
      <a:hlink>
        <a:srgbClr val="FF0000"/>
      </a:hlink>
      <a:folHlink>
        <a:srgbClr val="808080"/>
      </a:folHlink>
    </a:clrScheme>
    <a:fontScheme name="Blank Presentation">
      <a:majorFont>
        <a:latin typeface="Helvetic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245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Blank Presentation</vt:lpstr>
      <vt:lpstr>Dice</vt:lpstr>
      <vt:lpstr>Last thought for Assignment 1</vt:lpstr>
      <vt:lpstr>Dice</vt:lpstr>
      <vt:lpstr>Random Numbers</vt:lpstr>
      <vt:lpstr>Ship, Captain, Crew</vt:lpstr>
      <vt:lpstr>Rules</vt:lpstr>
      <vt:lpstr>Example</vt:lpstr>
      <vt:lpstr>Example, cont.</vt:lpstr>
      <vt:lpstr>Example, cont.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caps</dc:creator>
  <cp:lastModifiedBy>Cap Smith</cp:lastModifiedBy>
  <cp:revision>13</cp:revision>
  <dcterms:created xsi:type="dcterms:W3CDTF">2010-08-11T20:42:30Z</dcterms:created>
  <dcterms:modified xsi:type="dcterms:W3CDTF">2014-02-03T17:47:05Z</dcterms:modified>
</cp:coreProperties>
</file>