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73" r:id="rId2"/>
    <p:sldId id="275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331F-EFE0-4CBD-A02E-13EB32391461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ED75-D292-409E-940D-814EA9B74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0313" y="411163"/>
            <a:ext cx="1803400" cy="5197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350" y="411163"/>
            <a:ext cx="5262563" cy="5197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87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0" y="1493838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493838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7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05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69888" y="1185863"/>
            <a:ext cx="8329612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1493838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68450" y="411163"/>
            <a:ext cx="6545263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87313"/>
            <a:ext cx="1863725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9pPr>
    </p:titleStyle>
    <p:bodyStyle>
      <a:lvl1pPr marL="458788" indent="-458788" algn="l" rtl="0" fontAlgn="base">
        <a:spcBef>
          <a:spcPct val="20000"/>
        </a:spcBef>
        <a:spcAft>
          <a:spcPct val="0"/>
        </a:spcAft>
        <a:buClr>
          <a:srgbClr val="666633"/>
        </a:buClr>
        <a:buFont typeface="Wingdings" pitchFamily="2" charset="2"/>
        <a:buChar char="u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2400" b="1">
          <a:solidFill>
            <a:schemeClr val="tx1"/>
          </a:solidFill>
          <a:latin typeface="+mn-lt"/>
        </a:defRPr>
      </a:lvl2pPr>
      <a:lvl3pPr marL="1201738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»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Font typeface="Wingdings" pitchFamily="2" charset="2"/>
        <a:buChar char="u"/>
        <a:defRPr sz="14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Dice Game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C.A.P. </a:t>
            </a:r>
            <a:r>
              <a:rPr lang="en-US" dirty="0" smtClean="0"/>
              <a:t>Smith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32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262535" y="1391716"/>
            <a:ext cx="1981200" cy="1295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Roll 5 dice and show them to user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91100" y="1447389"/>
            <a:ext cx="1600200" cy="759501"/>
            <a:chOff x="3200400" y="4191000"/>
            <a:chExt cx="1600200" cy="759501"/>
          </a:xfrm>
        </p:grpSpPr>
        <p:sp>
          <p:nvSpPr>
            <p:cNvPr id="26" name="Flowchart: Decision 25"/>
            <p:cNvSpPr/>
            <p:nvPr/>
          </p:nvSpPr>
          <p:spPr bwMode="auto">
            <a:xfrm>
              <a:off x="3200400" y="4191000"/>
              <a:ext cx="1600200" cy="759501"/>
            </a:xfrm>
            <a:prstGeom prst="flowChartDecision">
              <a:avLst/>
            </a:prstGeom>
            <a:solidFill>
              <a:srgbClr val="FF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1120" y="4416861"/>
              <a:ext cx="1164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Have a 6?</a:t>
              </a:r>
              <a:endParaRPr lang="en-US" sz="1400" dirty="0"/>
            </a:p>
          </p:txBody>
        </p:sp>
      </p:grpSp>
      <p:cxnSp>
        <p:nvCxnSpPr>
          <p:cNvPr id="36" name="Elbow Connector 10"/>
          <p:cNvCxnSpPr>
            <a:stCxn id="20" idx="3"/>
          </p:cNvCxnSpPr>
          <p:nvPr/>
        </p:nvCxnSpPr>
        <p:spPr bwMode="auto">
          <a:xfrm flipV="1">
            <a:off x="4243735" y="1827140"/>
            <a:ext cx="785465" cy="2122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Elbow Connector 10"/>
          <p:cNvCxnSpPr>
            <a:stCxn id="50" idx="2"/>
            <a:endCxn id="20" idx="1"/>
          </p:cNvCxnSpPr>
          <p:nvPr/>
        </p:nvCxnSpPr>
        <p:spPr bwMode="auto">
          <a:xfrm rot="16200000" flipH="1">
            <a:off x="1751608" y="1528488"/>
            <a:ext cx="116771" cy="905084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363427" y="1469944"/>
            <a:ext cx="91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591300" y="1827140"/>
            <a:ext cx="533399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57" idx="2"/>
            <a:endCxn id="59" idx="0"/>
          </p:cNvCxnSpPr>
          <p:nvPr/>
        </p:nvCxnSpPr>
        <p:spPr bwMode="auto">
          <a:xfrm flipH="1">
            <a:off x="8253502" y="1873414"/>
            <a:ext cx="536650" cy="20053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8493819" y="4426948"/>
            <a:ext cx="91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 bwMode="auto">
          <a:xfrm>
            <a:off x="1238493" y="6204949"/>
            <a:ext cx="1143000" cy="455948"/>
          </a:xfrm>
          <a:prstGeom prst="ellipse">
            <a:avLst/>
          </a:prstGeom>
          <a:solidFill>
            <a:srgbClr val="FF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Stop</a:t>
            </a:r>
          </a:p>
        </p:txBody>
      </p:sp>
      <p:cxnSp>
        <p:nvCxnSpPr>
          <p:cNvPr id="52" name="Straight Arrow Connector 51"/>
          <p:cNvCxnSpPr>
            <a:stCxn id="59" idx="2"/>
            <a:endCxn id="114" idx="0"/>
          </p:cNvCxnSpPr>
          <p:nvPr/>
        </p:nvCxnSpPr>
        <p:spPr bwMode="auto">
          <a:xfrm flipH="1">
            <a:off x="7892419" y="4638256"/>
            <a:ext cx="361083" cy="843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3" name="Straight Arrow Connector 42"/>
          <p:cNvCxnSpPr>
            <a:stCxn id="59" idx="1"/>
            <a:endCxn id="67" idx="3"/>
          </p:cNvCxnSpPr>
          <p:nvPr/>
        </p:nvCxnSpPr>
        <p:spPr bwMode="auto">
          <a:xfrm flipH="1">
            <a:off x="7056980" y="4258506"/>
            <a:ext cx="396422" cy="4999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6" name="Straight Arrow Connector 45"/>
          <p:cNvCxnSpPr>
            <a:stCxn id="54" idx="2"/>
          </p:cNvCxnSpPr>
          <p:nvPr/>
        </p:nvCxnSpPr>
        <p:spPr bwMode="auto">
          <a:xfrm flipH="1">
            <a:off x="7620000" y="2206891"/>
            <a:ext cx="272419" cy="6887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878254" y="2039416"/>
            <a:ext cx="9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 bwMode="auto">
          <a:xfrm>
            <a:off x="785950" y="1391716"/>
            <a:ext cx="1143001" cy="53092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092319" y="1447390"/>
            <a:ext cx="1600200" cy="759501"/>
            <a:chOff x="3200400" y="4191000"/>
            <a:chExt cx="1600200" cy="759501"/>
          </a:xfrm>
        </p:grpSpPr>
        <p:sp>
          <p:nvSpPr>
            <p:cNvPr id="54" name="Flowchart: Decision 53"/>
            <p:cNvSpPr/>
            <p:nvPr/>
          </p:nvSpPr>
          <p:spPr bwMode="auto">
            <a:xfrm>
              <a:off x="3200400" y="4191000"/>
              <a:ext cx="1600200" cy="759501"/>
            </a:xfrm>
            <a:prstGeom prst="flowChartDecision">
              <a:avLst/>
            </a:prstGeom>
            <a:solidFill>
              <a:srgbClr val="FF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41120" y="4416861"/>
              <a:ext cx="1164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Have a 5?</a:t>
              </a:r>
              <a:endParaRPr lang="en-US" sz="14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237276" y="4412393"/>
            <a:ext cx="9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33678" y="1411749"/>
            <a:ext cx="91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7453402" y="3878755"/>
            <a:ext cx="1600200" cy="759501"/>
            <a:chOff x="3200400" y="4191000"/>
            <a:chExt cx="1600200" cy="759501"/>
          </a:xfrm>
        </p:grpSpPr>
        <p:sp>
          <p:nvSpPr>
            <p:cNvPr id="59" name="Flowchart: Decision 58"/>
            <p:cNvSpPr/>
            <p:nvPr/>
          </p:nvSpPr>
          <p:spPr bwMode="auto">
            <a:xfrm>
              <a:off x="3200400" y="4191000"/>
              <a:ext cx="1600200" cy="759501"/>
            </a:xfrm>
            <a:prstGeom prst="flowChartDecision">
              <a:avLst/>
            </a:prstGeom>
            <a:solidFill>
              <a:srgbClr val="FF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41120" y="4416861"/>
              <a:ext cx="1164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Have a 4?</a:t>
              </a:r>
              <a:endParaRPr lang="en-US" sz="1400" dirty="0"/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6505313" y="2928327"/>
            <a:ext cx="1387106" cy="73421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Roll 4 and display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7010400" y="1933280"/>
            <a:ext cx="0" cy="962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5669874" y="4391381"/>
            <a:ext cx="1387106" cy="73421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Roll 3 and display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48070" y="2158079"/>
            <a:ext cx="9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2" name="Elbow Connector 91"/>
          <p:cNvCxnSpPr>
            <a:stCxn id="49" idx="3"/>
            <a:endCxn id="20" idx="2"/>
          </p:cNvCxnSpPr>
          <p:nvPr/>
        </p:nvCxnSpPr>
        <p:spPr>
          <a:xfrm flipH="1">
            <a:off x="3253135" y="2224082"/>
            <a:ext cx="2538066" cy="463034"/>
          </a:xfrm>
          <a:prstGeom prst="bentConnector4">
            <a:avLst>
              <a:gd name="adj1" fmla="val -9007"/>
              <a:gd name="adj2" fmla="val 14937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092319" y="5481416"/>
            <a:ext cx="1600200" cy="759501"/>
            <a:chOff x="3200400" y="4191000"/>
            <a:chExt cx="1600200" cy="759501"/>
          </a:xfrm>
        </p:grpSpPr>
        <p:sp>
          <p:nvSpPr>
            <p:cNvPr id="114" name="Flowchart: Decision 113"/>
            <p:cNvSpPr/>
            <p:nvPr/>
          </p:nvSpPr>
          <p:spPr bwMode="auto">
            <a:xfrm>
              <a:off x="3200400" y="4191000"/>
              <a:ext cx="1600200" cy="759501"/>
            </a:xfrm>
            <a:prstGeom prst="flowChartDecision">
              <a:avLst/>
            </a:prstGeom>
            <a:solidFill>
              <a:srgbClr val="FF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95210" y="4416860"/>
              <a:ext cx="1164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Roll Again?</a:t>
              </a:r>
              <a:endParaRPr lang="en-US" sz="1400" dirty="0"/>
            </a:p>
          </p:txBody>
        </p:sp>
      </p:grpSp>
      <p:sp>
        <p:nvSpPr>
          <p:cNvPr id="117" name="Rectangle 116"/>
          <p:cNvSpPr/>
          <p:nvPr/>
        </p:nvSpPr>
        <p:spPr bwMode="auto">
          <a:xfrm>
            <a:off x="5128721" y="5523093"/>
            <a:ext cx="1387106" cy="73421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Roll 2 and display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668225" y="5538382"/>
            <a:ext cx="91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19" name="Straight Arrow Connector 118"/>
          <p:cNvCxnSpPr>
            <a:endCxn id="117" idx="3"/>
          </p:cNvCxnSpPr>
          <p:nvPr/>
        </p:nvCxnSpPr>
        <p:spPr bwMode="auto">
          <a:xfrm flipH="1">
            <a:off x="6515827" y="5861164"/>
            <a:ext cx="608873" cy="290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2" name="Elbow Connector 121"/>
          <p:cNvCxnSpPr>
            <a:stCxn id="114" idx="2"/>
          </p:cNvCxnSpPr>
          <p:nvPr/>
        </p:nvCxnSpPr>
        <p:spPr>
          <a:xfrm rot="5400000">
            <a:off x="5018915" y="3603495"/>
            <a:ext cx="236083" cy="551092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46149" y="6234145"/>
            <a:ext cx="9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29" name="Elbow Connector 128"/>
          <p:cNvCxnSpPr>
            <a:stCxn id="117" idx="0"/>
          </p:cNvCxnSpPr>
          <p:nvPr/>
        </p:nvCxnSpPr>
        <p:spPr>
          <a:xfrm rot="5400000" flipH="1" flipV="1">
            <a:off x="6701565" y="4530910"/>
            <a:ext cx="112893" cy="18714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67" idx="0"/>
          </p:cNvCxnSpPr>
          <p:nvPr/>
        </p:nvCxnSpPr>
        <p:spPr>
          <a:xfrm rot="5400000" flipH="1" flipV="1">
            <a:off x="6933001" y="3309179"/>
            <a:ext cx="512628" cy="165177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09993" y="442694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Keep track of the total number of rolls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Tricky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if you have a 6, 5, or 4?</a:t>
            </a:r>
          </a:p>
          <a:p>
            <a:r>
              <a:rPr lang="en-US" dirty="0" smtClean="0"/>
              <a:t>Teaser:  Next week</a:t>
            </a:r>
          </a:p>
          <a:p>
            <a:pPr lvl="1"/>
            <a:r>
              <a:rPr lang="en-US" dirty="0" smtClean="0"/>
              <a:t>Arrays and sorting</a:t>
            </a:r>
          </a:p>
          <a:p>
            <a:r>
              <a:rPr lang="en-US" dirty="0" smtClean="0"/>
              <a:t>For now…</a:t>
            </a:r>
          </a:p>
          <a:p>
            <a:r>
              <a:rPr lang="en-US" dirty="0" smtClean="0"/>
              <a:t>Imagine that you line up the dice in order</a:t>
            </a:r>
          </a:p>
          <a:p>
            <a:pPr lvl="1"/>
            <a:r>
              <a:rPr lang="en-US" dirty="0" smtClean="0"/>
              <a:t>Then, take one pass through, looking for the 6, then the 5, then the 4</a:t>
            </a:r>
          </a:p>
          <a:p>
            <a:pPr lvl="1"/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1233053" y="5257800"/>
            <a:ext cx="6373091" cy="858982"/>
            <a:chOff x="1274618" y="1898073"/>
            <a:chExt cx="6373091" cy="858982"/>
          </a:xfrm>
        </p:grpSpPr>
        <p:grpSp>
          <p:nvGrpSpPr>
            <p:cNvPr id="4" name="Group 3"/>
            <p:cNvGrpSpPr/>
            <p:nvPr/>
          </p:nvGrpSpPr>
          <p:grpSpPr>
            <a:xfrm>
              <a:off x="1274618" y="1898073"/>
              <a:ext cx="838200" cy="838200"/>
              <a:chOff x="1371600" y="3581400"/>
              <a:chExt cx="838200" cy="838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71600" y="3581400"/>
                <a:ext cx="838200" cy="83820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1318" y="3733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541318" y="3945082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541318" y="41632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866900" y="3733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866900" y="39346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866900" y="41632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67000" y="1898073"/>
              <a:ext cx="838200" cy="838200"/>
              <a:chOff x="3200400" y="3560618"/>
              <a:chExt cx="8382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200400" y="3560618"/>
                <a:ext cx="838200" cy="83820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349336" y="3733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09555" y="3733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9727" y="40870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737264" y="40870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000499" y="1918855"/>
              <a:ext cx="838200" cy="838200"/>
              <a:chOff x="3200400" y="3560618"/>
              <a:chExt cx="838200" cy="8382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200400" y="3560618"/>
                <a:ext cx="838200" cy="83820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49336" y="3733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09555" y="3733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59727" y="40870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37264" y="40870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334000" y="1898073"/>
              <a:ext cx="838200" cy="838200"/>
              <a:chOff x="3200400" y="1821873"/>
              <a:chExt cx="838200" cy="8382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200400" y="1821873"/>
                <a:ext cx="838200" cy="83820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012373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543300" y="216131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733800" y="232063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809509" y="1918855"/>
              <a:ext cx="838200" cy="838200"/>
              <a:chOff x="5029200" y="1797628"/>
              <a:chExt cx="838200" cy="8382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5029200" y="1797628"/>
                <a:ext cx="838200" cy="83820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372100" y="2164773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1940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FF"/>
      </a:dk2>
      <a:lt2>
        <a:srgbClr val="000099"/>
      </a:lt2>
      <a:accent1>
        <a:srgbClr val="FF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0000"/>
      </a:accent6>
      <a:hlink>
        <a:srgbClr val="FF0000"/>
      </a:hlink>
      <a:folHlink>
        <a:srgbClr val="808080"/>
      </a:folHlink>
    </a:clrScheme>
    <a:fontScheme name="Blank Presentatio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126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 Presentation</vt:lpstr>
      <vt:lpstr>Dice Game Flow</vt:lpstr>
      <vt:lpstr>Game Flow</vt:lpstr>
      <vt:lpstr>The Tricky Part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caps</dc:creator>
  <cp:lastModifiedBy>Cap Smith</cp:lastModifiedBy>
  <cp:revision>12</cp:revision>
  <dcterms:created xsi:type="dcterms:W3CDTF">2010-08-11T20:42:30Z</dcterms:created>
  <dcterms:modified xsi:type="dcterms:W3CDTF">2014-02-05T16:41:10Z</dcterms:modified>
</cp:coreProperties>
</file>