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4" r:id="rId5"/>
    <p:sldId id="258" r:id="rId6"/>
    <p:sldId id="265" r:id="rId7"/>
    <p:sldId id="267" r:id="rId8"/>
    <p:sldId id="266" r:id="rId9"/>
    <p:sldId id="259" r:id="rId10"/>
    <p:sldId id="261" r:id="rId11"/>
    <p:sldId id="262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duino.cc/" TargetMode="External"/><Relationship Id="rId2" Type="http://schemas.openxmlformats.org/officeDocument/2006/relationships/hyperlink" Target="http://www.it2pi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kezine.com/" TargetMode="External"/><Relationship Id="rId5" Type="http://schemas.openxmlformats.org/officeDocument/2006/relationships/hyperlink" Target="http://www.sparkfun.com/" TargetMode="External"/><Relationship Id="rId4" Type="http://schemas.openxmlformats.org/officeDocument/2006/relationships/hyperlink" Target="http://www.adafrui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Microcontollers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7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Ardiuno</a:t>
            </a:r>
            <a:r>
              <a:rPr lang="en-US" dirty="0" smtClean="0"/>
              <a:t> Uno</a:t>
            </a:r>
          </a:p>
          <a:p>
            <a:r>
              <a:rPr lang="en-US" dirty="0" smtClean="0"/>
              <a:t>Parallax PIR </a:t>
            </a:r>
            <a:r>
              <a:rPr lang="en-US" dirty="0" smtClean="0"/>
              <a:t>sensor</a:t>
            </a:r>
          </a:p>
          <a:p>
            <a:r>
              <a:rPr lang="en-US" dirty="0" smtClean="0"/>
              <a:t>LED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0" y="1965960"/>
            <a:ext cx="5120640" cy="36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2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</a:p>
          <a:p>
            <a:r>
              <a:rPr lang="en-US" dirty="0" smtClean="0"/>
              <a:t>Motor </a:t>
            </a:r>
            <a:r>
              <a:rPr lang="en-US" dirty="0" smtClean="0"/>
              <a:t>shield</a:t>
            </a:r>
          </a:p>
          <a:p>
            <a:r>
              <a:rPr lang="en-US" dirty="0" smtClean="0"/>
              <a:t>Ping Sensor</a:t>
            </a:r>
            <a:endParaRPr lang="en-US" dirty="0" smtClean="0"/>
          </a:p>
          <a:p>
            <a:r>
              <a:rPr lang="en-US" dirty="0" smtClean="0"/>
              <a:t>DC Motors</a:t>
            </a:r>
          </a:p>
          <a:p>
            <a:r>
              <a:rPr lang="en-US" dirty="0" err="1" smtClean="0"/>
              <a:t>Chasis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219" y="-1"/>
            <a:ext cx="5890437" cy="563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1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iT2Pi – </a:t>
            </a:r>
            <a:r>
              <a:rPr lang="en-US" dirty="0" smtClean="0">
                <a:hlinkClick r:id="rId2"/>
              </a:rPr>
              <a:t>www.it2pi.org</a:t>
            </a:r>
            <a:endParaRPr lang="en-US" dirty="0" smtClean="0"/>
          </a:p>
          <a:p>
            <a:r>
              <a:rPr lang="en-US" dirty="0" smtClean="0"/>
              <a:t>Arduino – </a:t>
            </a:r>
            <a:r>
              <a:rPr lang="en-US" dirty="0" smtClean="0">
                <a:hlinkClick r:id="rId3"/>
              </a:rPr>
              <a:t>www.arduino.cc</a:t>
            </a:r>
            <a:endParaRPr lang="en-US" dirty="0" smtClean="0"/>
          </a:p>
          <a:p>
            <a:r>
              <a:rPr lang="en-US" dirty="0" err="1" smtClean="0"/>
              <a:t>Adafruit</a:t>
            </a:r>
            <a:r>
              <a:rPr lang="en-US" dirty="0" smtClean="0"/>
              <a:t> – </a:t>
            </a:r>
            <a:r>
              <a:rPr lang="en-US" dirty="0" smtClean="0">
                <a:hlinkClick r:id="rId4"/>
              </a:rPr>
              <a:t>www.adafruit.com</a:t>
            </a:r>
            <a:endParaRPr lang="en-US" dirty="0" smtClean="0"/>
          </a:p>
          <a:p>
            <a:r>
              <a:rPr lang="en-US" dirty="0" err="1" smtClean="0"/>
              <a:t>Sparkfun</a:t>
            </a:r>
            <a:r>
              <a:rPr lang="en-US" dirty="0" smtClean="0"/>
              <a:t> – </a:t>
            </a:r>
            <a:r>
              <a:rPr lang="en-US" dirty="0" smtClean="0">
                <a:hlinkClick r:id="rId5"/>
              </a:rPr>
              <a:t>www.sparkfun.com</a:t>
            </a:r>
            <a:endParaRPr lang="en-US" dirty="0" smtClean="0"/>
          </a:p>
          <a:p>
            <a:r>
              <a:rPr lang="en-US" dirty="0" smtClean="0"/>
              <a:t>Make Magazine – </a:t>
            </a:r>
            <a:r>
              <a:rPr lang="en-US" dirty="0" smtClean="0">
                <a:hlinkClick r:id="rId6"/>
              </a:rPr>
              <a:t>www.makezine.com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microcontroller</a:t>
            </a:r>
          </a:p>
          <a:p>
            <a:r>
              <a:rPr lang="en-US" dirty="0" smtClean="0"/>
              <a:t>Introduction to Arduino</a:t>
            </a:r>
          </a:p>
          <a:p>
            <a:r>
              <a:rPr lang="en-US" dirty="0" smtClean="0"/>
              <a:t>Hello World! (Blinking an LED)</a:t>
            </a:r>
          </a:p>
          <a:p>
            <a:r>
              <a:rPr lang="en-US" dirty="0" smtClean="0"/>
              <a:t>Home automation (Use motion to turn on a lamp)</a:t>
            </a:r>
          </a:p>
          <a:p>
            <a:r>
              <a:rPr lang="en-US" dirty="0" smtClean="0"/>
              <a:t>Robotics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8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circuit</a:t>
            </a:r>
          </a:p>
          <a:p>
            <a:r>
              <a:rPr lang="en-US" dirty="0" smtClean="0"/>
              <a:t>Used control hardware</a:t>
            </a:r>
          </a:p>
          <a:p>
            <a:r>
              <a:rPr lang="en-US" dirty="0" smtClean="0"/>
              <a:t>Receives input from its environment</a:t>
            </a:r>
          </a:p>
          <a:p>
            <a:r>
              <a:rPr lang="en-US" dirty="0" smtClean="0"/>
              <a:t>Controls peripherals based on a preset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0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microcontroller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9136517" cy="475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3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physical computing platform</a:t>
            </a:r>
          </a:p>
          <a:p>
            <a:r>
              <a:rPr lang="en-US" dirty="0"/>
              <a:t>Based on the Atmel </a:t>
            </a:r>
            <a:r>
              <a:rPr lang="en-US" dirty="0" smtClean="0"/>
              <a:t>ATMEGA family of microcontrollers</a:t>
            </a:r>
          </a:p>
          <a:p>
            <a:r>
              <a:rPr lang="en-US" dirty="0" smtClean="0"/>
              <a:t>Currently 21 different Arduino boards</a:t>
            </a:r>
            <a:endParaRPr lang="en-US" dirty="0"/>
          </a:p>
          <a:p>
            <a:r>
              <a:rPr lang="en-US" dirty="0"/>
              <a:t>Uses a C-like </a:t>
            </a:r>
            <a:r>
              <a:rPr lang="en-US" dirty="0" smtClean="0"/>
              <a:t>programming language called Wiring</a:t>
            </a:r>
          </a:p>
        </p:txBody>
      </p:sp>
    </p:spTree>
    <p:extLst>
      <p:ext uri="{BB962C8B-B14F-4D97-AF65-F5344CB8AC3E}">
        <p14:creationId xmlns:p14="http://schemas.microsoft.com/office/powerpoint/2010/main" val="390251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Inexpensive</a:t>
            </a:r>
          </a:p>
          <a:p>
            <a:pPr lvl="1"/>
            <a:r>
              <a:rPr lang="en-US" dirty="0" smtClean="0"/>
              <a:t>Price </a:t>
            </a:r>
            <a:r>
              <a:rPr lang="en-US" dirty="0"/>
              <a:t>range $15 - $</a:t>
            </a:r>
            <a:r>
              <a:rPr lang="en-US" dirty="0" smtClean="0"/>
              <a:t>50</a:t>
            </a:r>
          </a:p>
          <a:p>
            <a:r>
              <a:rPr lang="en-US" dirty="0" smtClean="0"/>
              <a:t>Cross-platform</a:t>
            </a:r>
          </a:p>
          <a:p>
            <a:pPr lvl="1"/>
            <a:r>
              <a:rPr lang="en-US" dirty="0" smtClean="0"/>
              <a:t>Works with Windows, Mac and Linux</a:t>
            </a:r>
          </a:p>
          <a:p>
            <a:r>
              <a:rPr lang="en-US" dirty="0" smtClean="0"/>
              <a:t>Simple programming environment</a:t>
            </a:r>
          </a:p>
          <a:p>
            <a:r>
              <a:rPr lang="en-US" dirty="0" smtClean="0"/>
              <a:t>Open source software</a:t>
            </a:r>
          </a:p>
          <a:p>
            <a:r>
              <a:rPr lang="en-US" dirty="0" smtClean="0"/>
              <a:t>Open source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1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3" y="2160589"/>
            <a:ext cx="6510275" cy="3880772"/>
          </a:xfrm>
        </p:spPr>
        <p:txBody>
          <a:bodyPr numCol="2">
            <a:normAutofit/>
          </a:bodyPr>
          <a:lstStyle/>
          <a:p>
            <a:r>
              <a:rPr lang="en-US" dirty="0"/>
              <a:t>Breadboard/Prototyping board</a:t>
            </a:r>
          </a:p>
          <a:p>
            <a:r>
              <a:rPr lang="en-US" dirty="0"/>
              <a:t>Wire snips/stripper</a:t>
            </a:r>
          </a:p>
          <a:p>
            <a:r>
              <a:rPr lang="en-US" dirty="0"/>
              <a:t>Needle-nose pliers</a:t>
            </a:r>
          </a:p>
          <a:p>
            <a:r>
              <a:rPr lang="en-US" dirty="0"/>
              <a:t>Screw drivers</a:t>
            </a:r>
          </a:p>
          <a:p>
            <a:r>
              <a:rPr lang="en-US" dirty="0"/>
              <a:t>Lots of wire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431" y="2160588"/>
            <a:ext cx="4184034" cy="3880773"/>
          </a:xfrm>
        </p:spPr>
        <p:txBody>
          <a:bodyPr/>
          <a:lstStyle/>
          <a:p>
            <a:r>
              <a:rPr lang="en-US" dirty="0" err="1"/>
              <a:t>Multimeter</a:t>
            </a:r>
            <a:endParaRPr lang="en-US" dirty="0"/>
          </a:p>
          <a:p>
            <a:r>
              <a:rPr lang="en-US" dirty="0"/>
              <a:t>Soldering Iron</a:t>
            </a:r>
          </a:p>
          <a:p>
            <a:r>
              <a:rPr lang="en-US" dirty="0"/>
              <a:t>Helping hands</a:t>
            </a:r>
          </a:p>
          <a:p>
            <a:r>
              <a:rPr lang="en-US" dirty="0"/>
              <a:t>Circuit design software</a:t>
            </a:r>
          </a:p>
          <a:p>
            <a:r>
              <a:rPr lang="en-US" dirty="0"/>
              <a:t>3D Printer</a:t>
            </a:r>
          </a:p>
        </p:txBody>
      </p:sp>
    </p:spTree>
    <p:extLst>
      <p:ext uri="{BB962C8B-B14F-4D97-AF65-F5344CB8AC3E}">
        <p14:creationId xmlns:p14="http://schemas.microsoft.com/office/powerpoint/2010/main" val="275809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8"/>
            <a:ext cx="8596668" cy="4537924"/>
          </a:xfrm>
        </p:spPr>
      </p:pic>
    </p:spTree>
    <p:extLst>
      <p:ext uri="{BB962C8B-B14F-4D97-AF65-F5344CB8AC3E}">
        <p14:creationId xmlns:p14="http://schemas.microsoft.com/office/powerpoint/2010/main" val="261828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</a:p>
          <a:p>
            <a:r>
              <a:rPr lang="en-US" dirty="0" smtClean="0"/>
              <a:t>LED</a:t>
            </a:r>
          </a:p>
          <a:p>
            <a:r>
              <a:rPr lang="en-US" dirty="0" smtClean="0"/>
              <a:t>Button</a:t>
            </a:r>
          </a:p>
          <a:p>
            <a:r>
              <a:rPr lang="en-US" dirty="0" smtClean="0"/>
              <a:t>Resistor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847" y="2057400"/>
            <a:ext cx="564588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284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3317</TotalTime>
  <Words>182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Introduction to Microcontollers</vt:lpstr>
      <vt:lpstr>Agenda</vt:lpstr>
      <vt:lpstr>What is a microcontroller</vt:lpstr>
      <vt:lpstr>What is a microcontroller</vt:lpstr>
      <vt:lpstr>Introduction to Arduino</vt:lpstr>
      <vt:lpstr>Why use Arduino</vt:lpstr>
      <vt:lpstr>Additional Tools</vt:lpstr>
      <vt:lpstr>Arduino Uno</vt:lpstr>
      <vt:lpstr>Hello World!</vt:lpstr>
      <vt:lpstr>Home automation</vt:lpstr>
      <vt:lpstr>Robotics</vt:lpstr>
      <vt:lpstr>Questions?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Microcontollers</dc:title>
  <dc:creator>Greg Holliday</dc:creator>
  <cp:lastModifiedBy>Greg Holliday</cp:lastModifiedBy>
  <cp:revision>21</cp:revision>
  <dcterms:created xsi:type="dcterms:W3CDTF">2015-05-11T14:17:50Z</dcterms:created>
  <dcterms:modified xsi:type="dcterms:W3CDTF">2015-05-17T03:24:14Z</dcterms:modified>
</cp:coreProperties>
</file>