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6" r:id="rId5"/>
    <p:sldId id="257" r:id="rId6"/>
    <p:sldId id="271" r:id="rId7"/>
    <p:sldId id="264" r:id="rId8"/>
    <p:sldId id="263" r:id="rId9"/>
  </p:sldIdLst>
  <p:sldSz cx="9144000" cy="5143500"/>
  <p:notesSz cx="6858000" cy="9144000"/>
  <p:embeddedFontLst>
    <p:embeddedFont>
      <p:font typeface="Poppins" charset="0"/>
      <p:regular r:id="rId13"/>
      <p:bold r:id="rId14"/>
      <p:italic r:id="rId15"/>
      <p:boldItalic r:id="rId16"/>
    </p:embeddedFont>
    <p:embeddedFont>
      <p:font typeface="Poppins Medium" charset="0"/>
      <p:regular r:id="rId17"/>
      <p:bold r:id="rId18"/>
      <p:italic r:id="rId19"/>
      <p:boldItalic r:id="rId20"/>
    </p:embeddedFont>
    <p:embeddedFont>
      <p:font typeface="Poppins SemiBold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12.fntdata"/><Relationship Id="rId23" Type="http://schemas.openxmlformats.org/officeDocument/2006/relationships/font" Target="fonts/font11.fntdata"/><Relationship Id="rId22" Type="http://schemas.openxmlformats.org/officeDocument/2006/relationships/font" Target="fonts/font10.fntdata"/><Relationship Id="rId21" Type="http://schemas.openxmlformats.org/officeDocument/2006/relationships/font" Target="fonts/font9.fntdata"/><Relationship Id="rId20" Type="http://schemas.openxmlformats.org/officeDocument/2006/relationships/font" Target="fonts/font8.fntdata"/><Relationship Id="rId2" Type="http://schemas.openxmlformats.org/officeDocument/2006/relationships/theme" Target="theme/theme1.xml"/><Relationship Id="rId19" Type="http://schemas.openxmlformats.org/officeDocument/2006/relationships/font" Target="fonts/font7.fntdata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df0bbca12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10df0bbca12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6a69f5972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6a69f5972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6a69f5972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6a69f5972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5d378b8d5_0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5d378b8d5_0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52930" cy="438864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4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4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0" cy="276344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/>
          <p:nvPr>
            <p:ph type="dt" sz="half" idx="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50"/>
            </a:lvl1pPr>
          </a:lstStyle>
          <a:p>
            <a:pPr lvl="0"/>
            <a:endParaRPr lang="pt-BR"/>
          </a:p>
        </p:txBody>
      </p:sp>
      <p:sp>
        <p:nvSpPr>
          <p:cNvPr id="1029" name="Espaço Reservado para Rodapé 1028"/>
          <p:cNvSpPr/>
          <p:nvPr>
            <p:ph type="ftr" sz="quarter" idx="3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/>
            </a:lvl1pPr>
          </a:lstStyle>
          <a:p>
            <a:pPr lvl="0"/>
            <a:endParaRPr lang="pt-BR"/>
          </a:p>
        </p:txBody>
      </p:sp>
      <p:sp>
        <p:nvSpPr>
          <p:cNvPr id="1030" name="Espaço Reservado para Número de Slide 1029"/>
          <p:cNvSpPr/>
          <p:nvPr>
            <p:ph type="sldNum" sz="quarter" idx="4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50"/>
            </a:lvl1pPr>
          </a:lstStyle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399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8850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1750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4650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057400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2400300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2743200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563"/>
        </a:solidFill>
        <a:effectLst/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/>
        </p:nvSpPr>
        <p:spPr>
          <a:xfrm>
            <a:off x="994602" y="2380300"/>
            <a:ext cx="5077500" cy="61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altLang="pt-BR" sz="28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Testes com Selenium</a:t>
            </a:r>
            <a:endParaRPr lang="pt-PT" altLang="pt-BR" sz="28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3041474" y="3165300"/>
            <a:ext cx="1479600" cy="351600"/>
          </a:xfrm>
          <a:prstGeom prst="roundRect">
            <a:avLst>
              <a:gd name="adj" fmla="val 50000"/>
            </a:avLst>
          </a:prstGeom>
          <a:solidFill>
            <a:srgbClr val="00B7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sz="12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Engenharia</a:t>
            </a:r>
            <a:endParaRPr sz="1400" b="1" i="0" u="none" strike="noStrike" cap="none">
              <a:solidFill>
                <a:srgbClr val="000000"/>
              </a:solidFill>
            </a:endParaRPr>
          </a:p>
        </p:txBody>
      </p:sp>
      <p:pic>
        <p:nvPicPr>
          <p:cNvPr id="71" name="Google Shape;71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786302" y="-2"/>
            <a:ext cx="43576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77825" y="2015544"/>
            <a:ext cx="3963600" cy="3127957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/>
          <p:nvPr/>
        </p:nvSpPr>
        <p:spPr>
          <a:xfrm>
            <a:off x="1088390" y="3165475"/>
            <a:ext cx="1877695" cy="351790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PT" altLang="pt-BR" sz="12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Gregório Honorato</a:t>
            </a:r>
            <a:endParaRPr lang="pt-PT" altLang="pt-BR" sz="1200" b="1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Título 2"/>
          <p:cNvSpPr/>
          <p:nvPr>
            <p:ph type="title"/>
          </p:nvPr>
        </p:nvSpPr>
        <p:spPr/>
        <p:txBody>
          <a:bodyPr/>
          <a:p>
            <a:r>
              <a:rPr lang="pt-PT" altLang="pt-BR"/>
              <a:t>O que é selenium?</a:t>
            </a:r>
            <a:endParaRPr lang="pt-PT" altLang="pt-BR"/>
          </a:p>
        </p:txBody>
      </p:sp>
      <p:sp>
        <p:nvSpPr>
          <p:cNvPr id="4" name="Subtítulo 3"/>
          <p:cNvSpPr/>
          <p:nvPr>
            <p:ph type="subTitle" idx="2"/>
          </p:nvPr>
        </p:nvSpPr>
        <p:spPr/>
        <p:txBody>
          <a:bodyPr/>
          <a:p>
            <a:pPr marL="4254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pt-PT" altLang="pt-BR">
                <a:latin typeface="Poppins"/>
                <a:ea typeface="Poppins"/>
                <a:cs typeface="Poppins"/>
                <a:sym typeface="Poppins"/>
              </a:rPr>
              <a:t>Lib presente em várias linguagem de programação.</a:t>
            </a:r>
            <a:endParaRPr lang="pt-PT" altLang="pt-BR">
              <a:latin typeface="Poppins"/>
              <a:ea typeface="Poppins"/>
              <a:cs typeface="Poppins"/>
              <a:sym typeface="Poppins"/>
            </a:endParaRPr>
          </a:p>
          <a:p>
            <a:pPr marL="4254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pt-PT" altLang="pt-BR">
                <a:latin typeface="Poppins"/>
                <a:ea typeface="Poppins"/>
                <a:cs typeface="Poppins"/>
                <a:sym typeface="Poppins"/>
              </a:rPr>
              <a:t>Algumas linguagens:</a:t>
            </a:r>
            <a:endParaRPr lang="pt-PT" altLang="pt-BR">
              <a:latin typeface="Poppins"/>
              <a:ea typeface="Poppins"/>
              <a:cs typeface="Poppins"/>
              <a:sym typeface="Poppins"/>
            </a:endParaRPr>
          </a:p>
          <a:p>
            <a:pPr marL="1397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 altLang="pt-BR">
                <a:latin typeface="Poppins"/>
                <a:ea typeface="Poppins"/>
                <a:cs typeface="Poppins"/>
                <a:sym typeface="Poppins"/>
              </a:rPr>
              <a:t>Python/Java/CSharp/Ruby/JavaScript/Kotlin</a:t>
            </a:r>
            <a:endParaRPr lang="pt-PT" altLang="pt-BR">
              <a:latin typeface="Poppins"/>
              <a:ea typeface="Poppins"/>
              <a:cs typeface="Poppins"/>
              <a:sym typeface="Poppins"/>
            </a:endParaRPr>
          </a:p>
          <a:p>
            <a:pPr marL="4254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endParaRPr lang="pt-BR" alt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50" y="2882265"/>
            <a:ext cx="2095500" cy="21812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548800" y="667650"/>
            <a:ext cx="5416200" cy="42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pt-BR" sz="1600" b="1">
                <a:highlight>
                  <a:srgbClr val="00D563"/>
                </a:highlight>
                <a:latin typeface="Poppins"/>
                <a:ea typeface="Poppins"/>
                <a:cs typeface="Poppins"/>
                <a:sym typeface="Poppins"/>
              </a:rPr>
              <a:t>O que é selenium?</a:t>
            </a:r>
            <a:endParaRPr lang="pt-PT" altLang="pt-BR" sz="1600" b="1">
              <a:highlight>
                <a:srgbClr val="00D563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281760" y="1899560"/>
            <a:ext cx="5867700" cy="82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254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pt-PT" altLang="pt-BR">
                <a:latin typeface="Poppins"/>
                <a:ea typeface="Poppins"/>
                <a:cs typeface="Poppins"/>
                <a:sym typeface="Poppins"/>
              </a:rPr>
              <a:t>Ferramenta de testes automatizados</a:t>
            </a:r>
            <a:endParaRPr lang="pt-PT" altLang="pt-BR">
              <a:latin typeface="Poppins"/>
              <a:ea typeface="Poppins"/>
              <a:cs typeface="Poppins"/>
              <a:sym typeface="Poppins"/>
            </a:endParaRPr>
          </a:p>
          <a:p>
            <a:pPr marL="4254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pt-PT" altLang="pt-BR">
                <a:latin typeface="Poppins"/>
                <a:ea typeface="Poppins"/>
                <a:cs typeface="Poppins"/>
                <a:sym typeface="Poppins"/>
              </a:rPr>
              <a:t>Ferramenta de automação de navegação</a:t>
            </a:r>
            <a:endParaRPr lang="pt-PT" altLang="pt-BR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5145" y="2813050"/>
            <a:ext cx="2095500" cy="21812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670" y="377825"/>
            <a:ext cx="2675890" cy="3208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Título 2"/>
          <p:cNvSpPr/>
          <p:nvPr>
            <p:ph type="title"/>
          </p:nvPr>
        </p:nvSpPr>
        <p:spPr/>
        <p:txBody>
          <a:bodyPr/>
          <a:p>
            <a:r>
              <a:rPr lang="pt-PT" altLang="pt-BR"/>
              <a:t>Desafio para um bom teste</a:t>
            </a:r>
            <a:endParaRPr lang="pt-PT" altLang="pt-BR"/>
          </a:p>
        </p:txBody>
      </p:sp>
      <p:sp>
        <p:nvSpPr>
          <p:cNvPr id="4" name="Subtítulo 3"/>
          <p:cNvSpPr/>
          <p:nvPr>
            <p:ph type="subTitle" idx="2"/>
          </p:nvPr>
        </p:nvSpPr>
        <p:spPr/>
        <p:txBody>
          <a:bodyPr/>
          <a:p>
            <a:pPr marL="4254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pt-PT" altLang="pt-BR">
                <a:latin typeface="Poppins"/>
                <a:ea typeface="Poppins"/>
                <a:cs typeface="Poppins"/>
                <a:sym typeface="Poppins"/>
              </a:rPr>
              <a:t>Algumas vezes desenvolver testes custam muito tempo.</a:t>
            </a:r>
            <a:endParaRPr lang="pt-PT" altLang="pt-BR">
              <a:latin typeface="Poppins"/>
              <a:ea typeface="Poppins"/>
              <a:cs typeface="Poppins"/>
              <a:sym typeface="Poppins"/>
            </a:endParaRPr>
          </a:p>
          <a:p>
            <a:pPr marL="4254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r>
              <a:rPr lang="pt-PT" altLang="pt-BR"/>
              <a:t>Densenvolvido junto com a tela/pagina com todos detalhes.</a:t>
            </a:r>
            <a:endParaRPr lang="pt-PT" altLang="pt-BR"/>
          </a:p>
          <a:p>
            <a:pPr marL="4254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80604020202020204" pitchFamily="34" charset="0"/>
              <a:buChar char="•"/>
            </a:pPr>
            <a:endParaRPr lang="pt-PT" alt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50" y="2882265"/>
            <a:ext cx="2095500" cy="2181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548800" y="667650"/>
            <a:ext cx="5416200" cy="42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pt-BR" sz="1600" b="1">
                <a:highlight>
                  <a:srgbClr val="00D563"/>
                </a:highlight>
                <a:latin typeface="Poppins"/>
                <a:ea typeface="Poppins"/>
                <a:cs typeface="Poppins"/>
                <a:sym typeface="Poppins"/>
              </a:rPr>
              <a:t>Para que testar?</a:t>
            </a:r>
            <a:endParaRPr lang="pt-PT" altLang="pt-BR" sz="1600" b="1">
              <a:highlight>
                <a:srgbClr val="00D563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637995" y="1899560"/>
            <a:ext cx="5867700" cy="115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pt-PT" altLang="pt-BR">
                <a:latin typeface="Poppins"/>
                <a:ea typeface="Poppins"/>
                <a:cs typeface="Poppins"/>
                <a:sym typeface="Poppins"/>
              </a:rPr>
              <a:t>Testes trazem garantias do que foi desenvolvido!</a:t>
            </a:r>
            <a:endParaRPr lang="pt-PT" altLang="pt-BR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pt-PT" altLang="pt-BR">
                <a:latin typeface="Poppins"/>
                <a:ea typeface="Poppins"/>
                <a:cs typeface="Poppins"/>
                <a:sym typeface="Poppins"/>
              </a:rPr>
              <a:t>Testes orientam no desenvolvimento!</a:t>
            </a:r>
            <a:endParaRPr lang="pt-PT" altLang="pt-BR">
              <a:latin typeface="Poppins"/>
              <a:ea typeface="Poppins"/>
              <a:cs typeface="Poppins"/>
              <a:sym typeface="Poppins"/>
            </a:endParaRPr>
          </a:p>
          <a:p>
            <a:pPr marL="1397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</a:pPr>
            <a:endParaRPr lang="pt-PT" altLang="pt-BR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1890" y="2319655"/>
            <a:ext cx="2695575" cy="23456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/>
        </p:nvSpPr>
        <p:spPr>
          <a:xfrm>
            <a:off x="526575" y="667650"/>
            <a:ext cx="5416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highlight>
                  <a:srgbClr val="00D563"/>
                </a:highlight>
                <a:latin typeface="Poppins"/>
                <a:ea typeface="Poppins"/>
                <a:cs typeface="Poppins"/>
                <a:sym typeface="Poppins"/>
              </a:rPr>
              <a:t>Docs de apoio</a:t>
            </a:r>
            <a:endParaRPr sz="1600" b="1">
              <a:highlight>
                <a:srgbClr val="00D563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611200" y="1448075"/>
            <a:ext cx="5416200" cy="504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https://www.selenium.dev/documentation/</a:t>
            </a:r>
            <a:endParaRPr lang="pt-BR" u="sng">
              <a:solidFill>
                <a:schemeClr val="hlink"/>
              </a:solidFill>
            </a:endParaRPr>
          </a:p>
        </p:txBody>
      </p:sp>
      <p:pic>
        <p:nvPicPr>
          <p:cNvPr id="126" name="Google Shape;126;p20" descr="Desenho de cachorro com a língua de fora&#10;&#10;Descrição gerada automaticamente com confiança média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834076" y="2042550"/>
            <a:ext cx="1767299" cy="270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WPS Presentation</Application>
  <PresentationFormat/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Arial</vt:lpstr>
      <vt:lpstr>Nimbus Roman No9 L</vt:lpstr>
      <vt:lpstr>Poppins Medium</vt:lpstr>
      <vt:lpstr>Poppins</vt:lpstr>
      <vt:lpstr>C059</vt:lpstr>
      <vt:lpstr>Microsoft YaHei</vt:lpstr>
      <vt:lpstr>Droid Sans Fallback</vt:lpstr>
      <vt:lpstr>Arial Unicode MS</vt:lpstr>
      <vt:lpstr>Noto Color Emoji</vt:lpstr>
      <vt:lpstr>Default Design</vt:lpstr>
      <vt:lpstr>PowerPoint 演示文稿</vt:lpstr>
      <vt:lpstr>O que é selenium?</vt:lpstr>
      <vt:lpstr>PowerPoint 演示文稿</vt:lpstr>
      <vt:lpstr>O que é selenium?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gregorio</cp:lastModifiedBy>
  <cp:revision>13</cp:revision>
  <dcterms:created xsi:type="dcterms:W3CDTF">2022-05-09T23:47:37Z</dcterms:created>
  <dcterms:modified xsi:type="dcterms:W3CDTF">2022-05-09T23:47:37Z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1046-11.1.0.10920</vt:lpwstr>
  </property>
</Properties>
</file>