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57" r:id="rId6"/>
    <p:sldId id="271" r:id="rId7"/>
    <p:sldId id="264" r:id="rId8"/>
    <p:sldId id="272" r:id="rId9"/>
    <p:sldId id="273" r:id="rId10"/>
    <p:sldId id="274" r:id="rId11"/>
    <p:sldId id="263" r:id="rId12"/>
  </p:sldIdLst>
  <p:sldSz cx="9144000" cy="5143500"/>
  <p:notesSz cx="6858000" cy="9144000"/>
  <p:embeddedFontLst>
    <p:embeddedFont>
      <p:font typeface="Poppins" charset="0"/>
      <p:regular r:id="rId16"/>
      <p:bold r:id="rId17"/>
      <p:italic r:id="rId18"/>
      <p:boldItalic r:id="rId19"/>
    </p:embeddedFont>
    <p:embeddedFont>
      <p:font typeface="Poppins Medium" charset="0"/>
      <p:regular r:id="rId20"/>
      <p:bold r:id="rId21"/>
      <p:italic r:id="rId22"/>
      <p:boldItalic r:id="rId23"/>
    </p:embeddedFont>
    <p:embeddedFont>
      <p:font typeface="Poppins SemiBold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90"/>
        <p:guide pos="289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2.fntdata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f0bbca1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0df0bbca1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d378b8d5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d378b8d5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pt-BR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pt-BR"/>
          </a:p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563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994602" y="2380300"/>
            <a:ext cx="50775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altLang="pt-BR" sz="2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Testes com Selenium</a:t>
            </a:r>
            <a:endParaRPr lang="pt-PT" altLang="pt-BR" sz="28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041474" y="3165300"/>
            <a:ext cx="1479600" cy="351600"/>
          </a:xfrm>
          <a:prstGeom prst="roundRect">
            <a:avLst>
              <a:gd name="adj" fmla="val 50000"/>
            </a:avLst>
          </a:prstGeom>
          <a:solidFill>
            <a:srgbClr val="00B7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86302" y="-2"/>
            <a:ext cx="43576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77825" y="2015544"/>
            <a:ext cx="3963600" cy="312795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088390" y="3165475"/>
            <a:ext cx="1877695" cy="35179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alt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Gregório Honorato</a:t>
            </a:r>
            <a:endParaRPr lang="pt-PT" altLang="pt-BR" sz="12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2"/>
          </p:nvPr>
        </p:nvSpPr>
        <p:spPr/>
        <p:txBody>
          <a:bodyPr/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Lib presente em várias linguagem de programação.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Algumas linguagens: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139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Python/Java/CSharp/Ruby/JavaScript/Kotlin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2882265"/>
            <a:ext cx="2095500" cy="2181225"/>
          </a:xfrm>
          <a:prstGeom prst="rect">
            <a:avLst/>
          </a:prstGeom>
        </p:spPr>
      </p:pic>
      <p:sp>
        <p:nvSpPr>
          <p:cNvPr id="78" name="Google Shape;78;p14"/>
          <p:cNvSpPr txBox="1"/>
          <p:nvPr/>
        </p:nvSpPr>
        <p:spPr>
          <a:xfrm>
            <a:off x="548800" y="667650"/>
            <a:ext cx="54162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O que é selenium?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5220" y="139065"/>
            <a:ext cx="2675890" cy="3208655"/>
          </a:xfrm>
          <a:prstGeom prst="rect">
            <a:avLst/>
          </a:prstGeom>
        </p:spPr>
      </p:pic>
      <p:sp>
        <p:nvSpPr>
          <p:cNvPr id="78" name="Google Shape;78;p14"/>
          <p:cNvSpPr txBox="1"/>
          <p:nvPr/>
        </p:nvSpPr>
        <p:spPr>
          <a:xfrm>
            <a:off x="548800" y="667650"/>
            <a:ext cx="54162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O que é selenium?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281760" y="1899560"/>
            <a:ext cx="586770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Simula uma pessoa navegando.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Ferramenta de testes automatizados.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Ferramenta de automação de navegação.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80" y="2998470"/>
            <a:ext cx="1917065" cy="1995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2"/>
          </p:nvPr>
        </p:nvSpPr>
        <p:spPr>
          <a:xfrm>
            <a:off x="263525" y="1504315"/>
            <a:ext cx="8229600" cy="3394472"/>
          </a:xfrm>
        </p:spPr>
        <p:txBody>
          <a:bodyPr/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Algumas vezes desenvolver testes custam muito tempo.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/>
              <a:t>Devem ser densenvolvido junto com a tela/pagina com todos detalhes.</a:t>
            </a:r>
            <a:endParaRPr lang="pt-PT" altLang="pt-BR"/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endParaRPr lang="pt-PT" altLang="pt-BR"/>
          </a:p>
        </p:txBody>
      </p:sp>
      <p:pic>
        <p:nvPicPr>
          <p:cNvPr id="2" name="Imagem 1" descr="adr_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280" y="3133725"/>
            <a:ext cx="3528695" cy="1824990"/>
          </a:xfrm>
          <a:prstGeom prst="rect">
            <a:avLst/>
          </a:prstGeom>
        </p:spPr>
      </p:pic>
      <p:sp>
        <p:nvSpPr>
          <p:cNvPr id="78" name="Google Shape;78;p14"/>
          <p:cNvSpPr txBox="1"/>
          <p:nvPr/>
        </p:nvSpPr>
        <p:spPr>
          <a:xfrm>
            <a:off x="548640" y="667385"/>
            <a:ext cx="719836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O que deve ser testado?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556420" y="667650"/>
            <a:ext cx="54162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Para que testar?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637995" y="1899560"/>
            <a:ext cx="586770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Testes trazem garantias do que foi desenvolvido.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Testes podem ajudar a refinar o desenvolvimento.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015" y="2797810"/>
            <a:ext cx="2695575" cy="2345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556260" y="667385"/>
            <a:ext cx="8082915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Refinar no desenvolvimento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2082800"/>
            <a:ext cx="920369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24205" y="2234565"/>
            <a:ext cx="7886700" cy="2332990"/>
          </a:xfrm>
        </p:spPr>
        <p:txBody>
          <a:bodyPr/>
          <a:p>
            <a:r>
              <a:rPr lang="pt-PT" altLang="pt-BR"/>
              <a:t># criação de ambiente virtual</a:t>
            </a:r>
            <a:endParaRPr lang="pt-PT" altLang="pt-BR"/>
          </a:p>
          <a:p>
            <a:r>
              <a:rPr lang="pt-PT" altLang="pt-BR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-m venv ambiente_test</a:t>
            </a:r>
            <a:endParaRPr lang="pt-PT" altLang="pt-BR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PT" altLang="pt-BR">
                <a:sym typeface="+mn-ea"/>
              </a:rPr>
              <a:t># ativando ambiente</a:t>
            </a:r>
            <a:endParaRPr lang="pt-PT" altLang="pt-BR"/>
          </a:p>
          <a:p>
            <a:r>
              <a:rPr lang="pt-PT" altLang="pt-BR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venv/bin/activate</a:t>
            </a:r>
            <a:endParaRPr lang="pt-PT" altLang="pt-BR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PT" altLang="pt-BR">
                <a:sym typeface="+mn-ea"/>
              </a:rPr>
              <a:t># instalando selenium</a:t>
            </a:r>
            <a:endParaRPr lang="pt-PT" altLang="pt-BR"/>
          </a:p>
          <a:p>
            <a:r>
              <a:rPr lang="pt-PT" altLang="pt-BR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 install selenium webdriver_manager</a:t>
            </a:r>
            <a:endParaRPr lang="pt-PT" altLang="pt-BR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260" y="667385"/>
            <a:ext cx="8082915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Por onde começar?!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24205" y="2234565"/>
            <a:ext cx="7886700" cy="2332990"/>
          </a:xfrm>
        </p:spPr>
        <p:txBody>
          <a:bodyPr/>
          <a:p>
            <a:pPr algn="ctr"/>
            <a:r>
              <a:rPr lang="pt-PT" altLang="pt-BR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 usar o </a:t>
            </a:r>
            <a:r>
              <a:rPr lang="pt-PT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codium</a:t>
            </a:r>
            <a:endParaRPr lang="pt-PT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260" y="667385"/>
            <a:ext cx="8082915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Bora para o código!!!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533560" y="667650"/>
            <a:ext cx="54162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Docs de apoio</a:t>
            </a:r>
            <a:endParaRPr 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11505" y="1447800"/>
            <a:ext cx="7220585" cy="572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BR" sz="2400">
                <a:latin typeface="Poppins"/>
                <a:ea typeface="Poppins"/>
                <a:cs typeface="Poppins"/>
                <a:sym typeface="Poppins"/>
              </a:rPr>
              <a:t>https://www.selenium.dev/documentation</a:t>
            </a:r>
            <a:endParaRPr lang="pt-BR" sz="24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BR" sz="2400">
                <a:latin typeface="Poppins"/>
                <a:ea typeface="Poppins"/>
                <a:cs typeface="Poppins"/>
                <a:sym typeface="Poppins"/>
              </a:rPr>
              <a:t>https://pypi.org/project/webdriver-manager/</a:t>
            </a:r>
            <a:endParaRPr lang="pt-BR" sz="24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BR" sz="2400">
                <a:latin typeface="Poppins"/>
                <a:ea typeface="Poppins"/>
                <a:cs typeface="Poppins"/>
                <a:sym typeface="Poppins"/>
              </a:rPr>
              <a:t>https://www.selenium.dev/selenium/docs/api/rb/Selenium/WebDriver/Chrome/Options.html</a:t>
            </a:r>
            <a:endParaRPr lang="pt-BR" sz="2400">
              <a:latin typeface="Poppins"/>
              <a:ea typeface="Poppins"/>
              <a:cs typeface="Poppins"/>
              <a:sym typeface="Poppins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pt-BR" sz="2400">
                <a:solidFill>
                  <a:schemeClr val="hlink"/>
                </a:solidFill>
              </a:rPr>
              <a:t>Grupos:</a:t>
            </a: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 u="sng">
                <a:solidFill>
                  <a:schemeClr val="hlink"/>
                </a:solidFill>
              </a:rPr>
              <a:t>https://t.me/cursopythonselenium</a:t>
            </a: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 u="sng">
                <a:solidFill>
                  <a:schemeClr val="hlink"/>
                </a:solidFill>
              </a:rPr>
              <a:t>https://t.me/TestingSelenium</a:t>
            </a: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 u="sng">
                <a:solidFill>
                  <a:schemeClr val="hlink"/>
                </a:solidFill>
              </a:rPr>
              <a:t>https://www.youtube.com/dunossauro</a:t>
            </a: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endParaRPr lang="pt-PT" altLang="pt-BR" sz="2400" u="sng">
              <a:solidFill>
                <a:schemeClr val="hlink"/>
              </a:solidFill>
            </a:endParaRPr>
          </a:p>
        </p:txBody>
      </p:sp>
      <p:pic>
        <p:nvPicPr>
          <p:cNvPr id="126" name="Google Shape;126;p20" descr="Desenho de cachorro com a língua de fora&#10;&#10;Descrição gerada automaticamente com confiança média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377001" y="2440060"/>
            <a:ext cx="1767299" cy="27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Presentation</Application>
  <PresentationFormat/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Nimbus Roman No9 L</vt:lpstr>
      <vt:lpstr>Poppins Medium</vt:lpstr>
      <vt:lpstr>Poppins</vt:lpstr>
      <vt:lpstr>C059</vt:lpstr>
      <vt:lpstr>Microsoft YaHei</vt:lpstr>
      <vt:lpstr>Droid Sans Fallback</vt:lpstr>
      <vt:lpstr>Arial Unicode MS</vt:lpstr>
      <vt:lpstr>Noto Color Emoji</vt:lpstr>
      <vt:lpstr>Default Design</vt:lpstr>
      <vt:lpstr>PowerPoint 演示文稿</vt:lpstr>
      <vt:lpstr>O que é selenium?</vt:lpstr>
      <vt:lpstr>PowerPoint 演示文稿</vt:lpstr>
      <vt:lpstr>O que é selenium?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gregorio</cp:lastModifiedBy>
  <cp:revision>27</cp:revision>
  <dcterms:created xsi:type="dcterms:W3CDTF">2022-05-10T02:48:46Z</dcterms:created>
  <dcterms:modified xsi:type="dcterms:W3CDTF">2022-05-10T02:48:46Z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1046-11.1.0.10920</vt:lpwstr>
  </property>
</Properties>
</file>