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6" r:id="rId5"/>
    <p:sldId id="257" r:id="rId6"/>
    <p:sldId id="271" r:id="rId7"/>
    <p:sldId id="264" r:id="rId8"/>
    <p:sldId id="272" r:id="rId9"/>
    <p:sldId id="273" r:id="rId10"/>
    <p:sldId id="274" r:id="rId11"/>
    <p:sldId id="263" r:id="rId12"/>
  </p:sldIdLst>
  <p:sldSz cx="9144000" cy="5143500"/>
  <p:notesSz cx="6858000" cy="9144000"/>
  <p:embeddedFontLst>
    <p:embeddedFont>
      <p:font typeface="Poppins" charset="0"/>
      <p:regular r:id="rId16"/>
      <p:bold r:id="rId17"/>
      <p:italic r:id="rId18"/>
      <p:boldItalic r:id="rId19"/>
    </p:embeddedFont>
    <p:embeddedFont>
      <p:font typeface="Poppins Medium" charset="0"/>
      <p:regular r:id="rId20"/>
      <p:bold r:id="rId21"/>
      <p:italic r:id="rId22"/>
      <p:boldItalic r:id="rId23"/>
    </p:embeddedFont>
    <p:embeddedFont>
      <p:font typeface="Poppins SemiBold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590"/>
        <p:guide pos="289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font" Target="fonts/font12.fntdata"/><Relationship Id="rId26" Type="http://schemas.openxmlformats.org/officeDocument/2006/relationships/font" Target="fonts/font11.fntdata"/><Relationship Id="rId25" Type="http://schemas.openxmlformats.org/officeDocument/2006/relationships/font" Target="fonts/font10.fntdata"/><Relationship Id="rId24" Type="http://schemas.openxmlformats.org/officeDocument/2006/relationships/font" Target="fonts/font9.fntdata"/><Relationship Id="rId23" Type="http://schemas.openxmlformats.org/officeDocument/2006/relationships/font" Target="fonts/font8.fntdata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df0bbca12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g10df0bbca12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6a69f5972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6a69f5972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6a69f5972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6a69f5972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6a69f5972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6a69f5972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6a69f5972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6a69f5972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6a69f5972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6a69f5972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5d378b8d5_0_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5d378b8d5_0_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52930" cy="438864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4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4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1" y="1878806"/>
            <a:ext cx="3868340" cy="276344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ítulo 1025"/>
          <p:cNvSpPr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Clique para editar o estilo do título mestre</a:t>
            </a:r>
          </a:p>
        </p:txBody>
      </p:sp>
      <p:sp>
        <p:nvSpPr>
          <p:cNvPr id="1027" name="Espaço Reservado para Texto 1026"/>
          <p:cNvSpPr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Clique para editar os estilos do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1028" name="Espaço Reservado para Data 1027"/>
          <p:cNvSpPr/>
          <p:nvPr>
            <p:ph type="dt" sz="half" idx="2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50"/>
            </a:lvl1pPr>
          </a:lstStyle>
          <a:p>
            <a:pPr lvl="0"/>
            <a:endParaRPr lang="pt-BR"/>
          </a:p>
        </p:txBody>
      </p:sp>
      <p:sp>
        <p:nvSpPr>
          <p:cNvPr id="1029" name="Espaço Reservado para Rodapé 1028"/>
          <p:cNvSpPr/>
          <p:nvPr>
            <p:ph type="ftr" sz="quarter" idx="3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50"/>
            </a:lvl1pPr>
          </a:lstStyle>
          <a:p>
            <a:pPr lvl="0"/>
            <a:endParaRPr lang="pt-BR"/>
          </a:p>
        </p:txBody>
      </p:sp>
      <p:sp>
        <p:nvSpPr>
          <p:cNvPr id="1030" name="Espaço Reservado para Número de Slide 1029"/>
          <p:cNvSpPr/>
          <p:nvPr>
            <p:ph type="sldNum" sz="quarter" idx="4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50"/>
            </a:lvl1pPr>
          </a:lstStyle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399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8850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1750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4650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057400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2400300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2743200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D563"/>
        </a:solidFill>
        <a:effectLst/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/>
        </p:nvSpPr>
        <p:spPr>
          <a:xfrm>
            <a:off x="994602" y="2380300"/>
            <a:ext cx="5077500" cy="61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altLang="pt-BR" sz="28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Testes com Selenium</a:t>
            </a:r>
            <a:endParaRPr lang="pt-PT" altLang="pt-BR" sz="28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3041474" y="3165300"/>
            <a:ext cx="1479600" cy="351600"/>
          </a:xfrm>
          <a:prstGeom prst="roundRect">
            <a:avLst>
              <a:gd name="adj" fmla="val 50000"/>
            </a:avLst>
          </a:prstGeom>
          <a:solidFill>
            <a:srgbClr val="00B7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 sz="12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Engenharia</a:t>
            </a:r>
            <a:endParaRPr sz="1400" b="1" i="0" u="none" strike="noStrike" cap="none">
              <a:solidFill>
                <a:srgbClr val="000000"/>
              </a:solidFill>
            </a:endParaRPr>
          </a:p>
        </p:txBody>
      </p:sp>
      <p:pic>
        <p:nvPicPr>
          <p:cNvPr id="71" name="Google Shape;71;p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786302" y="-2"/>
            <a:ext cx="43576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77825" y="2015544"/>
            <a:ext cx="3963600" cy="3127957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/>
          <p:nvPr/>
        </p:nvSpPr>
        <p:spPr>
          <a:xfrm>
            <a:off x="1088390" y="3165475"/>
            <a:ext cx="1877695" cy="351790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PT" altLang="pt-BR" sz="12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Gregório Honorato</a:t>
            </a:r>
            <a:endParaRPr lang="pt-PT" altLang="pt-BR" sz="1200" b="1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Subtítulo 3"/>
          <p:cNvSpPr/>
          <p:nvPr>
            <p:ph type="subTitle" idx="2"/>
          </p:nvPr>
        </p:nvSpPr>
        <p:spPr/>
        <p:txBody>
          <a:bodyPr/>
          <a:p>
            <a:pPr marL="4254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80604020202020204" pitchFamily="34" charset="0"/>
              <a:buChar char="•"/>
            </a:pPr>
            <a:r>
              <a:rPr lang="pt-PT" altLang="pt-BR">
                <a:latin typeface="Poppins"/>
                <a:ea typeface="Poppins"/>
                <a:cs typeface="Poppins"/>
                <a:sym typeface="Poppins"/>
              </a:rPr>
              <a:t>Lib presente em várias linguagem de programação.</a:t>
            </a:r>
            <a:endParaRPr lang="pt-PT" altLang="pt-BR">
              <a:latin typeface="Poppins"/>
              <a:ea typeface="Poppins"/>
              <a:cs typeface="Poppins"/>
              <a:sym typeface="Poppins"/>
            </a:endParaRPr>
          </a:p>
          <a:p>
            <a:pPr marL="4254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80604020202020204" pitchFamily="34" charset="0"/>
              <a:buChar char="•"/>
            </a:pPr>
            <a:r>
              <a:rPr lang="pt-PT" altLang="pt-BR">
                <a:latin typeface="Poppins"/>
                <a:ea typeface="Poppins"/>
                <a:cs typeface="Poppins"/>
                <a:sym typeface="Poppins"/>
              </a:rPr>
              <a:t>Algumas linguagens:</a:t>
            </a:r>
            <a:endParaRPr lang="pt-PT" altLang="pt-BR">
              <a:latin typeface="Poppins"/>
              <a:ea typeface="Poppins"/>
              <a:cs typeface="Poppins"/>
              <a:sym typeface="Poppins"/>
            </a:endParaRPr>
          </a:p>
          <a:p>
            <a:pPr marL="1397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PT" altLang="pt-BR">
                <a:latin typeface="Poppins"/>
                <a:ea typeface="Poppins"/>
                <a:cs typeface="Poppins"/>
                <a:sym typeface="Poppins"/>
              </a:rPr>
              <a:t>Python/Java/CSharp/Ruby/JavaScript/Kotlin</a:t>
            </a:r>
            <a:endParaRPr lang="pt-PT" altLang="pt-BR">
              <a:latin typeface="Poppins"/>
              <a:ea typeface="Poppins"/>
              <a:cs typeface="Poppins"/>
              <a:sym typeface="Poppins"/>
            </a:endParaRPr>
          </a:p>
          <a:p>
            <a:pPr marL="4254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80604020202020204" pitchFamily="34" charset="0"/>
              <a:buChar char="•"/>
            </a:pPr>
            <a:endParaRPr lang="pt-BR" alt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50" y="2882265"/>
            <a:ext cx="2095500" cy="2181225"/>
          </a:xfrm>
          <a:prstGeom prst="rect">
            <a:avLst/>
          </a:prstGeom>
        </p:spPr>
      </p:pic>
      <p:sp>
        <p:nvSpPr>
          <p:cNvPr id="78" name="Google Shape;78;p14"/>
          <p:cNvSpPr txBox="1"/>
          <p:nvPr/>
        </p:nvSpPr>
        <p:spPr>
          <a:xfrm>
            <a:off x="548800" y="667650"/>
            <a:ext cx="5416200" cy="6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pt-BR" sz="3300" b="1">
                <a:highlight>
                  <a:srgbClr val="00D563"/>
                </a:highlight>
                <a:latin typeface="Poppins"/>
                <a:ea typeface="Poppins"/>
                <a:cs typeface="Poppins"/>
                <a:sym typeface="Poppins"/>
              </a:rPr>
              <a:t>O que é selenium?</a:t>
            </a:r>
            <a:endParaRPr lang="pt-PT" altLang="pt-BR" sz="3300" b="1">
              <a:highlight>
                <a:srgbClr val="00D563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5220" y="139065"/>
            <a:ext cx="2675890" cy="3208655"/>
          </a:xfrm>
          <a:prstGeom prst="rect">
            <a:avLst/>
          </a:prstGeom>
        </p:spPr>
      </p:pic>
      <p:sp>
        <p:nvSpPr>
          <p:cNvPr id="78" name="Google Shape;78;p14"/>
          <p:cNvSpPr txBox="1"/>
          <p:nvPr/>
        </p:nvSpPr>
        <p:spPr>
          <a:xfrm>
            <a:off x="548800" y="667650"/>
            <a:ext cx="5416200" cy="6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pt-BR" sz="3300" b="1">
                <a:highlight>
                  <a:srgbClr val="00D563"/>
                </a:highlight>
                <a:latin typeface="Poppins"/>
                <a:ea typeface="Poppins"/>
                <a:cs typeface="Poppins"/>
                <a:sym typeface="Poppins"/>
              </a:rPr>
              <a:t>O que é selenium?</a:t>
            </a:r>
            <a:endParaRPr lang="pt-PT" altLang="pt-BR" sz="3300" b="1">
              <a:highlight>
                <a:srgbClr val="00D563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1281760" y="1899560"/>
            <a:ext cx="5867700" cy="239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254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80604020202020204" pitchFamily="34" charset="0"/>
              <a:buChar char="•"/>
            </a:pPr>
            <a:r>
              <a:rPr lang="pt-PT" altLang="pt-BR" sz="2400">
                <a:latin typeface="Poppins"/>
                <a:ea typeface="Poppins"/>
                <a:cs typeface="Poppins"/>
                <a:sym typeface="Poppins"/>
              </a:rPr>
              <a:t>Simula uma pessoa navegando.</a:t>
            </a:r>
            <a:endParaRPr lang="pt-PT" altLang="pt-BR" sz="2400">
              <a:latin typeface="Poppins"/>
              <a:ea typeface="Poppins"/>
              <a:cs typeface="Poppins"/>
              <a:sym typeface="Poppins"/>
            </a:endParaRPr>
          </a:p>
          <a:p>
            <a:pPr marL="4254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80604020202020204" pitchFamily="34" charset="0"/>
              <a:buChar char="•"/>
            </a:pPr>
            <a:r>
              <a:rPr lang="pt-PT" altLang="pt-BR" sz="2400">
                <a:latin typeface="Poppins"/>
                <a:ea typeface="Poppins"/>
                <a:cs typeface="Poppins"/>
                <a:sym typeface="Poppins"/>
              </a:rPr>
              <a:t>Ferramenta de testes automatizados.</a:t>
            </a:r>
            <a:endParaRPr lang="pt-PT" altLang="pt-BR" sz="2400">
              <a:latin typeface="Poppins"/>
              <a:ea typeface="Poppins"/>
              <a:cs typeface="Poppins"/>
              <a:sym typeface="Poppins"/>
            </a:endParaRPr>
          </a:p>
          <a:p>
            <a:pPr marL="4254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80604020202020204" pitchFamily="34" charset="0"/>
              <a:buChar char="•"/>
            </a:pPr>
            <a:r>
              <a:rPr lang="pt-PT" altLang="pt-BR" sz="2400">
                <a:latin typeface="Poppins"/>
                <a:ea typeface="Poppins"/>
                <a:cs typeface="Poppins"/>
                <a:sym typeface="Poppins"/>
              </a:rPr>
              <a:t>Ferramenta de automação de navegação.</a:t>
            </a:r>
            <a:endParaRPr lang="pt-PT" altLang="pt-BR" sz="24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580" y="2998470"/>
            <a:ext cx="1917065" cy="19958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Subtítulo 3"/>
          <p:cNvSpPr/>
          <p:nvPr>
            <p:ph type="subTitle" idx="2"/>
          </p:nvPr>
        </p:nvSpPr>
        <p:spPr>
          <a:xfrm>
            <a:off x="263525" y="1504315"/>
            <a:ext cx="8229600" cy="3394472"/>
          </a:xfrm>
        </p:spPr>
        <p:txBody>
          <a:bodyPr/>
          <a:p>
            <a:pPr marL="4254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80604020202020204" pitchFamily="34" charset="0"/>
              <a:buChar char="•"/>
            </a:pPr>
            <a:r>
              <a:rPr lang="pt-PT" altLang="pt-BR">
                <a:latin typeface="Poppins"/>
                <a:ea typeface="Poppins"/>
                <a:cs typeface="Poppins"/>
                <a:sym typeface="Poppins"/>
              </a:rPr>
              <a:t>Algumas vezes desenvolver testes custam muito tempo.</a:t>
            </a:r>
            <a:endParaRPr lang="pt-PT" altLang="pt-BR">
              <a:latin typeface="Poppins"/>
              <a:ea typeface="Poppins"/>
              <a:cs typeface="Poppins"/>
              <a:sym typeface="Poppins"/>
            </a:endParaRPr>
          </a:p>
          <a:p>
            <a:pPr marL="4254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80604020202020204" pitchFamily="34" charset="0"/>
              <a:buChar char="•"/>
            </a:pPr>
            <a:r>
              <a:rPr lang="pt-PT" altLang="pt-BR"/>
              <a:t>Devem ser densenvolvido junto com a tela/pagina com todos detalhes.</a:t>
            </a:r>
            <a:endParaRPr lang="pt-PT" altLang="pt-BR"/>
          </a:p>
          <a:p>
            <a:pPr marL="4254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80604020202020204" pitchFamily="34" charset="0"/>
              <a:buChar char="•"/>
            </a:pPr>
            <a:endParaRPr lang="pt-PT" altLang="pt-BR"/>
          </a:p>
        </p:txBody>
      </p:sp>
      <p:pic>
        <p:nvPicPr>
          <p:cNvPr id="2" name="Imagem 1" descr="adr_1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9280" y="3133725"/>
            <a:ext cx="3528695" cy="1824990"/>
          </a:xfrm>
          <a:prstGeom prst="rect">
            <a:avLst/>
          </a:prstGeom>
        </p:spPr>
      </p:pic>
      <p:sp>
        <p:nvSpPr>
          <p:cNvPr id="78" name="Google Shape;78;p14"/>
          <p:cNvSpPr txBox="1"/>
          <p:nvPr/>
        </p:nvSpPr>
        <p:spPr>
          <a:xfrm>
            <a:off x="548640" y="667385"/>
            <a:ext cx="7198360" cy="6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pt-BR" sz="3300" b="1">
                <a:highlight>
                  <a:srgbClr val="00D563"/>
                </a:highlight>
                <a:latin typeface="Poppins"/>
                <a:ea typeface="Poppins"/>
                <a:cs typeface="Poppins"/>
                <a:sym typeface="Poppins"/>
              </a:rPr>
              <a:t>O que deve ser testado?</a:t>
            </a:r>
            <a:endParaRPr lang="pt-PT" altLang="pt-BR" sz="3300" b="1">
              <a:highlight>
                <a:srgbClr val="00D563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/>
        </p:nvSpPr>
        <p:spPr>
          <a:xfrm>
            <a:off x="556420" y="667650"/>
            <a:ext cx="5416200" cy="6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pt-BR" sz="3300" b="1">
                <a:highlight>
                  <a:srgbClr val="00D563"/>
                </a:highlight>
                <a:latin typeface="Poppins"/>
                <a:ea typeface="Poppins"/>
                <a:cs typeface="Poppins"/>
                <a:sym typeface="Poppins"/>
              </a:rPr>
              <a:t>Para que testar?</a:t>
            </a:r>
            <a:endParaRPr lang="pt-PT" altLang="pt-BR" sz="3300" b="1">
              <a:highlight>
                <a:srgbClr val="00D563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1637995" y="1899560"/>
            <a:ext cx="5867700" cy="239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pt-PT" altLang="pt-BR" sz="2400">
                <a:latin typeface="Poppins"/>
                <a:ea typeface="Poppins"/>
                <a:cs typeface="Poppins"/>
                <a:sym typeface="Poppins"/>
              </a:rPr>
              <a:t>Testes trazem garantias do que foi desenvolvido.</a:t>
            </a:r>
            <a:endParaRPr lang="pt-PT" altLang="pt-BR" sz="240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pt-PT" altLang="pt-BR" sz="2400">
                <a:latin typeface="Poppins"/>
                <a:ea typeface="Poppins"/>
                <a:cs typeface="Poppins"/>
                <a:sym typeface="Poppins"/>
              </a:rPr>
              <a:t>Testes podem ajudar a refinar o desenvolvimento.</a:t>
            </a:r>
            <a:endParaRPr lang="pt-PT" altLang="pt-BR" sz="24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7015" y="2797810"/>
            <a:ext cx="2695575" cy="23456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/>
        </p:nvSpPr>
        <p:spPr>
          <a:xfrm>
            <a:off x="556260" y="667385"/>
            <a:ext cx="8082915" cy="6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pt-BR" sz="3300" b="1">
                <a:highlight>
                  <a:srgbClr val="00D563"/>
                </a:highlight>
                <a:latin typeface="Poppins"/>
                <a:ea typeface="Poppins"/>
                <a:cs typeface="Poppins"/>
                <a:sym typeface="Poppins"/>
              </a:rPr>
              <a:t>Refinar no desenvolvimento</a:t>
            </a:r>
            <a:endParaRPr lang="pt-PT" altLang="pt-BR" sz="3300" b="1">
              <a:highlight>
                <a:srgbClr val="00D563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2082800"/>
            <a:ext cx="9203690" cy="1892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624205" y="2234565"/>
            <a:ext cx="7886700" cy="2332990"/>
          </a:xfrm>
        </p:spPr>
        <p:txBody>
          <a:bodyPr/>
          <a:p>
            <a:r>
              <a:rPr lang="pt-PT" altLang="pt-BR"/>
              <a:t># criação de ambiente virtual</a:t>
            </a:r>
            <a:endParaRPr lang="pt-PT" altLang="pt-BR"/>
          </a:p>
          <a:p>
            <a:r>
              <a:rPr lang="pt-PT" altLang="pt-BR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-m venv ambiente_test</a:t>
            </a:r>
            <a:endParaRPr lang="pt-PT" altLang="pt-BR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PT" altLang="pt-BR">
                <a:sym typeface="+mn-ea"/>
              </a:rPr>
              <a:t># ativando ambiente</a:t>
            </a:r>
            <a:endParaRPr lang="pt-PT" altLang="pt-BR"/>
          </a:p>
          <a:p>
            <a:r>
              <a:rPr lang="pt-PT" altLang="pt-BR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source venv/bin/activate</a:t>
            </a:r>
            <a:endParaRPr lang="pt-PT" altLang="pt-BR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PT" altLang="pt-BR">
                <a:sym typeface="+mn-ea"/>
              </a:rPr>
              <a:t># instalando selenium</a:t>
            </a:r>
            <a:endParaRPr lang="pt-PT" altLang="pt-BR"/>
          </a:p>
          <a:p>
            <a:r>
              <a:rPr lang="pt-PT" altLang="pt-BR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pip install selenium webdriver_manager</a:t>
            </a:r>
            <a:endParaRPr lang="pt-PT" altLang="pt-BR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56260" y="667385"/>
            <a:ext cx="8082915" cy="6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pt-BR" sz="3300" b="1">
                <a:highlight>
                  <a:srgbClr val="00D563"/>
                </a:highlight>
                <a:latin typeface="Poppins"/>
                <a:ea typeface="Poppins"/>
                <a:cs typeface="Poppins"/>
                <a:sym typeface="Poppins"/>
              </a:rPr>
              <a:t>Por onde começar?!</a:t>
            </a:r>
            <a:endParaRPr lang="pt-PT" altLang="pt-BR" sz="3300" b="1">
              <a:highlight>
                <a:srgbClr val="00D563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624205" y="2234565"/>
            <a:ext cx="7886700" cy="2332990"/>
          </a:xfrm>
        </p:spPr>
        <p:txBody>
          <a:bodyPr/>
          <a:p>
            <a:pPr algn="ctr"/>
            <a:r>
              <a:rPr lang="pt-PT" altLang="pt-BR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Vou usar o </a:t>
            </a:r>
            <a:r>
              <a:rPr lang="pt-PT" altLang="pt-BR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codium</a:t>
            </a:r>
            <a:endParaRPr lang="pt-PT" altLang="pt-BR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56260" y="667385"/>
            <a:ext cx="8082915" cy="6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pt-BR" sz="3300" b="1">
                <a:highlight>
                  <a:srgbClr val="00D563"/>
                </a:highlight>
                <a:latin typeface="Poppins"/>
                <a:ea typeface="Poppins"/>
                <a:cs typeface="Poppins"/>
                <a:sym typeface="Poppins"/>
              </a:rPr>
              <a:t>Bora para o código!!!</a:t>
            </a:r>
            <a:endParaRPr lang="pt-PT" altLang="pt-BR" sz="3300" b="1">
              <a:highlight>
                <a:srgbClr val="00D563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/>
        </p:nvSpPr>
        <p:spPr>
          <a:xfrm>
            <a:off x="533560" y="667650"/>
            <a:ext cx="5416200" cy="6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 b="1">
                <a:highlight>
                  <a:srgbClr val="00D563"/>
                </a:highlight>
                <a:latin typeface="Poppins"/>
                <a:ea typeface="Poppins"/>
                <a:cs typeface="Poppins"/>
                <a:sym typeface="Poppins"/>
              </a:rPr>
              <a:t>Docs de apoio</a:t>
            </a:r>
            <a:endParaRPr lang="pt-BR" sz="3300" b="1">
              <a:highlight>
                <a:srgbClr val="00D563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611505" y="1447800"/>
            <a:ext cx="7220585" cy="461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pt-BR" sz="2400">
                <a:latin typeface="Poppins"/>
                <a:ea typeface="Poppins"/>
                <a:cs typeface="Poppins"/>
                <a:sym typeface="Poppins"/>
              </a:rPr>
              <a:t>https://www.selenium.dev/documentation</a:t>
            </a:r>
            <a:endParaRPr lang="pt-BR" sz="240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pt-BR" sz="2400">
                <a:latin typeface="Poppins"/>
                <a:ea typeface="Poppins"/>
                <a:cs typeface="Poppins"/>
                <a:sym typeface="Poppins"/>
              </a:rPr>
              <a:t>https://pypi.org/project/webdriver-manager/</a:t>
            </a:r>
            <a:endParaRPr lang="pt-BR" sz="2400">
              <a:latin typeface="Poppins"/>
              <a:ea typeface="Poppins"/>
              <a:cs typeface="Poppins"/>
              <a:sym typeface="Poppins"/>
            </a:endParaRP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PT" altLang="pt-BR" sz="2400">
                <a:solidFill>
                  <a:schemeClr val="hlink"/>
                </a:solidFill>
              </a:rPr>
              <a:t>Grupos:</a:t>
            </a:r>
            <a:endParaRPr lang="pt-PT" altLang="pt-BR" sz="2400" u="sng">
              <a:solidFill>
                <a:schemeClr val="hlink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pt-PT" altLang="pt-BR" sz="2400" u="sng">
                <a:solidFill>
                  <a:schemeClr val="hlink"/>
                </a:solidFill>
              </a:rPr>
              <a:t>https://t.me/cursopythonselenium</a:t>
            </a:r>
            <a:endParaRPr lang="pt-PT" altLang="pt-BR" sz="2400" u="sng">
              <a:solidFill>
                <a:schemeClr val="hlink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pt-PT" altLang="pt-BR" sz="2400" u="sng">
                <a:solidFill>
                  <a:schemeClr val="hlink"/>
                </a:solidFill>
              </a:rPr>
              <a:t>https://t.me/TestingSelenium</a:t>
            </a:r>
            <a:endParaRPr lang="pt-PT" altLang="pt-BR" sz="2400" u="sng">
              <a:solidFill>
                <a:schemeClr val="hlink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pt-PT" altLang="pt-BR" sz="2400" u="sng">
                <a:solidFill>
                  <a:schemeClr val="hlink"/>
                </a:solidFill>
              </a:rPr>
              <a:t>https://www.youtube.com/dunossauro</a:t>
            </a:r>
            <a:endParaRPr lang="pt-PT" altLang="pt-BR" sz="2400" u="sng">
              <a:solidFill>
                <a:schemeClr val="hlink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endParaRPr lang="pt-PT" altLang="pt-BR" sz="2400" u="sng">
              <a:solidFill>
                <a:schemeClr val="hlink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endParaRPr lang="pt-PT" altLang="pt-BR" sz="2400" u="sng">
              <a:solidFill>
                <a:schemeClr val="hlink"/>
              </a:solidFill>
            </a:endParaRPr>
          </a:p>
        </p:txBody>
      </p:sp>
      <p:pic>
        <p:nvPicPr>
          <p:cNvPr id="126" name="Google Shape;126;p20" descr="Desenho de cachorro com a língua de fora&#10;&#10;Descrição gerada automaticamente com confiança média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377001" y="2440060"/>
            <a:ext cx="1767299" cy="270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978</Words>
  <Application>WPS Presentation</Application>
  <PresentationFormat/>
  <Paragraphs>56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SimSun</vt:lpstr>
      <vt:lpstr>Wingdings</vt:lpstr>
      <vt:lpstr>Arial</vt:lpstr>
      <vt:lpstr>Nimbus Roman No9 L</vt:lpstr>
      <vt:lpstr>Poppins Medium</vt:lpstr>
      <vt:lpstr>Poppins</vt:lpstr>
      <vt:lpstr>C059</vt:lpstr>
      <vt:lpstr>Microsoft YaHei</vt:lpstr>
      <vt:lpstr>Droid Sans Fallback</vt:lpstr>
      <vt:lpstr>Arial Unicode MS</vt:lpstr>
      <vt:lpstr>Noto Color Emoji</vt:lpstr>
      <vt:lpstr>Default Design</vt:lpstr>
      <vt:lpstr>PowerPoint 演示文稿</vt:lpstr>
      <vt:lpstr>O que é selenium?</vt:lpstr>
      <vt:lpstr>PowerPoint 演示文稿</vt:lpstr>
      <vt:lpstr>O que é selenium?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gregorio</cp:lastModifiedBy>
  <cp:revision>26</cp:revision>
  <dcterms:created xsi:type="dcterms:W3CDTF">2022-05-10T01:22:31Z</dcterms:created>
  <dcterms:modified xsi:type="dcterms:W3CDTF">2022-05-10T01:22:31Z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1046-11.1.0.10920</vt:lpwstr>
  </property>
</Properties>
</file>