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8" r:id="rId4"/>
    <p:sldId id="258" r:id="rId5"/>
    <p:sldId id="259" r:id="rId6"/>
    <p:sldId id="272" r:id="rId7"/>
    <p:sldId id="279" r:id="rId8"/>
    <p:sldId id="260" r:id="rId9"/>
    <p:sldId id="261" r:id="rId10"/>
    <p:sldId id="273" r:id="rId11"/>
    <p:sldId id="262" r:id="rId12"/>
    <p:sldId id="280" r:id="rId13"/>
    <p:sldId id="263" r:id="rId14"/>
    <p:sldId id="264" r:id="rId15"/>
    <p:sldId id="281" r:id="rId16"/>
    <p:sldId id="265" r:id="rId17"/>
    <p:sldId id="266" r:id="rId18"/>
    <p:sldId id="267" r:id="rId19"/>
    <p:sldId id="268" r:id="rId20"/>
    <p:sldId id="274" r:id="rId21"/>
    <p:sldId id="271" r:id="rId22"/>
    <p:sldId id="275" r:id="rId23"/>
    <p:sldId id="269" r:id="rId24"/>
    <p:sldId id="270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29" autoAdjust="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67D5BE-CA6F-4150-B858-028B6F8AA303}" type="datetimeFigureOut">
              <a:rPr lang="pl-PL" smtClean="0"/>
              <a:t>06.10.2018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grzegorz.jachimko@tomtom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tp/en.wikipedia.org/wiki/Observer_patter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data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Grzegorz Jachimko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30570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I’ve</a:t>
            </a:r>
            <a:r>
              <a:rPr lang="pl-PL" dirty="0" smtClean="0"/>
              <a:t> </a:t>
            </a:r>
            <a:r>
              <a:rPr lang="pl-PL" dirty="0" err="1" smtClean="0"/>
              <a:t>heard</a:t>
            </a:r>
            <a:r>
              <a:rPr lang="pl-PL" dirty="0" smtClean="0"/>
              <a:t> </a:t>
            </a:r>
            <a:r>
              <a:rPr lang="pl-PL" dirty="0" err="1" smtClean="0"/>
              <a:t>something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b="1" dirty="0" err="1" smtClean="0"/>
              <a:t>Subjects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a </a:t>
            </a:r>
            <a:r>
              <a:rPr lang="pl-PL" dirty="0" err="1" smtClean="0"/>
              <a:t>subject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Subject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Subject</a:t>
            </a:r>
            <a:r>
              <a:rPr lang="pl-PL" dirty="0" smtClean="0"/>
              <a:t>&lt;T&gt;</a:t>
            </a:r>
          </a:p>
          <a:p>
            <a:pPr lvl="1"/>
            <a:r>
              <a:rPr lang="pl-PL" dirty="0" err="1" smtClean="0"/>
              <a:t>ReplaySubject</a:t>
            </a:r>
            <a:r>
              <a:rPr lang="pl-PL" dirty="0" smtClean="0"/>
              <a:t>&lt;T&gt;</a:t>
            </a:r>
          </a:p>
          <a:p>
            <a:pPr lvl="1"/>
            <a:r>
              <a:rPr lang="pl-PL" dirty="0" err="1" smtClean="0"/>
              <a:t>BehaviourSubject</a:t>
            </a:r>
            <a:r>
              <a:rPr lang="pl-PL" dirty="0" smtClean="0"/>
              <a:t>&lt;&gt;</a:t>
            </a:r>
          </a:p>
          <a:p>
            <a:pPr lvl="1"/>
            <a:r>
              <a:rPr lang="pl-PL" dirty="0" err="1" smtClean="0"/>
              <a:t>AsyncSubject</a:t>
            </a:r>
            <a:r>
              <a:rPr lang="pl-PL" dirty="0" smtClean="0"/>
              <a:t>&lt;T&gt;</a:t>
            </a:r>
          </a:p>
          <a:p>
            <a:r>
              <a:rPr lang="pl-PL" dirty="0" smtClean="0"/>
              <a:t>How and </a:t>
            </a:r>
            <a:r>
              <a:rPr lang="pl-PL" dirty="0" err="1" smtClean="0"/>
              <a:t>when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?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91768"/>
            <a:ext cx="2857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20527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83106"/>
            <a:ext cx="3048338" cy="228625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manipulation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almost</a:t>
            </a:r>
            <a:r>
              <a:rPr lang="pl-PL" dirty="0" smtClean="0"/>
              <a:t> as </a:t>
            </a:r>
            <a:r>
              <a:rPr lang="pl-PL" dirty="0" err="1" smtClean="0"/>
              <a:t>simple</a:t>
            </a:r>
            <a:r>
              <a:rPr lang="pl-PL" dirty="0" smtClean="0"/>
              <a:t> as with </a:t>
            </a:r>
            <a:r>
              <a:rPr lang="pl-PL" dirty="0" err="1" smtClean="0"/>
              <a:t>stream</a:t>
            </a:r>
            <a:r>
              <a:rPr lang="pl-PL" dirty="0" smtClean="0"/>
              <a:t> API!</a:t>
            </a:r>
            <a:endParaRPr lang="pl-PL" dirty="0" smtClean="0"/>
          </a:p>
          <a:p>
            <a:pPr lvl="1"/>
            <a:r>
              <a:rPr lang="pl-PL" dirty="0" err="1" smtClean="0"/>
              <a:t>filter</a:t>
            </a:r>
            <a:endParaRPr lang="pl-PL" dirty="0" smtClean="0"/>
          </a:p>
          <a:p>
            <a:pPr lvl="1"/>
            <a:r>
              <a:rPr lang="pl-PL" dirty="0" err="1" smtClean="0"/>
              <a:t>distinct</a:t>
            </a:r>
            <a:r>
              <a:rPr lang="pl-PL" dirty="0" smtClean="0"/>
              <a:t> / </a:t>
            </a:r>
            <a:r>
              <a:rPr lang="pl-PL" dirty="0" err="1" smtClean="0"/>
              <a:t>distinctUntilChanged</a:t>
            </a:r>
            <a:endParaRPr lang="pl-PL" dirty="0" smtClean="0"/>
          </a:p>
          <a:p>
            <a:pPr lvl="1"/>
            <a:r>
              <a:rPr lang="pl-PL" dirty="0" smtClean="0"/>
              <a:t>skip </a:t>
            </a:r>
            <a:r>
              <a:rPr lang="pl-PL" dirty="0" smtClean="0"/>
              <a:t>/ </a:t>
            </a:r>
            <a:r>
              <a:rPr lang="pl-PL" dirty="0" err="1" smtClean="0"/>
              <a:t>take</a:t>
            </a:r>
            <a:endParaRPr lang="pl-PL" dirty="0" smtClean="0"/>
          </a:p>
          <a:p>
            <a:pPr lvl="1"/>
            <a:r>
              <a:rPr lang="pl-PL" dirty="0" err="1" smtClean="0"/>
              <a:t>skipWhile</a:t>
            </a:r>
            <a:r>
              <a:rPr lang="pl-PL" dirty="0" smtClean="0"/>
              <a:t> </a:t>
            </a:r>
            <a:r>
              <a:rPr lang="pl-PL" dirty="0" smtClean="0"/>
              <a:t>/ </a:t>
            </a:r>
            <a:r>
              <a:rPr lang="pl-PL" dirty="0" err="1" smtClean="0"/>
              <a:t>skipUntil</a:t>
            </a:r>
            <a:r>
              <a:rPr lang="pl-PL" dirty="0" smtClean="0"/>
              <a:t> </a:t>
            </a:r>
            <a:r>
              <a:rPr lang="pl-PL" dirty="0" smtClean="0"/>
              <a:t>/ </a:t>
            </a:r>
            <a:r>
              <a:rPr lang="pl-PL" dirty="0" err="1" smtClean="0"/>
              <a:t>takeWhile</a:t>
            </a:r>
            <a:r>
              <a:rPr lang="pl-PL" dirty="0" smtClean="0"/>
              <a:t> </a:t>
            </a:r>
            <a:r>
              <a:rPr lang="pl-PL" dirty="0" smtClean="0"/>
              <a:t>/ </a:t>
            </a:r>
            <a:r>
              <a:rPr lang="pl-PL" dirty="0" err="1" smtClean="0"/>
              <a:t>takeUntil</a:t>
            </a:r>
            <a:endParaRPr lang="pl-PL" dirty="0" smtClean="0"/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extra </a:t>
            </a:r>
            <a:r>
              <a:rPr lang="pl-PL" dirty="0" err="1" smtClean="0"/>
              <a:t>flavour</a:t>
            </a:r>
            <a:r>
              <a:rPr lang="pl-PL" dirty="0" smtClean="0"/>
              <a:t> to:</a:t>
            </a:r>
          </a:p>
          <a:p>
            <a:pPr lvl="1"/>
            <a:r>
              <a:rPr lang="pl-PL" dirty="0" err="1" smtClean="0"/>
              <a:t>count</a:t>
            </a:r>
            <a:r>
              <a:rPr lang="pl-PL" dirty="0" smtClean="0"/>
              <a:t>, </a:t>
            </a:r>
            <a:r>
              <a:rPr lang="pl-PL" dirty="0" err="1" smtClean="0"/>
              <a:t>all</a:t>
            </a:r>
            <a:r>
              <a:rPr lang="pl-PL" dirty="0" smtClean="0"/>
              <a:t>, </a:t>
            </a:r>
            <a:r>
              <a:rPr lang="pl-PL" dirty="0" err="1" smtClean="0"/>
              <a:t>any</a:t>
            </a:r>
            <a:endParaRPr lang="pl-PL" dirty="0" smtClean="0"/>
          </a:p>
          <a:p>
            <a:r>
              <a:rPr lang="pl-PL" dirty="0" smtClean="0"/>
              <a:t>I </a:t>
            </a:r>
            <a:r>
              <a:rPr lang="pl-PL" dirty="0" err="1" smtClean="0"/>
              <a:t>said</a:t>
            </a:r>
            <a:r>
              <a:rPr lang="pl-PL" dirty="0" smtClean="0"/>
              <a:t> </a:t>
            </a:r>
            <a:r>
              <a:rPr lang="pl-PL" dirty="0" err="1" smtClean="0"/>
              <a:t>almost</a:t>
            </a:r>
            <a:r>
              <a:rPr lang="pl-PL" dirty="0" smtClean="0"/>
              <a:t> „</a:t>
            </a:r>
            <a:r>
              <a:rPr lang="pl-PL" dirty="0" err="1" smtClean="0"/>
              <a:t>like</a:t>
            </a:r>
            <a:r>
              <a:rPr lang="pl-PL" dirty="0" smtClean="0"/>
              <a:t>”, </a:t>
            </a:r>
            <a:r>
              <a:rPr lang="pl-PL" dirty="0" err="1" smtClean="0"/>
              <a:t>because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blockingXYZ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37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2934481" cy="269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I want to </a:t>
            </a:r>
            <a:r>
              <a:rPr lang="pl-PL" dirty="0" err="1" smtClean="0"/>
              <a:t>aggregate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Nothing</a:t>
            </a:r>
            <a:r>
              <a:rPr lang="pl-PL" dirty="0" smtClean="0"/>
              <a:t> </a:t>
            </a:r>
            <a:r>
              <a:rPr lang="pl-PL" dirty="0" err="1" smtClean="0"/>
              <a:t>fancy</a:t>
            </a:r>
            <a:r>
              <a:rPr lang="pl-PL" dirty="0" smtClean="0"/>
              <a:t>–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compose</a:t>
            </a:r>
            <a:endParaRPr lang="pl-PL" dirty="0" smtClean="0"/>
          </a:p>
          <a:p>
            <a:pPr lvl="1"/>
            <a:r>
              <a:rPr lang="pl-PL" dirty="0" err="1" smtClean="0"/>
              <a:t>scan</a:t>
            </a:r>
            <a:endParaRPr lang="pl-PL" dirty="0" smtClean="0"/>
          </a:p>
          <a:p>
            <a:pPr lvl="1"/>
            <a:r>
              <a:rPr lang="pl-PL" dirty="0" err="1" smtClean="0"/>
              <a:t>groupBy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8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1140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nested</a:t>
            </a:r>
            <a:r>
              <a:rPr lang="pl-PL" dirty="0" smtClean="0"/>
              <a:t> </a:t>
            </a:r>
            <a:r>
              <a:rPr lang="pl-PL" dirty="0" err="1" smtClean="0"/>
              <a:t>seqences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Sequence</a:t>
            </a:r>
            <a:r>
              <a:rPr lang="pl-PL" dirty="0" smtClean="0"/>
              <a:t> of a </a:t>
            </a:r>
            <a:r>
              <a:rPr lang="pl-PL" dirty="0" err="1" smtClean="0"/>
              <a:t>sequence</a:t>
            </a:r>
            <a:endParaRPr lang="pl-PL" dirty="0" smtClean="0"/>
          </a:p>
          <a:p>
            <a:pPr lvl="1"/>
            <a:r>
              <a:rPr lang="pl-PL" dirty="0" err="1" smtClean="0"/>
              <a:t>Flowable</a:t>
            </a:r>
            <a:r>
              <a:rPr lang="pl-PL" dirty="0" smtClean="0"/>
              <a:t>&lt;</a:t>
            </a:r>
            <a:r>
              <a:rPr lang="pl-PL" dirty="0" err="1" smtClean="0"/>
              <a:t>Flowable</a:t>
            </a:r>
            <a:r>
              <a:rPr lang="pl-PL" dirty="0" smtClean="0"/>
              <a:t>&lt;T</a:t>
            </a:r>
            <a:r>
              <a:rPr lang="pl-PL" dirty="0" smtClean="0"/>
              <a:t>&gt;&gt;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?</a:t>
            </a:r>
          </a:p>
          <a:p>
            <a:pPr marL="365760" lvl="1" indent="0">
              <a:buNone/>
            </a:pPr>
            <a:endParaRPr lang="pl-PL" i="1" dirty="0" smtClean="0"/>
          </a:p>
          <a:p>
            <a:pPr marL="365760" lvl="1" indent="0">
              <a:buNone/>
            </a:pPr>
            <a:r>
              <a:rPr lang="pl-PL" i="1" dirty="0" err="1" smtClean="0"/>
              <a:t>Let’s</a:t>
            </a:r>
            <a:r>
              <a:rPr lang="pl-PL" i="1" dirty="0" smtClean="0"/>
              <a:t> </a:t>
            </a:r>
            <a:r>
              <a:rPr lang="pl-PL" i="1" dirty="0" err="1" smtClean="0"/>
              <a:t>say</a:t>
            </a:r>
            <a:r>
              <a:rPr lang="pl-PL" i="1" dirty="0" smtClean="0"/>
              <a:t> – </a:t>
            </a:r>
            <a:r>
              <a:rPr lang="pl-PL" i="1" dirty="0" err="1" smtClean="0"/>
              <a:t>whenever</a:t>
            </a:r>
            <a:r>
              <a:rPr lang="pl-PL" i="1" dirty="0" smtClean="0"/>
              <a:t> I </a:t>
            </a:r>
            <a:r>
              <a:rPr lang="pl-PL" i="1" dirty="0" err="1" smtClean="0"/>
              <a:t>type</a:t>
            </a:r>
            <a:r>
              <a:rPr lang="pl-PL" i="1" dirty="0" smtClean="0"/>
              <a:t> a </a:t>
            </a:r>
            <a:r>
              <a:rPr lang="pl-PL" i="1" dirty="0" err="1" smtClean="0"/>
              <a:t>partial</a:t>
            </a:r>
            <a:r>
              <a:rPr lang="pl-PL" i="1" dirty="0" smtClean="0"/>
              <a:t> </a:t>
            </a:r>
            <a:r>
              <a:rPr lang="pl-PL" i="1" dirty="0" err="1" smtClean="0"/>
              <a:t>postal</a:t>
            </a:r>
            <a:r>
              <a:rPr lang="pl-PL" i="1" dirty="0" smtClean="0"/>
              <a:t> </a:t>
            </a:r>
            <a:r>
              <a:rPr lang="pl-PL" i="1" dirty="0" err="1" smtClean="0"/>
              <a:t>code</a:t>
            </a:r>
            <a:r>
              <a:rPr lang="pl-PL" i="1" dirty="0" smtClean="0"/>
              <a:t>, </a:t>
            </a:r>
            <a:r>
              <a:rPr lang="pl-PL" i="1" dirty="0" err="1" smtClean="0"/>
              <a:t>I’d</a:t>
            </a:r>
            <a:r>
              <a:rPr lang="pl-PL" i="1" dirty="0" smtClean="0"/>
              <a:t> </a:t>
            </a:r>
            <a:r>
              <a:rPr lang="pl-PL" i="1" dirty="0" err="1" smtClean="0"/>
              <a:t>like</a:t>
            </a:r>
            <a:r>
              <a:rPr lang="pl-PL" i="1" dirty="0" smtClean="0"/>
              <a:t> to </a:t>
            </a:r>
            <a:r>
              <a:rPr lang="pl-PL" i="1" dirty="0" err="1" smtClean="0"/>
              <a:t>get</a:t>
            </a:r>
            <a:r>
              <a:rPr lang="pl-PL" i="1" dirty="0" smtClean="0"/>
              <a:t> instant auto </a:t>
            </a:r>
            <a:r>
              <a:rPr lang="pl-PL" i="1" dirty="0" err="1" smtClean="0"/>
              <a:t>suggestion</a:t>
            </a:r>
            <a:r>
              <a:rPr lang="pl-PL" i="1" dirty="0" smtClean="0"/>
              <a:t> of </a:t>
            </a:r>
            <a:r>
              <a:rPr lang="pl-PL" i="1" dirty="0" err="1" smtClean="0"/>
              <a:t>all</a:t>
            </a:r>
            <a:r>
              <a:rPr lang="pl-PL" i="1" dirty="0" smtClean="0"/>
              <a:t> </a:t>
            </a:r>
            <a:r>
              <a:rPr lang="pl-PL" i="1" dirty="0" err="1" smtClean="0"/>
              <a:t>matched</a:t>
            </a:r>
            <a:r>
              <a:rPr lang="pl-PL" i="1" dirty="0" smtClean="0"/>
              <a:t> </a:t>
            </a:r>
            <a:r>
              <a:rPr lang="pl-PL" i="1" dirty="0" err="1" smtClean="0"/>
              <a:t>cities</a:t>
            </a:r>
            <a:r>
              <a:rPr lang="pl-PL" i="1" dirty="0" smtClean="0"/>
              <a:t>…</a:t>
            </a:r>
          </a:p>
          <a:p>
            <a:pPr lvl="1"/>
            <a:endParaRPr lang="pl-PL" i="1" dirty="0"/>
          </a:p>
          <a:p>
            <a:pPr marL="365760" lvl="1" indent="0">
              <a:buNone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translates</a:t>
            </a:r>
            <a:r>
              <a:rPr lang="pl-PL" dirty="0" smtClean="0"/>
              <a:t> to:</a:t>
            </a:r>
          </a:p>
          <a:p>
            <a:pPr marL="365760" lvl="1" indent="0">
              <a:buNone/>
            </a:pPr>
            <a:endParaRPr lang="pl-PL" dirty="0" smtClean="0"/>
          </a:p>
          <a:p>
            <a:pPr marL="365760" lvl="1" indent="0">
              <a:buNone/>
            </a:pPr>
            <a:r>
              <a:rPr lang="pl-PL" dirty="0" smtClean="0"/>
              <a:t>0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b="1" dirty="0" smtClean="0">
                <a:sym typeface="Wingdings" panose="05000000000000000000" pitchFamily="2" charset="2"/>
              </a:rPr>
              <a:t>Warszawa, Dąbrowa, Wiśniowo, Szydłowo</a:t>
            </a:r>
            <a:endParaRPr lang="pl-PL" dirty="0" smtClean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pl-PL" dirty="0" smtClean="0">
                <a:sym typeface="Wingdings" panose="05000000000000000000" pitchFamily="2" charset="2"/>
              </a:rPr>
              <a:t>02  </a:t>
            </a:r>
            <a:r>
              <a:rPr lang="pl-PL" b="1" dirty="0" smtClean="0">
                <a:sym typeface="Wingdings" panose="05000000000000000000" pitchFamily="2" charset="2"/>
              </a:rPr>
              <a:t>Warszawa, Miława,</a:t>
            </a:r>
            <a:endParaRPr lang="pl-PL" b="1" dirty="0" smtClean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pl-PL" dirty="0" smtClean="0">
                <a:sym typeface="Wingdings" panose="05000000000000000000" pitchFamily="2" charset="2"/>
              </a:rPr>
              <a:t>02-1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b="1" dirty="0" smtClean="0">
                <a:sym typeface="Wingdings" panose="05000000000000000000" pitchFamily="2" charset="2"/>
              </a:rPr>
              <a:t>Warszawa</a:t>
            </a:r>
            <a:endParaRPr lang="pl-PL" dirty="0" smtClean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2124198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9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484784"/>
            <a:ext cx="1779637" cy="360321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understand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An</a:t>
            </a:r>
            <a:r>
              <a:rPr lang="pl-PL" dirty="0" smtClean="0"/>
              <a:t> image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worth</a:t>
            </a:r>
            <a:r>
              <a:rPr lang="pl-PL" dirty="0" smtClean="0"/>
              <a:t> 1.000 </a:t>
            </a:r>
            <a:r>
              <a:rPr lang="pl-PL" dirty="0" err="1" smtClean="0"/>
              <a:t>words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horizontal</a:t>
            </a:r>
            <a:r>
              <a:rPr lang="pl-PL" dirty="0" smtClean="0"/>
              <a:t> </a:t>
            </a:r>
            <a:r>
              <a:rPr lang="pl-PL" dirty="0" err="1" smtClean="0"/>
              <a:t>line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Time </a:t>
            </a:r>
            <a:r>
              <a:rPr lang="pl-PL" dirty="0" err="1" smtClean="0"/>
              <a:t>moves</a:t>
            </a:r>
            <a:r>
              <a:rPr lang="pl-PL" dirty="0" smtClean="0"/>
              <a:t> to the </a:t>
            </a:r>
            <a:r>
              <a:rPr lang="pl-PL" dirty="0" err="1" smtClean="0"/>
              <a:t>right</a:t>
            </a:r>
            <a:endParaRPr lang="pl-PL" dirty="0" smtClean="0"/>
          </a:p>
          <a:p>
            <a:pPr lvl="1"/>
            <a:r>
              <a:rPr lang="pl-PL" dirty="0" smtClean="0"/>
              <a:t>Notification </a:t>
            </a:r>
            <a:r>
              <a:rPr lang="pl-PL" dirty="0" err="1" smtClean="0"/>
              <a:t>is</a:t>
            </a:r>
            <a:r>
              <a:rPr lang="pl-PL" dirty="0" smtClean="0"/>
              <a:t> one of:</a:t>
            </a:r>
          </a:p>
          <a:p>
            <a:pPr lvl="2"/>
            <a:r>
              <a:rPr lang="pl-PL" dirty="0" err="1" smtClean="0"/>
              <a:t>OnNext</a:t>
            </a:r>
            <a:r>
              <a:rPr lang="pl-PL" dirty="0" smtClean="0"/>
              <a:t> = 0</a:t>
            </a:r>
          </a:p>
          <a:p>
            <a:pPr lvl="2"/>
            <a:r>
              <a:rPr lang="pl-PL" dirty="0" err="1" smtClean="0"/>
              <a:t>OnCompleted</a:t>
            </a:r>
            <a:r>
              <a:rPr lang="pl-PL" dirty="0" smtClean="0"/>
              <a:t> = |</a:t>
            </a:r>
          </a:p>
          <a:p>
            <a:pPr lvl="2"/>
            <a:r>
              <a:rPr lang="pl-PL" dirty="0" err="1" smtClean="0"/>
              <a:t>OnError</a:t>
            </a:r>
            <a:r>
              <a:rPr lang="pl-PL" dirty="0" smtClean="0"/>
              <a:t> = X</a:t>
            </a:r>
          </a:p>
          <a:p>
            <a:pPr lvl="2"/>
            <a:endParaRPr lang="pl-PL" dirty="0"/>
          </a:p>
          <a:p>
            <a:r>
              <a:rPr lang="pl-PL" dirty="0" err="1" smtClean="0"/>
              <a:t>So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0-0-0-|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completed</a:t>
            </a:r>
            <a:r>
              <a:rPr lang="pl-PL" dirty="0" smtClean="0"/>
              <a:t> with 3 </a:t>
            </a:r>
            <a:r>
              <a:rPr lang="pl-PL" dirty="0" err="1" smtClean="0"/>
              <a:t>elements</a:t>
            </a:r>
            <a:endParaRPr lang="pl-PL" dirty="0" smtClean="0"/>
          </a:p>
          <a:p>
            <a:pPr lvl="1"/>
            <a:r>
              <a:rPr lang="pl-PL" dirty="0" smtClean="0"/>
              <a:t>0-X      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completed</a:t>
            </a:r>
            <a:r>
              <a:rPr lang="pl-PL" dirty="0" smtClean="0"/>
              <a:t> with error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producing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endParaRPr lang="pl-PL" dirty="0" smtClean="0"/>
          </a:p>
          <a:p>
            <a:pPr lvl="1"/>
            <a:r>
              <a:rPr lang="pl-PL" dirty="0" smtClean="0"/>
              <a:t>-|         </a:t>
            </a:r>
            <a:r>
              <a:rPr lang="pl-PL" dirty="0" err="1" smtClean="0"/>
              <a:t>empty</a:t>
            </a:r>
            <a:r>
              <a:rPr lang="pl-PL" dirty="0" smtClean="0"/>
              <a:t> </a:t>
            </a:r>
            <a:r>
              <a:rPr lang="pl-PL" dirty="0" err="1" smtClean="0"/>
              <a:t>sequence</a:t>
            </a:r>
            <a:endParaRPr lang="pl-PL" dirty="0" smtClean="0"/>
          </a:p>
          <a:p>
            <a:pPr lvl="1"/>
            <a:r>
              <a:rPr lang="pl-PL" dirty="0" smtClean="0"/>
              <a:t>---        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didn’t</a:t>
            </a:r>
            <a:r>
              <a:rPr lang="pl-PL" dirty="0" smtClean="0"/>
              <a:t> </a:t>
            </a:r>
            <a:r>
              <a:rPr lang="pl-PL" dirty="0" err="1" smtClean="0"/>
              <a:t>complete</a:t>
            </a:r>
            <a:r>
              <a:rPr lang="pl-PL" dirty="0" smtClean="0"/>
              <a:t> nor </a:t>
            </a:r>
            <a:r>
              <a:rPr lang="pl-PL" dirty="0" err="1" smtClean="0"/>
              <a:t>produced</a:t>
            </a:r>
            <a:r>
              <a:rPr lang="pl-PL" dirty="0" smtClean="0"/>
              <a:t> </a:t>
            </a:r>
            <a:r>
              <a:rPr lang="pl-PL" dirty="0" err="1" smtClean="0"/>
              <a:t>anything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62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going</a:t>
            </a:r>
            <a:r>
              <a:rPr lang="pl-PL" dirty="0" smtClean="0"/>
              <a:t> </a:t>
            </a:r>
            <a:r>
              <a:rPr lang="pl-PL" dirty="0" err="1" smtClean="0"/>
              <a:t>back</a:t>
            </a:r>
            <a:r>
              <a:rPr lang="pl-PL" dirty="0" smtClean="0"/>
              <a:t> to the </a:t>
            </a:r>
            <a:r>
              <a:rPr lang="pl-PL" dirty="0" err="1" smtClean="0"/>
              <a:t>example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rgbClr val="00B0F0"/>
                </a:solidFill>
              </a:rPr>
              <a:t>- - 0 - - - - - - - - - - - - - - 0- - - - - - - - - - - 0 - - - - - 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B0F0"/>
                </a:solidFill>
              </a:rPr>
              <a:t>      </a:t>
            </a:r>
            <a:r>
              <a:rPr lang="pl-PL" sz="1600" dirty="0" smtClean="0">
                <a:solidFill>
                  <a:srgbClr val="00B0F0"/>
                </a:solidFill>
              </a:rPr>
              <a:t>(0)                                            (</a:t>
            </a:r>
            <a:r>
              <a:rPr lang="pl-PL" sz="1600" dirty="0" smtClean="0">
                <a:solidFill>
                  <a:srgbClr val="00B0F0"/>
                </a:solidFill>
              </a:rPr>
              <a:t>02</a:t>
            </a:r>
            <a:r>
              <a:rPr lang="pl-PL" sz="1600" dirty="0" smtClean="0">
                <a:solidFill>
                  <a:srgbClr val="00B0F0"/>
                </a:solidFill>
              </a:rPr>
              <a:t>)                               (02-1)</a:t>
            </a:r>
            <a:endParaRPr lang="pl-PL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        ---------0-------0-------------0-----------------0-I</a:t>
            </a:r>
          </a:p>
          <a:p>
            <a:pPr marL="0" indent="0">
              <a:buNone/>
            </a:pPr>
            <a:r>
              <a:rPr lang="pl-PL" sz="1600" dirty="0" smtClean="0"/>
              <a:t>                         </a:t>
            </a:r>
            <a:r>
              <a:rPr lang="pl-PL" sz="1600" dirty="0" smtClean="0"/>
              <a:t>(Warszawa) (Dąbrowa)     (Wiśniowo)                (Szydłowo)</a:t>
            </a:r>
            <a:endParaRPr lang="pl-PL" sz="1600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                                             --------0---------0-</a:t>
            </a:r>
            <a:r>
              <a:rPr lang="pl-PL" dirty="0" smtClean="0"/>
              <a:t>-------</a:t>
            </a:r>
            <a:r>
              <a:rPr lang="pl-PL" dirty="0" smtClean="0"/>
              <a:t>I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                                        </a:t>
            </a:r>
            <a:r>
              <a:rPr lang="pl-PL" sz="1600" dirty="0" smtClean="0"/>
              <a:t>       </a:t>
            </a:r>
            <a:r>
              <a:rPr lang="pl-PL" sz="1600" dirty="0" smtClean="0"/>
              <a:t>(Warszawa)        (Miłowa)</a:t>
            </a:r>
            <a:endParaRPr lang="pl-PL" sz="1600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3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do I do with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Combine</a:t>
            </a:r>
            <a:r>
              <a:rPr lang="pl-PL" dirty="0" smtClean="0"/>
              <a:t>!</a:t>
            </a:r>
          </a:p>
          <a:p>
            <a:pPr lvl="1"/>
            <a:r>
              <a:rPr lang="pl-PL" dirty="0" err="1"/>
              <a:t>m</a:t>
            </a:r>
            <a:r>
              <a:rPr lang="pl-PL" dirty="0" err="1" smtClean="0"/>
              <a:t>erge</a:t>
            </a:r>
            <a:endParaRPr lang="pl-PL" dirty="0" smtClean="0"/>
          </a:p>
          <a:p>
            <a:pPr lvl="1"/>
            <a:r>
              <a:rPr lang="pl-PL" dirty="0" err="1"/>
              <a:t>s</a:t>
            </a:r>
            <a:r>
              <a:rPr lang="pl-PL" dirty="0" err="1" smtClean="0"/>
              <a:t>witch</a:t>
            </a:r>
            <a:endParaRPr lang="pl-PL" dirty="0" smtClean="0"/>
          </a:p>
          <a:p>
            <a:pPr lvl="1"/>
            <a:r>
              <a:rPr lang="pl-PL" dirty="0" err="1" smtClean="0"/>
              <a:t>amb</a:t>
            </a:r>
            <a:endParaRPr lang="pl-PL" dirty="0" smtClean="0"/>
          </a:p>
          <a:p>
            <a:pPr lvl="1"/>
            <a:r>
              <a:rPr lang="pl-PL" dirty="0"/>
              <a:t>z</a:t>
            </a:r>
            <a:r>
              <a:rPr lang="pl-PL" dirty="0" smtClean="0"/>
              <a:t>ip</a:t>
            </a:r>
            <a:endParaRPr lang="pl-PL" dirty="0" smtClean="0"/>
          </a:p>
          <a:p>
            <a:pPr lvl="1"/>
            <a:r>
              <a:rPr lang="pl-PL" dirty="0" err="1"/>
              <a:t>c</a:t>
            </a:r>
            <a:r>
              <a:rPr lang="pl-PL" dirty="0" err="1" smtClean="0"/>
              <a:t>ombineLatest</a:t>
            </a:r>
            <a:endParaRPr lang="pl-PL" dirty="0" smtClean="0"/>
          </a:p>
          <a:p>
            <a:pPr lvl="1"/>
            <a:r>
              <a:rPr lang="pl-PL" dirty="0" err="1"/>
              <a:t>c</a:t>
            </a:r>
            <a:r>
              <a:rPr lang="pl-PL" dirty="0" err="1" smtClean="0"/>
              <a:t>oncat</a:t>
            </a:r>
            <a:endParaRPr lang="pl-PL" dirty="0" smtClean="0"/>
          </a:p>
          <a:p>
            <a:pPr lvl="1"/>
            <a:r>
              <a:rPr lang="pl-PL" dirty="0" err="1"/>
              <a:t>s</a:t>
            </a:r>
            <a:r>
              <a:rPr lang="pl-PL" dirty="0" err="1" smtClean="0"/>
              <a:t>tartWith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13379"/>
            <a:ext cx="4427934" cy="47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But </a:t>
            </a:r>
            <a:r>
              <a:rPr lang="pl-PL" dirty="0" err="1" smtClean="0"/>
              <a:t>before</a:t>
            </a:r>
            <a:r>
              <a:rPr lang="pl-PL" dirty="0" smtClean="0"/>
              <a:t> we start…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Processor</a:t>
            </a:r>
            <a:r>
              <a:rPr lang="pl-PL" dirty="0" smtClean="0"/>
              <a:t> </a:t>
            </a:r>
            <a:r>
              <a:rPr lang="pl-PL" dirty="0" smtClean="0">
                <a:sym typeface="Wingdings" pitchFamily="2" charset="2"/>
              </a:rPr>
              <a:t> 1 </a:t>
            </a:r>
            <a:r>
              <a:rPr lang="pl-PL" dirty="0" err="1" smtClean="0">
                <a:sym typeface="Wingdings" pitchFamily="2" charset="2"/>
              </a:rPr>
              <a:t>cycle</a:t>
            </a:r>
            <a:r>
              <a:rPr lang="pl-PL" dirty="0" smtClean="0">
                <a:sym typeface="Wingdings" pitchFamily="2" charset="2"/>
              </a:rPr>
              <a:t> ~= </a:t>
            </a:r>
            <a:r>
              <a:rPr lang="pl-PL" dirty="0" smtClean="0">
                <a:sym typeface="Wingdings" pitchFamily="2" charset="2"/>
              </a:rPr>
              <a:t>1 </a:t>
            </a:r>
            <a:r>
              <a:rPr lang="pl-PL" dirty="0" err="1" smtClean="0">
                <a:sym typeface="Wingdings" pitchFamily="2" charset="2"/>
              </a:rPr>
              <a:t>second</a:t>
            </a:r>
            <a:endParaRPr lang="pl-PL" dirty="0" smtClean="0">
              <a:sym typeface="Wingdings" pitchFamily="2" charset="2"/>
            </a:endParaRPr>
          </a:p>
          <a:p>
            <a:endParaRPr lang="pl-PL" dirty="0">
              <a:sym typeface="Wingdings" pitchFamily="2" charset="2"/>
            </a:endParaRPr>
          </a:p>
          <a:p>
            <a:endParaRPr lang="pl-PL" dirty="0" smtClean="0">
              <a:sym typeface="Wingdings" pitchFamily="2" charset="2"/>
            </a:endParaRPr>
          </a:p>
          <a:p>
            <a:endParaRPr lang="pl-PL" dirty="0">
              <a:sym typeface="Wingdings" pitchFamily="2" charset="2"/>
            </a:endParaRPr>
          </a:p>
          <a:p>
            <a:endParaRPr lang="pl-PL" dirty="0" smtClean="0">
              <a:sym typeface="Wingdings" pitchFamily="2" charset="2"/>
            </a:endParaRPr>
          </a:p>
          <a:p>
            <a:endParaRPr lang="pl-PL" dirty="0">
              <a:sym typeface="Wingdings" pitchFamily="2" charset="2"/>
            </a:endParaRPr>
          </a:p>
          <a:p>
            <a:endParaRPr lang="pl-PL" dirty="0" smtClean="0">
              <a:sym typeface="Wingdings" pitchFamily="2" charset="2"/>
            </a:endParaRPr>
          </a:p>
          <a:p>
            <a:endParaRPr lang="pl-PL" dirty="0">
              <a:sym typeface="Wingdings" pitchFamily="2" charset="2"/>
            </a:endParaRPr>
          </a:p>
          <a:p>
            <a:pPr marL="0" indent="0">
              <a:buNone/>
            </a:pPr>
            <a:r>
              <a:rPr lang="pl-PL" dirty="0" smtClean="0">
                <a:sym typeface="Wingdings" pitchFamily="2" charset="2"/>
              </a:rPr>
              <a:t>Do we want </a:t>
            </a:r>
            <a:r>
              <a:rPr lang="pl-PL" dirty="0" err="1" smtClean="0">
                <a:sym typeface="Wingdings" pitchFamily="2" charset="2"/>
              </a:rPr>
              <a:t>our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resources</a:t>
            </a:r>
            <a:r>
              <a:rPr lang="pl-PL" dirty="0" smtClean="0">
                <a:sym typeface="Wingdings" pitchFamily="2" charset="2"/>
              </a:rPr>
              <a:t> to </a:t>
            </a:r>
            <a:r>
              <a:rPr lang="pl-PL" dirty="0" err="1" smtClean="0">
                <a:sym typeface="Wingdings" pitchFamily="2" charset="2"/>
              </a:rPr>
              <a:t>idle</a:t>
            </a:r>
            <a:r>
              <a:rPr lang="pl-PL" dirty="0" smtClean="0">
                <a:sym typeface="Wingdings" pitchFamily="2" charset="2"/>
              </a:rPr>
              <a:t>?</a:t>
            </a:r>
            <a:endParaRPr lang="pl-PL" dirty="0" smtClean="0">
              <a:sym typeface="Wingdings" pitchFamily="2" charset="2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11560" y="2060848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Arial Narrow" panose="020B0606020202030204" pitchFamily="34" charset="0"/>
              </a:rPr>
              <a:t>Read register</a:t>
            </a:r>
            <a:endParaRPr lang="pl-PL" dirty="0">
              <a:latin typeface="Arial Narrow" panose="020B060602020203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879946" y="2060848"/>
            <a:ext cx="118248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611560" y="285293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Arial Narrow" panose="020B0606020202030204" pitchFamily="34" charset="0"/>
              </a:rPr>
              <a:t>Read </a:t>
            </a:r>
            <a:r>
              <a:rPr lang="pl-PL" dirty="0" err="1" smtClean="0">
                <a:latin typeface="Arial Narrow" panose="020B0606020202030204" pitchFamily="34" charset="0"/>
              </a:rPr>
              <a:t>memory</a:t>
            </a:r>
            <a:endParaRPr lang="pl-PL" dirty="0">
              <a:latin typeface="Arial Narrow" panose="020B060602020203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11560" y="357301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Arial Narrow" panose="020B0606020202030204" pitchFamily="34" charset="0"/>
              </a:rPr>
              <a:t>Read from </a:t>
            </a:r>
            <a:r>
              <a:rPr lang="pl-PL" dirty="0" err="1" smtClean="0">
                <a:latin typeface="Arial Narrow" panose="020B0606020202030204" pitchFamily="34" charset="0"/>
              </a:rPr>
              <a:t>magnetic</a:t>
            </a:r>
            <a:r>
              <a:rPr lang="pl-PL" dirty="0" smtClean="0">
                <a:latin typeface="Arial Narrow" panose="020B0606020202030204" pitchFamily="34" charset="0"/>
              </a:rPr>
              <a:t> HDD</a:t>
            </a:r>
            <a:endParaRPr lang="pl-PL" dirty="0">
              <a:latin typeface="Arial Narrow" panose="020B060602020203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611560" y="4314702"/>
            <a:ext cx="1800200" cy="62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Arial Narrow" panose="020B0606020202030204" pitchFamily="34" charset="0"/>
              </a:rPr>
              <a:t>Read from network</a:t>
            </a:r>
            <a:endParaRPr lang="pl-PL" dirty="0">
              <a:latin typeface="Arial Narrow" panose="020B060602020203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885020" y="2852936"/>
            <a:ext cx="23142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879946" y="3573016"/>
            <a:ext cx="2340126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~ 3 miesięcy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2879946" y="4314702"/>
            <a:ext cx="6084542" cy="6264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~ 30 lat</a:t>
            </a:r>
            <a:endParaRPr lang="pl-PL" dirty="0"/>
          </a:p>
        </p:txBody>
      </p:sp>
      <p:sp>
        <p:nvSpPr>
          <p:cNvPr id="12" name="TextBox 11"/>
          <p:cNvSpPr txBox="1"/>
          <p:nvPr/>
        </p:nvSpPr>
        <p:spPr>
          <a:xfrm>
            <a:off x="3116442" y="2179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1968" y="295630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5-10s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9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Yet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demo!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35173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RX </a:t>
            </a:r>
            <a:r>
              <a:rPr lang="pl-PL" dirty="0" err="1" smtClean="0"/>
              <a:t>supports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out of the </a:t>
            </a:r>
            <a:r>
              <a:rPr lang="pl-PL" dirty="0" err="1" smtClean="0"/>
              <a:t>box</a:t>
            </a:r>
            <a:r>
              <a:rPr lang="pl-PL" dirty="0" smtClean="0"/>
              <a:t>!</a:t>
            </a:r>
          </a:p>
          <a:p>
            <a:pPr lvl="1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TestScheduler</a:t>
            </a:r>
            <a:endParaRPr lang="pl-PL" dirty="0" smtClean="0"/>
          </a:p>
          <a:p>
            <a:pPr lvl="2"/>
            <a:r>
              <a:rPr lang="pl-PL" dirty="0" err="1" smtClean="0"/>
              <a:t>AdvanceBy</a:t>
            </a:r>
            <a:endParaRPr lang="pl-PL" dirty="0" smtClean="0"/>
          </a:p>
          <a:p>
            <a:pPr lvl="2"/>
            <a:r>
              <a:rPr lang="pl-PL" dirty="0" err="1" smtClean="0"/>
              <a:t>AdvanceTo</a:t>
            </a: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7032"/>
            <a:ext cx="411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 </a:t>
            </a:r>
            <a:r>
              <a:rPr lang="pl-PL" dirty="0" err="1" smtClean="0"/>
              <a:t>short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demo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5498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instructions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u</a:t>
            </a:r>
            <a:r>
              <a:rPr lang="pl-PL" dirty="0" err="1" smtClean="0"/>
              <a:t>sing</a:t>
            </a:r>
            <a:endParaRPr lang="pl-PL" dirty="0" smtClean="0"/>
          </a:p>
          <a:p>
            <a:r>
              <a:rPr lang="pl-PL" dirty="0" err="1" smtClean="0"/>
              <a:t>onErrorReturn</a:t>
            </a:r>
            <a:endParaRPr lang="pl-PL" dirty="0" smtClean="0"/>
          </a:p>
          <a:p>
            <a:r>
              <a:rPr lang="pl-PL" dirty="0" err="1" smtClean="0"/>
              <a:t>doFi</a:t>
            </a:r>
            <a:r>
              <a:rPr lang="pl-PL" dirty="0" err="1" smtClean="0"/>
              <a:t>nally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etry</a:t>
            </a:r>
            <a:endParaRPr lang="pl-PL" dirty="0" smtClean="0"/>
          </a:p>
          <a:p>
            <a:r>
              <a:rPr lang="pl-PL" dirty="0" err="1" smtClean="0"/>
              <a:t>repeat</a:t>
            </a:r>
            <a:endParaRPr lang="pl-PL" dirty="0" smtClean="0"/>
          </a:p>
          <a:p>
            <a:r>
              <a:rPr lang="pl-PL" dirty="0" err="1" smtClean="0"/>
              <a:t>delay</a:t>
            </a:r>
            <a:endParaRPr lang="pl-PL" dirty="0" smtClean="0"/>
          </a:p>
          <a:p>
            <a:r>
              <a:rPr lang="pl-PL" dirty="0" err="1" smtClean="0"/>
              <a:t>Ti</a:t>
            </a:r>
            <a:r>
              <a:rPr lang="pl-PL" dirty="0" err="1" smtClean="0"/>
              <a:t>meout</a:t>
            </a:r>
            <a:endParaRPr lang="pl-PL" dirty="0" smtClean="0"/>
          </a:p>
          <a:p>
            <a:r>
              <a:rPr lang="pl-PL" dirty="0" err="1" smtClean="0"/>
              <a:t>parallel</a:t>
            </a:r>
            <a:r>
              <a:rPr lang="pl-PL" dirty="0" smtClean="0"/>
              <a:t>  / </a:t>
            </a:r>
            <a:r>
              <a:rPr lang="pl-PL" dirty="0" err="1" smtClean="0"/>
              <a:t>sequential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4145290" cy="32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pretty</a:t>
            </a:r>
            <a:r>
              <a:rPr lang="pl-PL" dirty="0" smtClean="0"/>
              <a:t> much,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to </a:t>
            </a:r>
            <a:r>
              <a:rPr lang="pl-PL" dirty="0" err="1" smtClean="0"/>
              <a:t>basics</a:t>
            </a:r>
            <a:r>
              <a:rPr lang="pl-PL" dirty="0" smtClean="0"/>
              <a:t>….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Thanks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r>
              <a:rPr lang="pl-PL" dirty="0" smtClean="0"/>
              <a:t>!</a:t>
            </a:r>
          </a:p>
          <a:p>
            <a:endParaRPr lang="pl-PL" dirty="0"/>
          </a:p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 – </a:t>
            </a:r>
          </a:p>
          <a:p>
            <a:r>
              <a:rPr lang="pl-PL" dirty="0" smtClean="0">
                <a:hlinkClick r:id="rId2"/>
              </a:rPr>
              <a:t>grzegorz.jachimko@tomtom.com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9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Threading</a:t>
            </a:r>
            <a:r>
              <a:rPr lang="pl-PL" dirty="0" smtClean="0"/>
              <a:t> </a:t>
            </a:r>
            <a:r>
              <a:rPr lang="pl-PL" dirty="0" err="1" smtClean="0"/>
              <a:t>hidden</a:t>
            </a:r>
            <a:r>
              <a:rPr lang="pl-PL" dirty="0" smtClean="0"/>
              <a:t> </a:t>
            </a:r>
            <a:r>
              <a:rPr lang="pl-PL" dirty="0" err="1" smtClean="0"/>
              <a:t>costs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Almost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modern OS </a:t>
            </a:r>
            <a:r>
              <a:rPr lang="pl-PL" dirty="0" err="1" smtClean="0"/>
              <a:t>supports</a:t>
            </a:r>
            <a:r>
              <a:rPr lang="pl-PL" dirty="0" smtClean="0"/>
              <a:t> </a:t>
            </a:r>
            <a:r>
              <a:rPr lang="pl-PL" dirty="0" err="1" smtClean="0"/>
              <a:t>multithreading</a:t>
            </a:r>
            <a:r>
              <a:rPr lang="pl-PL" dirty="0" smtClean="0"/>
              <a:t> – 1+ </a:t>
            </a:r>
            <a:r>
              <a:rPr lang="pl-PL" dirty="0" err="1" smtClean="0"/>
              <a:t>threads</a:t>
            </a:r>
            <a:r>
              <a:rPr lang="pl-PL" dirty="0" smtClean="0"/>
              <a:t> / </a:t>
            </a:r>
            <a:r>
              <a:rPr lang="pl-PL" dirty="0" err="1" smtClean="0"/>
              <a:t>process</a:t>
            </a:r>
            <a:r>
              <a:rPr lang="pl-PL" dirty="0" smtClean="0"/>
              <a:t>, to </a:t>
            </a:r>
            <a:r>
              <a:rPr lang="pl-PL" dirty="0" err="1" smtClean="0"/>
              <a:t>enable</a:t>
            </a:r>
            <a:r>
              <a:rPr lang="pl-PL" dirty="0" smtClean="0"/>
              <a:t> multitasking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But… </a:t>
            </a:r>
            <a:r>
              <a:rPr lang="pl-PL" dirty="0" err="1" smtClean="0"/>
              <a:t>threads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not for </a:t>
            </a:r>
            <a:r>
              <a:rPr lang="pl-PL" dirty="0" err="1" smtClean="0"/>
              <a:t>free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kernel</a:t>
            </a:r>
            <a:r>
              <a:rPr lang="pl-PL" dirty="0" smtClean="0"/>
              <a:t> data – (</a:t>
            </a:r>
            <a:r>
              <a:rPr lang="pl-PL" dirty="0" err="1" smtClean="0"/>
              <a:t>thread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, </a:t>
            </a:r>
            <a:r>
              <a:rPr lang="pl-PL" dirty="0" err="1" smtClean="0"/>
              <a:t>space</a:t>
            </a:r>
            <a:r>
              <a:rPr lang="pl-PL" dirty="0" smtClean="0"/>
              <a:t> for </a:t>
            </a:r>
            <a:r>
              <a:rPr lang="pl-PL" dirty="0" err="1" smtClean="0"/>
              <a:t>registers</a:t>
            </a:r>
            <a:r>
              <a:rPr lang="pl-PL" dirty="0" smtClean="0"/>
              <a:t>, 1-3 KB)</a:t>
            </a:r>
            <a:br>
              <a:rPr lang="pl-PL" dirty="0" smtClean="0"/>
            </a:br>
            <a:endParaRPr lang="pl-PL" dirty="0" smtClean="0"/>
          </a:p>
          <a:p>
            <a:pPr lvl="1"/>
            <a:r>
              <a:rPr lang="pl-PL" dirty="0" err="1" smtClean="0"/>
              <a:t>Stack</a:t>
            </a:r>
            <a:r>
              <a:rPr lang="pl-PL" dirty="0" smtClean="0"/>
              <a:t> – </a:t>
            </a:r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thread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 to </a:t>
            </a:r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track</a:t>
            </a:r>
            <a:r>
              <a:rPr lang="pl-PL" dirty="0" smtClean="0"/>
              <a:t> of the </a:t>
            </a:r>
            <a:r>
              <a:rPr lang="pl-PL" dirty="0" err="1" smtClean="0"/>
              <a:t>execution</a:t>
            </a:r>
            <a:r>
              <a:rPr lang="pl-PL" dirty="0" smtClean="0"/>
              <a:t> and </a:t>
            </a:r>
            <a:r>
              <a:rPr lang="pl-PL" dirty="0" err="1" smtClean="0"/>
              <a:t>storage</a:t>
            </a:r>
            <a:r>
              <a:rPr lang="pl-PL" dirty="0" smtClean="0"/>
              <a:t> of the </a:t>
            </a:r>
            <a:r>
              <a:rPr lang="pl-PL" dirty="0" err="1" smtClean="0"/>
              <a:t>local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r>
              <a:rPr lang="pl-PL" dirty="0" smtClean="0"/>
              <a:t> (</a:t>
            </a:r>
            <a:r>
              <a:rPr lang="pl-PL" dirty="0" err="1" smtClean="0"/>
              <a:t>primitive</a:t>
            </a:r>
            <a:r>
              <a:rPr lang="pl-PL" dirty="0" smtClean="0"/>
              <a:t> </a:t>
            </a:r>
            <a:r>
              <a:rPr lang="pl-PL" dirty="0" err="1" smtClean="0"/>
              <a:t>ones</a:t>
            </a:r>
            <a:r>
              <a:rPr lang="pl-PL" dirty="0" smtClean="0"/>
              <a:t>) – </a:t>
            </a:r>
            <a:r>
              <a:rPr lang="pl-PL" dirty="0" err="1" smtClean="0"/>
              <a:t>depending</a:t>
            </a:r>
            <a:r>
              <a:rPr lang="pl-PL" dirty="0" smtClean="0"/>
              <a:t> on the </a:t>
            </a:r>
            <a:r>
              <a:rPr lang="pl-PL" dirty="0" err="1" smtClean="0"/>
              <a:t>settings</a:t>
            </a:r>
            <a:r>
              <a:rPr lang="pl-PL" dirty="0" smtClean="0"/>
              <a:t> – </a:t>
            </a:r>
            <a:r>
              <a:rPr lang="pl-PL" dirty="0" err="1" smtClean="0"/>
              <a:t>between</a:t>
            </a:r>
            <a:r>
              <a:rPr lang="pl-PL" dirty="0" smtClean="0"/>
              <a:t> 100 KB – 1 MB</a:t>
            </a:r>
            <a:br>
              <a:rPr lang="pl-PL" dirty="0" smtClean="0"/>
            </a:br>
            <a:endParaRPr lang="pl-PL" dirty="0" smtClean="0"/>
          </a:p>
          <a:p>
            <a:pPr lvl="1"/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switching</a:t>
            </a: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2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RX –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the </a:t>
            </a:r>
            <a:r>
              <a:rPr lang="pl-PL" dirty="0" err="1" smtClean="0"/>
              <a:t>Observer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52612"/>
            <a:ext cx="7620000" cy="31527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99592" y="587727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http://http://</a:t>
            </a:r>
            <a:r>
              <a:rPr lang="pl-PL" dirty="0" smtClean="0">
                <a:hlinkClick r:id="rId3"/>
              </a:rPr>
              <a:t>en.wikipedia.org/wiki/Observer_pattern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Observer</a:t>
            </a:r>
            <a:r>
              <a:rPr lang="pl-PL" dirty="0" smtClean="0"/>
              <a:t> in </a:t>
            </a:r>
            <a:r>
              <a:rPr lang="pl-PL" dirty="0" err="1" smtClean="0"/>
              <a:t>java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l-PL" dirty="0" err="1" smtClean="0"/>
              <a:t>Two</a:t>
            </a:r>
            <a:r>
              <a:rPr lang="pl-PL" dirty="0" smtClean="0"/>
              <a:t> (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three</a:t>
            </a:r>
            <a:r>
              <a:rPr lang="pl-PL" dirty="0" smtClean="0"/>
              <a:t>)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interfaces</a:t>
            </a:r>
            <a:r>
              <a:rPr lang="pl-PL" dirty="0" smtClean="0"/>
              <a:t>:</a:t>
            </a:r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63554" y="2347119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nterface</a:t>
            </a:r>
            <a:r>
              <a:rPr lang="pl-PL" dirty="0" smtClean="0"/>
              <a:t> </a:t>
            </a:r>
            <a:r>
              <a:rPr lang="pl-PL" dirty="0" err="1" smtClean="0"/>
              <a:t>Emitter</a:t>
            </a:r>
            <a:r>
              <a:rPr lang="pl-PL" dirty="0" smtClean="0"/>
              <a:t>&lt;T&gt;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onNext</a:t>
            </a:r>
            <a:r>
              <a:rPr lang="pl-PL" dirty="0" smtClean="0"/>
              <a:t>(@</a:t>
            </a:r>
            <a:r>
              <a:rPr lang="pl-PL" dirty="0" err="1" smtClean="0"/>
              <a:t>NonNull</a:t>
            </a:r>
            <a:r>
              <a:rPr lang="pl-PL" dirty="0" smtClean="0"/>
              <a:t> T </a:t>
            </a:r>
            <a:r>
              <a:rPr lang="pl-PL" dirty="0" err="1" smtClean="0"/>
              <a:t>item</a:t>
            </a:r>
            <a:r>
              <a:rPr lang="pl-PL" dirty="0" smtClean="0"/>
              <a:t>);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onCompleted</a:t>
            </a:r>
            <a:r>
              <a:rPr lang="pl-PL" dirty="0" smtClean="0"/>
              <a:t>();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/>
              <a:t>o</a:t>
            </a:r>
            <a:r>
              <a:rPr lang="pl-PL" dirty="0" err="1" smtClean="0"/>
              <a:t>nError</a:t>
            </a:r>
            <a:r>
              <a:rPr lang="pl-PL" dirty="0" smtClean="0"/>
              <a:t>(@</a:t>
            </a:r>
            <a:r>
              <a:rPr lang="pl-PL" dirty="0" err="1" smtClean="0"/>
              <a:t>NonNull</a:t>
            </a:r>
            <a:r>
              <a:rPr lang="pl-PL" dirty="0" smtClean="0"/>
              <a:t> </a:t>
            </a:r>
            <a:r>
              <a:rPr lang="pl-PL" dirty="0" err="1" smtClean="0"/>
              <a:t>Throwable</a:t>
            </a:r>
            <a:r>
              <a:rPr lang="pl-PL" dirty="0" smtClean="0"/>
              <a:t> </a:t>
            </a:r>
            <a:r>
              <a:rPr lang="pl-PL" dirty="0" err="1" smtClean="0"/>
              <a:t>err</a:t>
            </a:r>
            <a:r>
              <a:rPr lang="pl-PL" dirty="0" smtClean="0"/>
              <a:t>);</a:t>
            </a:r>
          </a:p>
          <a:p>
            <a:r>
              <a:rPr lang="pl-PL" dirty="0"/>
              <a:t>}</a:t>
            </a:r>
            <a:r>
              <a:rPr lang="pl-PL" dirty="0" smtClean="0"/>
              <a:t>  </a:t>
            </a:r>
            <a:endParaRPr lang="pl-PL" dirty="0" smtClean="0"/>
          </a:p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FlowableEmitter</a:t>
            </a:r>
            <a:r>
              <a:rPr lang="pl-PL" dirty="0" smtClean="0"/>
              <a:t>&lt;T&gt; </a:t>
            </a:r>
            <a:r>
              <a:rPr lang="pl-PL" dirty="0" err="1" smtClean="0"/>
              <a:t>extends</a:t>
            </a:r>
            <a:r>
              <a:rPr lang="pl-PL" dirty="0" smtClean="0"/>
              <a:t> </a:t>
            </a:r>
            <a:r>
              <a:rPr lang="pl-PL" dirty="0" err="1" smtClean="0"/>
              <a:t>Emitter</a:t>
            </a:r>
            <a:r>
              <a:rPr lang="pl-PL" dirty="0" smtClean="0"/>
              <a:t>&lt;T&gt; { … }</a:t>
            </a: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2195736" y="4509120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Flowable</a:t>
            </a:r>
            <a:r>
              <a:rPr lang="pl-PL" dirty="0" smtClean="0"/>
              <a:t>&lt;</a:t>
            </a:r>
            <a:r>
              <a:rPr lang="pl-PL" dirty="0" err="1" smtClean="0"/>
              <a:t>TResult</a:t>
            </a:r>
            <a:r>
              <a:rPr lang="pl-PL" dirty="0" smtClean="0"/>
              <a:t>&gt; </a:t>
            </a:r>
            <a:r>
              <a:rPr lang="pl-PL" dirty="0" err="1" smtClean="0"/>
              <a:t>extends</a:t>
            </a:r>
            <a:r>
              <a:rPr lang="pl-PL" dirty="0" smtClean="0"/>
              <a:t> Publisher&lt;</a:t>
            </a:r>
            <a:r>
              <a:rPr lang="pl-PL" dirty="0" err="1" smtClean="0"/>
              <a:t>TResult</a:t>
            </a:r>
            <a:r>
              <a:rPr lang="pl-PL" dirty="0" smtClean="0"/>
              <a:t>&gt;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      </a:t>
            </a:r>
            <a:r>
              <a:rPr lang="pl-PL" dirty="0" err="1" smtClean="0"/>
              <a:t>void</a:t>
            </a:r>
            <a:r>
              <a:rPr lang="pl-PL" dirty="0" smtClean="0"/>
              <a:t> | </a:t>
            </a:r>
            <a:r>
              <a:rPr lang="pl-PL" dirty="0" err="1" smtClean="0"/>
              <a:t>Disposable</a:t>
            </a:r>
            <a:r>
              <a:rPr lang="pl-PL" dirty="0" smtClean="0"/>
              <a:t> </a:t>
            </a:r>
            <a:r>
              <a:rPr lang="pl-PL" dirty="0" err="1" smtClean="0"/>
              <a:t>subscribe</a:t>
            </a:r>
            <a:r>
              <a:rPr lang="pl-PL" dirty="0" smtClean="0"/>
              <a:t>(…)</a:t>
            </a:r>
            <a:endParaRPr lang="pl-PL" dirty="0" smtClean="0"/>
          </a:p>
          <a:p>
            <a:r>
              <a:rPr lang="pl-PL" dirty="0"/>
              <a:t>}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83568" y="58052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It </a:t>
            </a:r>
            <a:r>
              <a:rPr lang="pl-PL" i="1" dirty="0" err="1" smtClean="0"/>
              <a:t>is</a:t>
            </a:r>
            <a:r>
              <a:rPr lang="pl-PL" i="1" dirty="0" smtClean="0"/>
              <a:t> </a:t>
            </a:r>
            <a:r>
              <a:rPr lang="pl-PL" i="1" dirty="0" err="1" smtClean="0"/>
              <a:t>all</a:t>
            </a:r>
            <a:r>
              <a:rPr lang="pl-PL" i="1" dirty="0" smtClean="0"/>
              <a:t> </a:t>
            </a:r>
            <a:r>
              <a:rPr lang="pl-PL" i="1" dirty="0" err="1" smtClean="0"/>
              <a:t>about</a:t>
            </a:r>
            <a:r>
              <a:rPr lang="pl-PL" i="1" dirty="0" smtClean="0"/>
              <a:t> „</a:t>
            </a:r>
            <a:r>
              <a:rPr lang="pl-PL" i="1" dirty="0" err="1" smtClean="0"/>
              <a:t>push</a:t>
            </a:r>
            <a:r>
              <a:rPr lang="pl-PL" i="1" dirty="0" smtClean="0"/>
              <a:t>” vs „</a:t>
            </a:r>
            <a:r>
              <a:rPr lang="pl-PL" i="1" dirty="0" err="1" smtClean="0"/>
              <a:t>pull</a:t>
            </a:r>
            <a:r>
              <a:rPr lang="pl-PL" i="1" dirty="0" smtClean="0"/>
              <a:t>” model…</a:t>
            </a:r>
            <a:endParaRPr lang="pl-PL" i="1" dirty="0"/>
          </a:p>
        </p:txBody>
      </p:sp>
      <p:pic>
        <p:nvPicPr>
          <p:cNvPr id="1026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1770063"/>
            <a:ext cx="1565275" cy="11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RX </a:t>
            </a:r>
            <a:r>
              <a:rPr lang="pl-PL" dirty="0" err="1" smtClean="0"/>
              <a:t>concurrency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Out of the </a:t>
            </a:r>
            <a:r>
              <a:rPr lang="pl-PL" dirty="0" err="1" smtClean="0"/>
              <a:t>box</a:t>
            </a:r>
            <a:r>
              <a:rPr lang="pl-PL" dirty="0" smtClean="0"/>
              <a:t> – RX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threads</a:t>
            </a:r>
            <a:endParaRPr lang="pl-PL" dirty="0" smtClean="0"/>
          </a:p>
          <a:p>
            <a:pPr lvl="1"/>
            <a:r>
              <a:rPr lang="pl-PL" dirty="0" smtClean="0"/>
              <a:t>(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err="1" smtClean="0"/>
              <a:t>though</a:t>
            </a:r>
            <a:r>
              <a:rPr lang="pl-PL" dirty="0" smtClean="0"/>
              <a:t> – </a:t>
            </a:r>
            <a:r>
              <a:rPr lang="pl-PL" dirty="0" err="1" smtClean="0"/>
              <a:t>Timer</a:t>
            </a:r>
            <a:r>
              <a:rPr lang="pl-PL" dirty="0" smtClean="0"/>
              <a:t>, </a:t>
            </a:r>
            <a:r>
              <a:rPr lang="pl-PL" dirty="0" err="1" smtClean="0"/>
              <a:t>Interval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RX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on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thread</a:t>
            </a:r>
            <a:endParaRPr lang="pl-PL" dirty="0" smtClean="0"/>
          </a:p>
          <a:p>
            <a:r>
              <a:rPr lang="pl-PL" dirty="0" err="1" smtClean="0"/>
              <a:t>Wait</a:t>
            </a:r>
            <a:r>
              <a:rPr lang="pl-PL" dirty="0" smtClean="0"/>
              <a:t>! –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sound</a:t>
            </a:r>
            <a:r>
              <a:rPr lang="pl-PL" dirty="0" smtClean="0"/>
              <a:t> </a:t>
            </a:r>
            <a:r>
              <a:rPr lang="pl-PL" dirty="0" err="1" smtClean="0"/>
              <a:t>right</a:t>
            </a:r>
            <a:r>
              <a:rPr lang="pl-PL" dirty="0" smtClean="0"/>
              <a:t>, </a:t>
            </a:r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</a:p>
          <a:p>
            <a:r>
              <a:rPr lang="pl-PL" dirty="0" smtClean="0"/>
              <a:t>Subscription </a:t>
            </a:r>
            <a:r>
              <a:rPr lang="pl-PL" dirty="0" err="1" smtClean="0"/>
              <a:t>thread</a:t>
            </a:r>
            <a:r>
              <a:rPr lang="pl-PL" dirty="0" smtClean="0"/>
              <a:t> – </a:t>
            </a:r>
            <a:r>
              <a:rPr lang="pl-PL" dirty="0" err="1"/>
              <a:t>s</a:t>
            </a:r>
            <a:r>
              <a:rPr lang="pl-PL" dirty="0" err="1" smtClean="0"/>
              <a:t>ubscribeOn</a:t>
            </a:r>
            <a:endParaRPr lang="pl-PL" dirty="0" smtClean="0"/>
          </a:p>
          <a:p>
            <a:r>
              <a:rPr lang="pl-PL" dirty="0" err="1" smtClean="0"/>
              <a:t>Observation</a:t>
            </a:r>
            <a:r>
              <a:rPr lang="pl-PL" dirty="0" smtClean="0"/>
              <a:t> </a:t>
            </a:r>
            <a:r>
              <a:rPr lang="pl-PL" dirty="0" err="1" smtClean="0"/>
              <a:t>thread</a:t>
            </a:r>
            <a:r>
              <a:rPr lang="pl-PL" dirty="0" smtClean="0"/>
              <a:t> – </a:t>
            </a:r>
            <a:r>
              <a:rPr lang="pl-PL" dirty="0" err="1" smtClean="0"/>
              <a:t>observeOn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Flowable</a:t>
            </a:r>
            <a:r>
              <a:rPr lang="pl-PL" dirty="0" smtClean="0"/>
              <a:t>&lt;T</a:t>
            </a:r>
            <a:r>
              <a:rPr lang="pl-PL" dirty="0" smtClean="0"/>
              <a:t>&gt; </a:t>
            </a:r>
            <a:r>
              <a:rPr lang="pl-PL" dirty="0" err="1" smtClean="0"/>
              <a:t>sequence</a:t>
            </a:r>
            <a:r>
              <a:rPr lang="pl-PL" dirty="0" smtClean="0"/>
              <a:t> = …;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sequence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		</a:t>
            </a:r>
            <a:r>
              <a:rPr lang="pl-PL" dirty="0" smtClean="0"/>
              <a:t>.</a:t>
            </a:r>
            <a:r>
              <a:rPr lang="pl-PL" dirty="0" err="1" smtClean="0"/>
              <a:t>subscribeOn</a:t>
            </a:r>
            <a:r>
              <a:rPr lang="pl-PL" dirty="0" smtClean="0"/>
              <a:t>(</a:t>
            </a:r>
            <a:r>
              <a:rPr lang="pl-PL" dirty="0" err="1" smtClean="0"/>
              <a:t>Scheduler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		</a:t>
            </a:r>
            <a:r>
              <a:rPr lang="pl-PL" dirty="0" smtClean="0"/>
              <a:t>.</a:t>
            </a:r>
            <a:r>
              <a:rPr lang="pl-PL" dirty="0" err="1" smtClean="0"/>
              <a:t>observeOn</a:t>
            </a:r>
            <a:r>
              <a:rPr lang="pl-PL" dirty="0" smtClean="0"/>
              <a:t>(</a:t>
            </a:r>
            <a:r>
              <a:rPr lang="pl-PL" dirty="0" err="1" smtClean="0"/>
              <a:t>Scheduler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		.</a:t>
            </a:r>
            <a:r>
              <a:rPr lang="pl-PL" dirty="0" err="1" smtClean="0"/>
              <a:t>Subscribe</a:t>
            </a:r>
            <a:r>
              <a:rPr lang="pl-PL" dirty="0" smtClean="0"/>
              <a:t>()</a:t>
            </a:r>
          </a:p>
          <a:p>
            <a:pPr lvl="1"/>
            <a:endParaRPr lang="pl-PL" dirty="0"/>
          </a:p>
        </p:txBody>
      </p:sp>
      <p:sp>
        <p:nvSpPr>
          <p:cNvPr id="4" name="Strzałka zakrzywiona w górę 3"/>
          <p:cNvSpPr/>
          <p:nvPr/>
        </p:nvSpPr>
        <p:spPr>
          <a:xfrm rot="10437434">
            <a:off x="7266303" y="4629540"/>
            <a:ext cx="1296144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trzałka zakrzywiona w górę 4"/>
          <p:cNvSpPr/>
          <p:nvPr/>
        </p:nvSpPr>
        <p:spPr>
          <a:xfrm>
            <a:off x="7316688" y="5424693"/>
            <a:ext cx="1296144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19195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862" y="0"/>
            <a:ext cx="8229600" cy="1600200"/>
          </a:xfrm>
        </p:spPr>
        <p:txBody>
          <a:bodyPr>
            <a:normAutofit/>
          </a:bodyPr>
          <a:lstStyle/>
          <a:p>
            <a:r>
              <a:rPr lang="pl-PL" dirty="0" err="1" smtClean="0"/>
              <a:t>Lets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</a:t>
            </a:r>
            <a:r>
              <a:rPr lang="pl-PL" dirty="0" err="1" smtClean="0"/>
              <a:t>details</a:t>
            </a:r>
            <a:r>
              <a:rPr lang="pl-PL" dirty="0" smtClean="0"/>
              <a:t> - </a:t>
            </a:r>
            <a:r>
              <a:rPr lang="pl-PL" dirty="0" smtClean="0"/>
              <a:t>  </a:t>
            </a:r>
            <a:r>
              <a:rPr lang="pl-PL" sz="3100" b="1" dirty="0" err="1" smtClean="0"/>
              <a:t>Flowable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944" y="2708920"/>
            <a:ext cx="8229600" cy="4525963"/>
          </a:xfrm>
        </p:spPr>
        <p:txBody>
          <a:bodyPr/>
          <a:lstStyle/>
          <a:p>
            <a:endParaRPr lang="pl-PL" dirty="0" smtClean="0"/>
          </a:p>
          <a:p>
            <a:r>
              <a:rPr lang="pl-PL" dirty="0" smtClean="0"/>
              <a:t>Simple </a:t>
            </a:r>
            <a:r>
              <a:rPr lang="pl-PL" dirty="0" err="1" smtClean="0"/>
              <a:t>interface</a:t>
            </a:r>
            <a:r>
              <a:rPr lang="pl-PL" dirty="0" smtClean="0"/>
              <a:t> - </a:t>
            </a:r>
            <a:r>
              <a:rPr lang="pl-PL" dirty="0" err="1" smtClean="0"/>
              <a:t>Disposable</a:t>
            </a:r>
            <a:r>
              <a:rPr lang="pl-PL" dirty="0" smtClean="0"/>
              <a:t> </a:t>
            </a:r>
            <a:r>
              <a:rPr lang="pl-PL" dirty="0" err="1" smtClean="0"/>
              <a:t>subscribe</a:t>
            </a:r>
            <a:r>
              <a:rPr lang="pl-PL" dirty="0" smtClean="0"/>
              <a:t>(…)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bother</a:t>
            </a:r>
            <a:r>
              <a:rPr lang="pl-PL" dirty="0" smtClean="0"/>
              <a:t> with </a:t>
            </a:r>
            <a:r>
              <a:rPr lang="pl-PL" dirty="0" err="1" smtClean="0"/>
              <a:t>disposable</a:t>
            </a:r>
            <a:r>
              <a:rPr lang="pl-PL" dirty="0" smtClean="0"/>
              <a:t>?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How </a:t>
            </a:r>
            <a:r>
              <a:rPr lang="pl-PL" dirty="0" err="1" smtClean="0"/>
              <a:t>about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?</a:t>
            </a:r>
            <a:endParaRPr lang="pl-PL" dirty="0"/>
          </a:p>
          <a:p>
            <a:pPr lvl="1"/>
            <a:r>
              <a:rPr lang="pl-PL" dirty="0" err="1" smtClean="0"/>
              <a:t>Completition</a:t>
            </a:r>
            <a:r>
              <a:rPr lang="pl-PL" dirty="0" smtClean="0"/>
              <a:t>?</a:t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0"/>
            <a:ext cx="3333472" cy="3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</a:t>
            </a:r>
            <a:r>
              <a:rPr lang="pl-PL" dirty="0" err="1"/>
              <a:t>details</a:t>
            </a:r>
            <a:r>
              <a:rPr lang="pl-PL" dirty="0"/>
              <a:t> - </a:t>
            </a:r>
            <a:r>
              <a:rPr lang="pl-PL" dirty="0" smtClean="0"/>
              <a:t>  </a:t>
            </a:r>
            <a:r>
              <a:rPr lang="pl-PL" dirty="0"/>
              <a:t>	</a:t>
            </a:r>
            <a:r>
              <a:rPr lang="pl-PL" sz="3100" b="1" dirty="0" err="1" smtClean="0"/>
              <a:t>Emitter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Yet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onNext</a:t>
            </a:r>
            <a:endParaRPr lang="pl-PL" dirty="0" smtClean="0"/>
          </a:p>
          <a:p>
            <a:pPr lvl="1"/>
            <a:r>
              <a:rPr lang="pl-PL" dirty="0" err="1"/>
              <a:t>o</a:t>
            </a:r>
            <a:r>
              <a:rPr lang="pl-PL" dirty="0" err="1" smtClean="0"/>
              <a:t>nCompleted</a:t>
            </a:r>
            <a:endParaRPr lang="pl-PL" dirty="0" smtClean="0"/>
          </a:p>
          <a:p>
            <a:pPr lvl="1"/>
            <a:r>
              <a:rPr lang="pl-PL" dirty="0" err="1"/>
              <a:t>o</a:t>
            </a:r>
            <a:r>
              <a:rPr lang="pl-PL" dirty="0" err="1" smtClean="0"/>
              <a:t>nError</a:t>
            </a:r>
            <a:endParaRPr lang="pl-PL" dirty="0" smtClean="0"/>
          </a:p>
          <a:p>
            <a:r>
              <a:rPr lang="pl-PL" dirty="0" smtClean="0"/>
              <a:t>How do we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!!! – </a:t>
            </a:r>
            <a:r>
              <a:rPr lang="pl-PL" dirty="0" err="1" smtClean="0"/>
              <a:t>just</a:t>
            </a:r>
            <a:r>
              <a:rPr lang="pl-PL" dirty="0" smtClean="0"/>
              <a:t>, </a:t>
            </a:r>
            <a:r>
              <a:rPr lang="pl-PL" dirty="0" err="1" smtClean="0"/>
              <a:t>deffer</a:t>
            </a:r>
            <a:r>
              <a:rPr lang="pl-PL" dirty="0" smtClean="0"/>
              <a:t>, </a:t>
            </a:r>
            <a:r>
              <a:rPr lang="pl-PL" dirty="0" err="1" smtClean="0"/>
              <a:t>create</a:t>
            </a:r>
            <a:endParaRPr lang="pl-PL" dirty="0" smtClean="0"/>
          </a:p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handy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pl-PL" dirty="0" smtClean="0"/>
          </a:p>
          <a:p>
            <a:pPr lvl="1"/>
            <a:r>
              <a:rPr lang="pl-PL" dirty="0" err="1" smtClean="0"/>
              <a:t>empty</a:t>
            </a:r>
            <a:endParaRPr lang="pl-PL" dirty="0" smtClean="0"/>
          </a:p>
          <a:p>
            <a:pPr lvl="1"/>
            <a:r>
              <a:rPr lang="pl-PL" dirty="0" err="1"/>
              <a:t>t</a:t>
            </a:r>
            <a:r>
              <a:rPr lang="pl-PL" dirty="0" err="1" smtClean="0"/>
              <a:t>hrow</a:t>
            </a:r>
            <a:endParaRPr lang="pl-PL" dirty="0" smtClean="0"/>
          </a:p>
          <a:p>
            <a:pPr lvl="1"/>
            <a:r>
              <a:rPr lang="pl-PL" dirty="0" err="1"/>
              <a:t>n</a:t>
            </a:r>
            <a:r>
              <a:rPr lang="pl-PL" dirty="0" err="1" smtClean="0"/>
              <a:t>ever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futures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collections</a:t>
            </a:r>
            <a:r>
              <a:rPr lang="pl-PL" dirty="0" smtClean="0"/>
              <a:t> (</a:t>
            </a:r>
            <a:r>
              <a:rPr lang="pl-PL" dirty="0" err="1" smtClean="0"/>
              <a:t>iterables</a:t>
            </a:r>
            <a:r>
              <a:rPr lang="pl-PL" dirty="0" smtClean="0"/>
              <a:t> and </a:t>
            </a:r>
            <a:r>
              <a:rPr lang="pl-PL" dirty="0" err="1" smtClean="0"/>
              <a:t>arrays</a:t>
            </a:r>
            <a:r>
              <a:rPr lang="pl-PL" dirty="0" smtClean="0"/>
              <a:t>)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callables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9480"/>
            <a:ext cx="3333472" cy="3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2278</TotalTime>
  <Words>659</Words>
  <Application>Microsoft Office PowerPoint</Application>
  <PresentationFormat>Pokaz na ekranie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Kierownictwo</vt:lpstr>
      <vt:lpstr>Reactive Extensions</vt:lpstr>
      <vt:lpstr>But before we start…</vt:lpstr>
      <vt:lpstr>Threading hidden costs</vt:lpstr>
      <vt:lpstr>RX – it is all about the Observer</vt:lpstr>
      <vt:lpstr>Observer in java</vt:lpstr>
      <vt:lpstr>RX concurrency</vt:lpstr>
      <vt:lpstr>Demo!</vt:lpstr>
      <vt:lpstr>Lets have a look at the details -   Flowable</vt:lpstr>
      <vt:lpstr>Lets have a look at the details -    Emitter</vt:lpstr>
      <vt:lpstr>Demo!</vt:lpstr>
      <vt:lpstr>I’ve heard something about Subjects…</vt:lpstr>
      <vt:lpstr>Demo!</vt:lpstr>
      <vt:lpstr>Sequence manipulation</vt:lpstr>
      <vt:lpstr>What if I want to aggregate?</vt:lpstr>
      <vt:lpstr>Demo!</vt:lpstr>
      <vt:lpstr>And there are also nested seqences</vt:lpstr>
      <vt:lpstr>How to understand it?</vt:lpstr>
      <vt:lpstr>So going back to the example…</vt:lpstr>
      <vt:lpstr>What do I do with it?</vt:lpstr>
      <vt:lpstr>Yet another demo!</vt:lpstr>
      <vt:lpstr>What about testing?</vt:lpstr>
      <vt:lpstr>And short testing demo</vt:lpstr>
      <vt:lpstr>Some control flow instructions</vt:lpstr>
      <vt:lpstr>That’s pretty much, when it comes to basics….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grzes</dc:creator>
  <cp:lastModifiedBy>Grzegorz Jachimko</cp:lastModifiedBy>
  <cp:revision>50</cp:revision>
  <dcterms:created xsi:type="dcterms:W3CDTF">2013-12-07T20:55:15Z</dcterms:created>
  <dcterms:modified xsi:type="dcterms:W3CDTF">2018-10-06T17:32:55Z</dcterms:modified>
</cp:coreProperties>
</file>