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AEF6-FF19-274B-8D4B-F5C79322423A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0223-2FBA-A849-86CB-0F63395C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BioSim</a:t>
            </a:r>
            <a:r>
              <a:rPr lang="en-US" dirty="0" smtClean="0"/>
              <a:t> web-app:</a:t>
            </a:r>
            <a:br>
              <a:rPr lang="en-US" dirty="0" smtClean="0"/>
            </a:br>
            <a:r>
              <a:rPr lang="en-US" dirty="0" smtClean="0"/>
              <a:t>Conception</a:t>
            </a:r>
            <a:r>
              <a:rPr lang="en-US" dirty="0"/>
              <a:t> </a:t>
            </a:r>
            <a:r>
              <a:rPr lang="en-US" dirty="0" smtClean="0"/>
              <a:t>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2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main page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026842"/>
            <a:ext cx="2668107" cy="25130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026842"/>
            <a:ext cx="26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Strains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72859" y="1738426"/>
            <a:ext cx="4539351" cy="39362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3828140"/>
            <a:ext cx="2659105" cy="2612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27414"/>
            <a:ext cx="26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Experiments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47955" y="1008828"/>
            <a:ext cx="46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20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BioSim web-app: Conception &amp; Design</vt:lpstr>
      <vt:lpstr>The main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BioSim web-app: Conception &amp; Design</dc:title>
  <dc:creator>Francois Bertaux</dc:creator>
  <cp:lastModifiedBy>Francois Bertaux</cp:lastModifiedBy>
  <cp:revision>10</cp:revision>
  <dcterms:created xsi:type="dcterms:W3CDTF">2016-10-26T20:00:57Z</dcterms:created>
  <dcterms:modified xsi:type="dcterms:W3CDTF">2016-10-26T20:53:21Z</dcterms:modified>
</cp:coreProperties>
</file>