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hyperlink" Target="https://www.24option.com/eu/binary-options-guide-eu/faq-eu/account-types-eu/"
		TargetMode="External" />
	<Relationship Id="rId4" Type="http://schemas.openxmlformats.org/officeDocument/2006/relationships/hyperlink" Target="https://www.24option.com/eu/binary-options-guide-eu/faq-eu/account-types-eu/"
		TargetMode="External" />
	<Relationship Id="rId5" Type="http://schemas.openxmlformats.org/officeDocument/2006/relationships/hyperlink" Target="https://www.24option.com/eu/binary-options-guide-eu/faq-eu/account-types-eu/"
		TargetMode="External" />
	<Relationship Id="rId6" Type="http://schemas.openxmlformats.org/officeDocument/2006/relationships/hyperlink" Target="https://www.24option.com/eu/binary-options-guide-eu/faq-eu/account-types-eu/"
		TargetMode="Externa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14977" y="6273672"/>
            <a:ext cx="603503" cy="10667"/>
          </a:xfrm>
          <a:custGeom>
            <a:avLst/>
            <a:gdLst>
              <a:gd name="connsiteX0" fmla="*/ 0 w 603503"/>
              <a:gd name="connsiteY0" fmla="*/ 5333 h 10667"/>
              <a:gd name="connsiteX1" fmla="*/ 603503 w 603503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3503" h="10667">
                <a:moveTo>
                  <a:pt x="0" y="5333"/>
                </a:moveTo>
                <a:lnTo>
                  <a:pt x="603503" y="5333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5053" y="6080137"/>
            <a:ext cx="655739" cy="207098"/>
          </a:xfrm>
          <a:custGeom>
            <a:avLst/>
            <a:gdLst>
              <a:gd name="connsiteX0" fmla="*/ 6350 w 655739"/>
              <a:gd name="connsiteY0" fmla="*/ 6350 h 207098"/>
              <a:gd name="connsiteX1" fmla="*/ 649389 w 655739"/>
              <a:gd name="connsiteY1" fmla="*/ 6350 h 207098"/>
              <a:gd name="connsiteX2" fmla="*/ 649389 w 655739"/>
              <a:gd name="connsiteY2" fmla="*/ 200748 h 207098"/>
              <a:gd name="connsiteX3" fmla="*/ 6350 w 655739"/>
              <a:gd name="connsiteY3" fmla="*/ 200748 h 207098"/>
              <a:gd name="connsiteX4" fmla="*/ 6350 w 655739"/>
              <a:gd name="connsiteY4" fmla="*/ 6350 h 207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739" h="207098">
                <a:moveTo>
                  <a:pt x="6350" y="6350"/>
                </a:moveTo>
                <a:lnTo>
                  <a:pt x="649389" y="6350"/>
                </a:lnTo>
                <a:lnTo>
                  <a:pt x="649389" y="200748"/>
                </a:lnTo>
                <a:lnTo>
                  <a:pt x="6350" y="20074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48100" y="9258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333500"/>
            <a:ext cx="5943600" cy="717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SUMMARY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</a:p>
          <a:p>
            <a:pPr>
              <a:lnSpc>
                <a:spcPts val="25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7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7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Summary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Policy”)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(our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prospective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Client)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Exercise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Matters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144(I)/2007,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subsequently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Law”).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Pursuant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Law,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etwork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“we”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explicit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Licensed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European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Multilateral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European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Contracts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(“CFDs”)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across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classes: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stocks,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commodities,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pairs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(FX)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Currencies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(Cryptocurrencies).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Categorisation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classifies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 Execution Factors: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achieve/obtain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outcome/result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Execution”)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speed,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likelihood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settlement,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66700" algn="l"/>
                <a:tab pos="838200" algn="l"/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Factors”),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89281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92583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10922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questions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questions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mailto: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info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@t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utusfx.com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35400" y="9283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04900"/>
            <a:ext cx="54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460500"/>
            <a:ext cx="59436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 – ASK Spread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quote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(ASK)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(go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(BID)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(go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short)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Collectively,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 Prices: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quote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calculates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reputable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external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sources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feeders).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frequently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530600"/>
            <a:ext cx="5943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calculation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bid/ask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made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range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sources.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reviews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regularly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competitive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394200"/>
            <a:ext cx="59309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Despite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favourable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elsewhere.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0927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 Orders: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short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842000"/>
            <a:ext cx="59436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reaches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rapid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fluctuations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falls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rules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suspended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restricted,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 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077200"/>
            <a:ext cx="594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disclosed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48100" y="9258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17600"/>
            <a:ext cx="594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percentage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overall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fixed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816100"/>
            <a:ext cx="5943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Financing Fee: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increased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reduced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daily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“swap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rate”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life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until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closed).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daily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844800"/>
            <a:ext cx="594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incorporated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explicitly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543300"/>
            <a:ext cx="5943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construed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waiver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762500"/>
            <a:ext cx="59436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Directive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2006/73/EC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MiFID)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limitations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links.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instance,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wireless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unstable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Likelihood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048500"/>
            <a:ext cx="59436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party(ies)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Venue);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sometimes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difficult.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likelihood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availability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Venue(s).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rapid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insufficient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majeure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86604" y="1976882"/>
            <a:ext cx="605028" cy="10667"/>
          </a:xfrm>
          <a:custGeom>
            <a:avLst/>
            <a:gdLst>
              <a:gd name="connsiteX0" fmla="*/ 0 w 605028"/>
              <a:gd name="connsiteY0" fmla="*/ 5333 h 10667"/>
              <a:gd name="connsiteX1" fmla="*/ 605028 w 605028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5028" h="10667">
                <a:moveTo>
                  <a:pt x="0" y="5333"/>
                </a:moveTo>
                <a:lnTo>
                  <a:pt x="605028" y="5333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39818" y="1788185"/>
            <a:ext cx="670699" cy="326745"/>
          </a:xfrm>
          <a:custGeom>
            <a:avLst/>
            <a:gdLst>
              <a:gd name="connsiteX0" fmla="*/ 6350 w 670699"/>
              <a:gd name="connsiteY0" fmla="*/ 6350 h 326745"/>
              <a:gd name="connsiteX1" fmla="*/ 664349 w 670699"/>
              <a:gd name="connsiteY1" fmla="*/ 6350 h 326745"/>
              <a:gd name="connsiteX2" fmla="*/ 664349 w 670699"/>
              <a:gd name="connsiteY2" fmla="*/ 320395 h 326745"/>
              <a:gd name="connsiteX3" fmla="*/ 6350 w 670699"/>
              <a:gd name="connsiteY3" fmla="*/ 320395 h 326745"/>
              <a:gd name="connsiteX4" fmla="*/ 6350 w 670699"/>
              <a:gd name="connsiteY4" fmla="*/ 6350 h 326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699" h="326745">
                <a:moveTo>
                  <a:pt x="6350" y="6350"/>
                </a:moveTo>
                <a:lnTo>
                  <a:pt x="664349" y="6350"/>
                </a:lnTo>
                <a:lnTo>
                  <a:pt x="664349" y="320395"/>
                </a:lnTo>
                <a:lnTo>
                  <a:pt x="6350" y="32039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772" y="5167909"/>
            <a:ext cx="655739" cy="311784"/>
          </a:xfrm>
          <a:custGeom>
            <a:avLst/>
            <a:gdLst>
              <a:gd name="connsiteX0" fmla="*/ 6350 w 655739"/>
              <a:gd name="connsiteY0" fmla="*/ 6350 h 311784"/>
              <a:gd name="connsiteX1" fmla="*/ 649389 w 655739"/>
              <a:gd name="connsiteY1" fmla="*/ 6350 h 311784"/>
              <a:gd name="connsiteX2" fmla="*/ 649389 w 655739"/>
              <a:gd name="connsiteY2" fmla="*/ 305434 h 311784"/>
              <a:gd name="connsiteX3" fmla="*/ 6350 w 655739"/>
              <a:gd name="connsiteY3" fmla="*/ 305434 h 311784"/>
              <a:gd name="connsiteX4" fmla="*/ 6350 w 655739"/>
              <a:gd name="connsiteY4" fmla="*/ 6350 h 311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739" h="311784">
                <a:moveTo>
                  <a:pt x="6350" y="6350"/>
                </a:moveTo>
                <a:lnTo>
                  <a:pt x="649389" y="6350"/>
                </a:lnTo>
                <a:lnTo>
                  <a:pt x="649389" y="305434"/>
                </a:lnTo>
                <a:lnTo>
                  <a:pt x="6350" y="30543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1308100"/>
            <a:ext cx="5930900" cy="657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discretion,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explanation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refuse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Likelihood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settlement: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settlement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physical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delivery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physically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bought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settled.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monetary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Order(s)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balance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0.01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average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favorable.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prejudice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reserves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 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(g)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Impact: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rapidly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instruments/products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herein.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exhaustive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presented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priority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3.2.Types of Order(s) available for CFDs trading: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characterizing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placed: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77978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7835900"/>
            <a:ext cx="163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 Execution Order(s)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140700"/>
            <a:ext cx="59436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bought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1117600"/>
            <a:ext cx="5943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attached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9050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1943100"/>
            <a:ext cx="161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Instant Execution Order(s)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222500"/>
            <a:ext cx="5930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instant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appears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requote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choice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rejecting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31877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3225800"/>
            <a:ext cx="1041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 Order(s)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581400"/>
            <a:ext cx="5943600" cy="284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reached.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pre-defined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reaches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rapid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fluctuations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suspended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restricted,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attached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cancel.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5278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6565900"/>
            <a:ext cx="660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 Profit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858000"/>
            <a:ext cx="59309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reached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always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rder.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checks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always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short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always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0518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8089900"/>
            <a:ext cx="571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 Loss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382000"/>
            <a:ext cx="59309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minimising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started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unprofitable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reaches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81605" y="7702042"/>
            <a:ext cx="603808" cy="10668"/>
          </a:xfrm>
          <a:custGeom>
            <a:avLst/>
            <a:gdLst>
              <a:gd name="connsiteX0" fmla="*/ 0 w 603808"/>
              <a:gd name="connsiteY0" fmla="*/ 5333 h 10668"/>
              <a:gd name="connsiteX1" fmla="*/ 603808 w 603808"/>
              <a:gd name="connsiteY1" fmla="*/ 5333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3808" h="10668">
                <a:moveTo>
                  <a:pt x="0" y="5333"/>
                </a:moveTo>
                <a:lnTo>
                  <a:pt x="603808" y="5333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89281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258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17600"/>
            <a:ext cx="5943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automatically.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always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checks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always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always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108200"/>
            <a:ext cx="1943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3.3. Execution Practices in CFDs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476500"/>
            <a:ext cx="711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933700"/>
            <a:ext cx="59436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situation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presented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available;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mber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actually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negative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normal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often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illiquidity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announcements,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economic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insufficient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486400"/>
            <a:ext cx="5943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next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515100"/>
            <a:ext cx="3009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3.4. Different Types of Trading Accounts in CFDs: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832600"/>
            <a:ext cx="5943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Silver,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Gold,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Platinum,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Diamond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minimum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deposit,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features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4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5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/>
              </a:rPr>
              <a:t>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937500"/>
            <a:ext cx="154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 Best Execution Criteria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242300"/>
            <a:ext cx="5930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criteria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relative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917752" y="3434206"/>
          <a:ext cx="5938468" cy="4609210"/>
        </p:xfrm>
        <a:graphic>
          <a:graphicData uri="http://schemas.openxmlformats.org/drawingml/2006/table">
            <a:tbl>
              <a:tblPr/>
              <a:tblGrid>
                <a:gridCol w="1277061"/>
                <a:gridCol w="1192148"/>
                <a:gridCol w="3469258"/>
              </a:tblGrid>
              <a:tr h="37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FACTOR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000000"/>
                      </a:solidFill>
                      <a:prstDash val="soli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IMPORTANCE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LEVEL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REMARKS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Price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High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give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strong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emphasis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quality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level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price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data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that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receive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from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external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sources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(i.e.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Venue)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order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provide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our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Clients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with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competitive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price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quotes.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Costs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High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take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all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reasonable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steps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keep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costs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your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transactions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low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competitive,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extent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possible.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Speed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High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speed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opportunity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for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price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improvement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are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critical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every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trader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repeatedly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monitor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this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factor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ensure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maintain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our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high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standards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Likelihood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High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Even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though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reserve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right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decline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Client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order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aim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all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Client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Orders,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extent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possible.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Likelihood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Settlement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Medium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relevant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description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Best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Factors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(See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Section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3.3).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Size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Order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Medium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relevant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description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Best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Factors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(Section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3.3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for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CFDs).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Market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Impact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Medium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relevant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description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Best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Factors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(Section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3.3).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8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Nature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Order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Medium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relevant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description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Best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Execution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Factors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(Section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3.3.1).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914400" y="1168400"/>
            <a:ext cx="59436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professional;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Order;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Order;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directed;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assigns,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abovementioned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criteria,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commercial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judgment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remarks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assigns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407400"/>
            <a:ext cx="59309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889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behalf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</a:p>
          <a:p>
            <a:pPr>
              <a:lnSpc>
                <a:spcPts val="1400"/>
              </a:lnSpc>
              <a:tabLst>
                <a:tab pos="889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8900" algn="l"/>
                <a:tab pos="29337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8900" algn="l"/>
                <a:tab pos="2933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89281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258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17600"/>
            <a:ext cx="5930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expenses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incurred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clearing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settlement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006600"/>
            <a:ext cx="5943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delivering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competing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would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below)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capable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assessment.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structure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discriminate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unfairly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403600"/>
            <a:ext cx="181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 Client’s Specific Instruction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733800"/>
            <a:ext cx="59436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Whenever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behalf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fills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597400"/>
            <a:ext cx="5943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WARNING: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designed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covered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instructions.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satisfies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638800"/>
            <a:ext cx="574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146800"/>
            <a:ext cx="1790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 Execution on Client Orders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451600"/>
            <a:ext cx="5930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satisfy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ensures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behalf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accurately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recorded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959600"/>
            <a:ext cx="876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allocated;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340600"/>
            <a:ext cx="571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sequentially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impracticable,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otherwise;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80645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material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difficulty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255000"/>
            <a:ext cx="3429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becoming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difficulty.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3098" y="6959472"/>
            <a:ext cx="603808" cy="10668"/>
          </a:xfrm>
          <a:custGeom>
            <a:avLst/>
            <a:gdLst>
              <a:gd name="connsiteX0" fmla="*/ 0 w 603808"/>
              <a:gd name="connsiteY0" fmla="*/ 5334 h 10668"/>
              <a:gd name="connsiteX1" fmla="*/ 603808 w 603808"/>
              <a:gd name="connsiteY1" fmla="*/ 5334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3808" h="10668">
                <a:moveTo>
                  <a:pt x="0" y="5334"/>
                </a:moveTo>
                <a:lnTo>
                  <a:pt x="603808" y="5334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89281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258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04900"/>
            <a:ext cx="1244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 Execution Venues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447800"/>
            <a:ext cx="59436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Institution(s)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Richfield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Capital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Richfield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Capital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Companies.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667000"/>
            <a:ext cx="5943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criteria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competitiveness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strategic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556000"/>
            <a:ext cx="59309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outcome.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762500"/>
            <a:ext cx="574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discretion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(1)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295900"/>
            <a:ext cx="5943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recognized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exchange/regulated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(OTC)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greater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transactions/Orders.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146800"/>
            <a:ext cx="1143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 . Client’s Consent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464300"/>
            <a:ext cx="5943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constitute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327900"/>
            <a:ext cx="3429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 Amendment of the Policy and Additional 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658100"/>
            <a:ext cx="5943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reserves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review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arrangements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whenever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separately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substantial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material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 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