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444500"/>
            <a:ext cx="57531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92202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092200"/>
            <a:ext cx="270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COMPANY 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1270000"/>
            <a:ext cx="1981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updated on Ju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1574800"/>
            <a:ext cx="863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1955800"/>
            <a:ext cx="5486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en-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incen-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tivised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open-source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3149600"/>
            <a:ext cx="4953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evelopment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3517900"/>
            <a:ext cx="508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advertisement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platform,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0386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counsels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oversee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584700"/>
            <a:ext cx="1447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Investment Services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902200"/>
            <a:ext cx="4622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5283200"/>
            <a:ext cx="54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56007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854700"/>
            <a:ext cx="270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197600"/>
            <a:ext cx="1600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553200"/>
            <a:ext cx="177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Dealing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073900"/>
            <a:ext cx="1320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Ancillary Services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404100"/>
            <a:ext cx="532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785100"/>
            <a:ext cx="516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Safekeeping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Clients,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custodianship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cash/collateral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305800"/>
            <a:ext cx="5257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8458200"/>
            <a:ext cx="5029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8648700"/>
            <a:ext cx="698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444500"/>
            <a:ext cx="57531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92202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117600"/>
            <a:ext cx="5257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295400"/>
            <a:ext cx="1231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638300"/>
            <a:ext cx="524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816100"/>
            <a:ext cx="396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349500"/>
            <a:ext cx="158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Financial Instruments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667000"/>
            <a:ext cx="548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870200"/>
            <a:ext cx="5473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3909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Securities.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746500"/>
            <a:ext cx="1917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Money-market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4102100"/>
            <a:ext cx="290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undertakings.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4470400"/>
            <a:ext cx="5257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contracts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yields,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346700"/>
            <a:ext cx="5257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contracts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210300"/>
            <a:ext cx="5245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MTF.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934200"/>
            <a:ext cx="52578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mentioned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whether,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128000"/>
            <a:ext cx="3416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483600"/>
            <a:ext cx="2349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444500"/>
            <a:ext cx="57531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92202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193800"/>
            <a:ext cx="54864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contracts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climatic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rates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assets,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obligations,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mentioned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Part,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MTF,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>
              <a:lnSpc>
                <a:spcPts val="1300"/>
              </a:lnSpc>
              <a:tabLst>
                <a:tab pos="2286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