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7560564" cy="1069238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hyperlink" Target="https://www.tutusfx.com/contact"
		TargetMode="Externa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05254" y="4650359"/>
            <a:ext cx="3600322" cy="94488"/>
          </a:xfrm>
          <a:custGeom>
            <a:avLst/>
            <a:gdLst>
              <a:gd name="connsiteX0" fmla="*/ 0 w 3600322"/>
              <a:gd name="connsiteY0" fmla="*/ 94487 h 94488"/>
              <a:gd name="connsiteX1" fmla="*/ 3600323 w 3600322"/>
              <a:gd name="connsiteY1" fmla="*/ 94487 h 94488"/>
              <a:gd name="connsiteX2" fmla="*/ 3600323 w 3600322"/>
              <a:gd name="connsiteY2" fmla="*/ 0 h 94488"/>
              <a:gd name="connsiteX3" fmla="*/ 0 w 3600322"/>
              <a:gd name="connsiteY3" fmla="*/ 0 h 94488"/>
              <a:gd name="connsiteX4" fmla="*/ 0 w 3600322"/>
              <a:gd name="connsiteY4" fmla="*/ 94487 h 94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0322" h="94488">
                <a:moveTo>
                  <a:pt x="0" y="94487"/>
                </a:moveTo>
                <a:lnTo>
                  <a:pt x="3600323" y="94487"/>
                </a:lnTo>
                <a:lnTo>
                  <a:pt x="3600323" y="0"/>
                </a:lnTo>
                <a:lnTo>
                  <a:pt x="0" y="0"/>
                </a:lnTo>
                <a:lnTo>
                  <a:pt x="0" y="9448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05254" y="4744846"/>
            <a:ext cx="68579" cy="196596"/>
          </a:xfrm>
          <a:custGeom>
            <a:avLst/>
            <a:gdLst>
              <a:gd name="connsiteX0" fmla="*/ 0 w 68579"/>
              <a:gd name="connsiteY0" fmla="*/ 196596 h 196596"/>
              <a:gd name="connsiteX1" fmla="*/ 68579 w 68579"/>
              <a:gd name="connsiteY1" fmla="*/ 196596 h 196596"/>
              <a:gd name="connsiteX2" fmla="*/ 68579 w 68579"/>
              <a:gd name="connsiteY2" fmla="*/ 0 h 196596"/>
              <a:gd name="connsiteX3" fmla="*/ 0 w 68579"/>
              <a:gd name="connsiteY3" fmla="*/ 0 h 196596"/>
              <a:gd name="connsiteX4" fmla="*/ 0 w 68579"/>
              <a:gd name="connsiteY4" fmla="*/ 196596 h 196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79" h="196596">
                <a:moveTo>
                  <a:pt x="0" y="196596"/>
                </a:moveTo>
                <a:lnTo>
                  <a:pt x="68579" y="196596"/>
                </a:lnTo>
                <a:lnTo>
                  <a:pt x="68579" y="0"/>
                </a:lnTo>
                <a:lnTo>
                  <a:pt x="0" y="0"/>
                </a:lnTo>
                <a:lnTo>
                  <a:pt x="0" y="19659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36996" y="4744846"/>
            <a:ext cx="68580" cy="196596"/>
          </a:xfrm>
          <a:custGeom>
            <a:avLst/>
            <a:gdLst>
              <a:gd name="connsiteX0" fmla="*/ 0 w 68580"/>
              <a:gd name="connsiteY0" fmla="*/ 196596 h 196596"/>
              <a:gd name="connsiteX1" fmla="*/ 68580 w 68580"/>
              <a:gd name="connsiteY1" fmla="*/ 196596 h 196596"/>
              <a:gd name="connsiteX2" fmla="*/ 68580 w 68580"/>
              <a:gd name="connsiteY2" fmla="*/ 0 h 196596"/>
              <a:gd name="connsiteX3" fmla="*/ 0 w 68580"/>
              <a:gd name="connsiteY3" fmla="*/ 0 h 196596"/>
              <a:gd name="connsiteX4" fmla="*/ 0 w 68580"/>
              <a:gd name="connsiteY4" fmla="*/ 196596 h 196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" h="196596">
                <a:moveTo>
                  <a:pt x="0" y="196596"/>
                </a:moveTo>
                <a:lnTo>
                  <a:pt x="68580" y="196596"/>
                </a:lnTo>
                <a:lnTo>
                  <a:pt x="68580" y="0"/>
                </a:lnTo>
                <a:lnTo>
                  <a:pt x="0" y="0"/>
                </a:lnTo>
                <a:lnTo>
                  <a:pt x="0" y="19659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05254" y="4941442"/>
            <a:ext cx="3600322" cy="94488"/>
          </a:xfrm>
          <a:custGeom>
            <a:avLst/>
            <a:gdLst>
              <a:gd name="connsiteX0" fmla="*/ 0 w 3600322"/>
              <a:gd name="connsiteY0" fmla="*/ 94488 h 94488"/>
              <a:gd name="connsiteX1" fmla="*/ 3600323 w 3600322"/>
              <a:gd name="connsiteY1" fmla="*/ 94488 h 94488"/>
              <a:gd name="connsiteX2" fmla="*/ 3600323 w 3600322"/>
              <a:gd name="connsiteY2" fmla="*/ 0 h 94488"/>
              <a:gd name="connsiteX3" fmla="*/ 0 w 3600322"/>
              <a:gd name="connsiteY3" fmla="*/ 0 h 94488"/>
              <a:gd name="connsiteX4" fmla="*/ 0 w 3600322"/>
              <a:gd name="connsiteY4" fmla="*/ 94488 h 94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0322" h="94488">
                <a:moveTo>
                  <a:pt x="0" y="94488"/>
                </a:moveTo>
                <a:lnTo>
                  <a:pt x="3600323" y="94488"/>
                </a:lnTo>
                <a:lnTo>
                  <a:pt x="3600323" y="0"/>
                </a:lnTo>
                <a:lnTo>
                  <a:pt x="0" y="0"/>
                </a:lnTo>
                <a:lnTo>
                  <a:pt x="0" y="9448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3833" y="4744846"/>
            <a:ext cx="3463163" cy="196596"/>
          </a:xfrm>
          <a:custGeom>
            <a:avLst/>
            <a:gdLst>
              <a:gd name="connsiteX0" fmla="*/ 0 w 3463163"/>
              <a:gd name="connsiteY0" fmla="*/ 196596 h 196596"/>
              <a:gd name="connsiteX1" fmla="*/ 3463162 w 3463163"/>
              <a:gd name="connsiteY1" fmla="*/ 196596 h 196596"/>
              <a:gd name="connsiteX2" fmla="*/ 3463162 w 3463163"/>
              <a:gd name="connsiteY2" fmla="*/ 0 h 196596"/>
              <a:gd name="connsiteX3" fmla="*/ 0 w 3463163"/>
              <a:gd name="connsiteY3" fmla="*/ 0 h 196596"/>
              <a:gd name="connsiteX4" fmla="*/ 0 w 3463163"/>
              <a:gd name="connsiteY4" fmla="*/ 196596 h 196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63163" h="196596">
                <a:moveTo>
                  <a:pt x="0" y="196596"/>
                </a:moveTo>
                <a:lnTo>
                  <a:pt x="3463162" y="196596"/>
                </a:lnTo>
                <a:lnTo>
                  <a:pt x="3463162" y="0"/>
                </a:lnTo>
                <a:lnTo>
                  <a:pt x="0" y="0"/>
                </a:lnTo>
                <a:lnTo>
                  <a:pt x="0" y="19659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0495" y="6428155"/>
            <a:ext cx="776973" cy="17729"/>
          </a:xfrm>
          <a:custGeom>
            <a:avLst/>
            <a:gdLst>
              <a:gd name="connsiteX0" fmla="*/ 0 w 776973"/>
              <a:gd name="connsiteY0" fmla="*/ 8864 h 17729"/>
              <a:gd name="connsiteX1" fmla="*/ 776973 w 776973"/>
              <a:gd name="connsiteY1" fmla="*/ 8864 h 177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6973" h="17729">
                <a:moveTo>
                  <a:pt x="0" y="8864"/>
                </a:moveTo>
                <a:lnTo>
                  <a:pt x="776973" y="886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2542" y="4731423"/>
            <a:ext cx="2662948" cy="212381"/>
          </a:xfrm>
          <a:custGeom>
            <a:avLst/>
            <a:gdLst>
              <a:gd name="connsiteX0" fmla="*/ 6350 w 2662948"/>
              <a:gd name="connsiteY0" fmla="*/ 6350 h 212381"/>
              <a:gd name="connsiteX1" fmla="*/ 2656598 w 2662948"/>
              <a:gd name="connsiteY1" fmla="*/ 6350 h 212381"/>
              <a:gd name="connsiteX2" fmla="*/ 2656598 w 2662948"/>
              <a:gd name="connsiteY2" fmla="*/ 206031 h 212381"/>
              <a:gd name="connsiteX3" fmla="*/ 6350 w 2662948"/>
              <a:gd name="connsiteY3" fmla="*/ 206031 h 212381"/>
              <a:gd name="connsiteX4" fmla="*/ 6350 w 2662948"/>
              <a:gd name="connsiteY4" fmla="*/ 6350 h 2123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2948" h="212381">
                <a:moveTo>
                  <a:pt x="6350" y="6350"/>
                </a:moveTo>
                <a:lnTo>
                  <a:pt x="2656598" y="6350"/>
                </a:lnTo>
                <a:lnTo>
                  <a:pt x="2656598" y="206031"/>
                </a:lnTo>
                <a:lnTo>
                  <a:pt x="6350" y="20603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3429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1079500"/>
            <a:ext cx="57277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3970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COMPLAINTS PROCEDURE FOR CLIENTS</a:t>
            </a:r>
          </a:p>
          <a:p>
            <a:pPr>
              <a:lnSpc>
                <a:spcPts val="1200"/>
              </a:lnSpc>
              <a:tabLst>
                <a:tab pos="13970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 updated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7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201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97000" algn="l"/>
                <a:tab pos="190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(hereinafter,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”),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adopted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500"/>
              </a:lnSpc>
              <a:tabLst>
                <a:tab pos="1397000" algn="l"/>
                <a:tab pos="190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quick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handling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</a:p>
          <a:p>
            <a:pPr>
              <a:lnSpc>
                <a:spcPts val="1500"/>
              </a:lnSpc>
              <a:tabLst>
                <a:tab pos="1397000" algn="l"/>
                <a:tab pos="190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relationship.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97000" algn="l"/>
                <a:tab pos="190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brand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97000" algn="l"/>
                <a:tab pos="19050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Submitting your Complaint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397000" algn="l"/>
                <a:tab pos="190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kindly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submit</a:t>
            </a:r>
          </a:p>
          <a:p>
            <a:pPr>
              <a:lnSpc>
                <a:spcPts val="1500"/>
              </a:lnSpc>
              <a:tabLst>
                <a:tab pos="1397000" algn="l"/>
                <a:tab pos="190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 Form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(click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button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below).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</a:p>
          <a:p>
            <a:pPr>
              <a:lnSpc>
                <a:spcPts val="1500"/>
              </a:lnSpc>
              <a:tabLst>
                <a:tab pos="1397000" algn="l"/>
                <a:tab pos="190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submitted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mean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/method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e-mail,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telephone,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965700"/>
            <a:ext cx="57404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4986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u="sng" dirty="0" smtClean="0">
                <a:solidFill>
                  <a:srgbClr val="954f72"/>
                </a:solidFill>
                <a:latin typeface="Calibri" pitchFamily="18" charset="0"/>
                <a:cs typeface="Calibri" pitchFamily="18" charset="0"/>
                <a:hlinkClick r:id="rId3"/>
              </a:rPr>
              <a:t>Click Here to proceed to the Complaint Form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successfully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Department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498600" algn="l"/>
                <a:tab pos="28194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Acknowledging your Complaint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(5)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days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14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</a:p>
          <a:p>
            <a:pPr>
              <a:lnSpc>
                <a:spcPts val="14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nd/or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affiliate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bodies,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498600" algn="l"/>
                <a:tab pos="28194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Handling of your Complaint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review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carefully,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circumstances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surrounding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resolve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delay.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</a:p>
          <a:p>
            <a:pPr>
              <a:lnSpc>
                <a:spcPts val="15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every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outcome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</a:p>
          <a:p>
            <a:pPr>
              <a:lnSpc>
                <a:spcPts val="15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day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submitted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handling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</a:p>
          <a:p>
            <a:pPr>
              <a:lnSpc>
                <a:spcPts val="15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officers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phone)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5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needed,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clarifications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</a:p>
          <a:p>
            <a:pPr>
              <a:lnSpc>
                <a:spcPts val="15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cooperation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expedite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resolution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1500"/>
              </a:lnSpc>
              <a:tabLst>
                <a:tab pos="14986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498600" algn="l"/>
                <a:tab pos="28194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498600" algn="l"/>
                <a:tab pos="2819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3556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7155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102108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066800"/>
            <a:ext cx="57277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resolve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(2)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months,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holding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writing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medium.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holding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causes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completed.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outcome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holding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complexity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cooperation.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cease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officers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(3)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months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outcome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together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explanation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remedy</a:t>
            </a:r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measures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200400"/>
            <a:ext cx="10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200400"/>
            <a:ext cx="800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 Decision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505200"/>
            <a:ext cx="5715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outcome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together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explanation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remedy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measures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applicable).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understood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remains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unaffected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complaints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procedures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