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7772400" cy="10058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hyperlink" Target="mailto:info@tutusfx.com"
		TargetMode="External" />
	<Relationship Id="rId4" Type="http://schemas.openxmlformats.org/officeDocument/2006/relationships/hyperlink" Target="mailto:info@tutusfx.com"
		TargetMode="External" />
	<Relationship Id="rId5" Type="http://schemas.openxmlformats.org/officeDocument/2006/relationships/hyperlink" Target="mailto:info@tutusfx.com"
		TargetMode="External" />
	<Relationship Id="rId6" Type="http://schemas.openxmlformats.org/officeDocument/2006/relationships/hyperlink" Target="mailto:info@tutusfx.com"
		TargetMode="External" />
	<Relationship Id="rId7" Type="http://schemas.openxmlformats.org/officeDocument/2006/relationships/hyperlink" Target="mailto:info@tutusfx.com"
		TargetMode="External" />
	<Relationship Id="rId8" Type="http://schemas.openxmlformats.org/officeDocument/2006/relationships/hyperlink" Target="mailto:info@tutusfx.com"
		TargetMode="External" />
	<Relationship Id="rId9" Type="http://schemas.openxmlformats.org/officeDocument/2006/relationships/hyperlink" Target="mailto:info@tutusfx.com"
		TargetMode="External" />
	<Relationship Id="rId10" Type="http://schemas.openxmlformats.org/officeDocument/2006/relationships/hyperlink" Target="mailto:info@tutusfx.com"
		TargetMode="External" />
	<Relationship Id="rId11" Type="http://schemas.openxmlformats.org/officeDocument/2006/relationships/hyperlink" Target="mailto:info@tutusfx.com"
		TargetMode="External" />
	<Relationship Id="rId12" Type="http://schemas.openxmlformats.org/officeDocument/2006/relationships/hyperlink" Target="mailto:info@tutusfx.com"
		TargetMode="External" />
	<Relationship Id="rId13" Type="http://schemas.openxmlformats.org/officeDocument/2006/relationships/hyperlink" Target="mailto:info@tutusfx.com"
		TargetMode="External" />
	<Relationship Id="rId14" Type="http://schemas.openxmlformats.org/officeDocument/2006/relationships/hyperlink" Target="mailto:info@tutusfx.com"
		TargetMode="External" />
	<Relationship Id="rId15" Type="http://schemas.openxmlformats.org/officeDocument/2006/relationships/hyperlink" Target="mailto:support@tutusfx.com"
		TargetMode="External" />
	<Relationship Id="rId16" Type="http://schemas.openxmlformats.org/officeDocument/2006/relationships/hyperlink" Target="mailto:support@tutusfx.com"
		TargetMode="Externa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1694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79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1231900"/>
            <a:ext cx="1638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PRIVACY POLICY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1498600"/>
            <a:ext cx="1866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 updated 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Jul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rd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201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866900"/>
            <a:ext cx="1701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 Our Commitment to You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197100"/>
            <a:ext cx="5943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confidentiality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privacy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entrusting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private.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measurable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confidentiality,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security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integrity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048000"/>
            <a:ext cx="1739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 Collection of 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3655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898900"/>
            <a:ext cx="5943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collect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way)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credit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agencies,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fraud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prevention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agencies,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banks,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authentication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registers.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address,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birth,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payment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credit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debit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2959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collect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website(s),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visited,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frequency,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visit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8039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improve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477000"/>
            <a:ext cx="1587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 Use of the 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807200"/>
            <a:ext cx="59436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natural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(Protection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Individual)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replaced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696200"/>
            <a:ext cx="5943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domain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already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possessed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confidentiality)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confidential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administration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improvement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establishing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relationship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reviewing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ongoing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enhancing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customer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ongoing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opportunities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improving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relationship,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anti-money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laundering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diligence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checks,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1694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79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2573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statistical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765300"/>
            <a:ext cx="594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consenting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transmittal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European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Economic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(Protection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Individual)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2001.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438400"/>
            <a:ext cx="1104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 Contacting You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7559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administering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telephone,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fax,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email,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251200"/>
            <a:ext cx="5943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Affiliates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telephone,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fax,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attention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research.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114800"/>
            <a:ext cx="175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 Disclosure of 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4450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disclose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(including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recordings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confidential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circumstances.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disclosed: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5118100"/>
            <a:ext cx="4025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Court;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5448300"/>
            <a:ext cx="570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control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jurisdiction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associates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territory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applica-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1214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fraud,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laundering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illegal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299200"/>
            <a:ext cx="48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616700"/>
            <a:ext cx="571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Broker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ancillary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807200"/>
            <a:ext cx="2794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150100"/>
            <a:ext cx="5715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credit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fraud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prevention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agencies,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authentication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credit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checking,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fraud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prevention,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anti-money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laundering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identification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diligence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checks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supplied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database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(public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otherwise)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retained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8559800"/>
            <a:ext cx="5715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advisors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confidential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confidentiality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well;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1694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79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282700"/>
            <a:ext cx="57150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(g)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databases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(whether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electronic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messaging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similar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aim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collect,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storage,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improve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311400"/>
            <a:ext cx="2387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(h)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reporting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6162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statistical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improve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marketing,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2806700"/>
            <a:ext cx="3670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aggregate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1242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(j)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centers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telephone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surveys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3302000"/>
            <a:ext cx="4318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improve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632200"/>
            <a:ext cx="5702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(k)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exercise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tribunal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arbitrator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Ombudsman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governmental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authority,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4114800"/>
            <a:ext cx="2501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(l)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4432300"/>
            <a:ext cx="3441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Affiliates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4762500"/>
            <a:ext cx="5715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employees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exercise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435600"/>
            <a:ext cx="1435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 Safeguard Measures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740400"/>
            <a:ext cx="278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servers.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070600"/>
            <a:ext cx="5943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employees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partners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565900"/>
            <a:ext cx="594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procedures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safeguard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Affiliates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employees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confidentiality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289800"/>
            <a:ext cx="59436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Retention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collected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collected,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bearing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situation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destroy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outdated,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earliest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records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documents,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anything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years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after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termination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minimum.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575680" y="2568194"/>
            <a:ext cx="1245412" cy="10667"/>
          </a:xfrm>
          <a:custGeom>
            <a:avLst/>
            <a:gdLst>
              <a:gd name="connsiteX0" fmla="*/ 0 w 1245412"/>
              <a:gd name="connsiteY0" fmla="*/ 5333 h 10667"/>
              <a:gd name="connsiteX1" fmla="*/ 1245412 w 1245412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45412" h="10667">
                <a:moveTo>
                  <a:pt x="0" y="5333"/>
                </a:moveTo>
                <a:lnTo>
                  <a:pt x="1245412" y="5333"/>
                </a:lnTo>
              </a:path>
            </a:pathLst>
          </a:custGeom>
          <a:ln w="12700">
            <a:solidFill>
              <a:srgbClr val="8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8051" y="4936820"/>
            <a:ext cx="1243583" cy="10972"/>
          </a:xfrm>
          <a:custGeom>
            <a:avLst/>
            <a:gdLst>
              <a:gd name="connsiteX0" fmla="*/ 0 w 1243583"/>
              <a:gd name="connsiteY0" fmla="*/ 5486 h 10972"/>
              <a:gd name="connsiteX1" fmla="*/ 1243583 w 1243583"/>
              <a:gd name="connsiteY1" fmla="*/ 5486 h 109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43583" h="10972">
                <a:moveTo>
                  <a:pt x="0" y="5486"/>
                </a:moveTo>
                <a:lnTo>
                  <a:pt x="1243583" y="5486"/>
                </a:lnTo>
              </a:path>
            </a:pathLst>
          </a:custGeom>
          <a:ln w="12700">
            <a:solidFill>
              <a:srgbClr val="8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74724" y="5935345"/>
            <a:ext cx="1245108" cy="10667"/>
          </a:xfrm>
          <a:custGeom>
            <a:avLst/>
            <a:gdLst>
              <a:gd name="connsiteX0" fmla="*/ 0 w 1245108"/>
              <a:gd name="connsiteY0" fmla="*/ 5334 h 10667"/>
              <a:gd name="connsiteX1" fmla="*/ 1245108 w 1245108"/>
              <a:gd name="connsiteY1" fmla="*/ 5334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45108" h="10667">
                <a:moveTo>
                  <a:pt x="0" y="5334"/>
                </a:moveTo>
                <a:lnTo>
                  <a:pt x="1245108" y="5334"/>
                </a:lnTo>
              </a:path>
            </a:pathLst>
          </a:custGeom>
          <a:ln w="12700">
            <a:solidFill>
              <a:srgbClr val="8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1694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79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473200"/>
            <a:ext cx="5943600" cy="646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efforts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safeguard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entirely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security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integrity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transferred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 Change of Information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wish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3"/>
              </a:rPr>
              <a:t>info@</a:t>
            </a:r>
            <a:r>
              <a:rPr lang="en-US" altLang="zh-CN" sz="1200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4"/>
              </a:rPr>
              <a:t>tutusfx</a:t>
            </a:r>
            <a:r>
              <a:rPr lang="en-US" altLang="zh-CN" sz="1200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5"/>
              </a:rPr>
              <a:t>.com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/>
              </a:rPr>
              <a:t>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adequate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records.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8. Right of Access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(Protection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Individual)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amended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replaced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natural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perceived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inaccuracy.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identity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e-mail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7"/>
              </a:rPr>
              <a:t>info@</a:t>
            </a:r>
            <a:r>
              <a:rPr lang="en-US" altLang="zh-CN" sz="1200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8"/>
              </a:rPr>
              <a:t>tutusfx</a:t>
            </a:r>
            <a:r>
              <a:rPr lang="en-US" altLang="zh-CN" sz="1200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9"/>
              </a:rPr>
              <a:t>.com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 Questions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questions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questions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security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11"/>
              </a:rPr>
              <a:t>info@</a:t>
            </a:r>
            <a:r>
              <a:rPr lang="en-US" altLang="zh-CN" sz="1200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12"/>
              </a:rPr>
              <a:t>tutusfx</a:t>
            </a:r>
            <a:r>
              <a:rPr lang="en-US" altLang="zh-CN" sz="1200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13"/>
              </a:rPr>
              <a:t>.com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10. General User 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Questions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to: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u="sng" dirty="0" smtClean="0">
                <a:solidFill>
                  <a:srgbClr val="800080"/>
                </a:solidFill>
                <a:latin typeface="Calibri" pitchFamily="18" charset="0"/>
                <a:cs typeface="Calibri" pitchFamily="18" charset="0"/>
                <a:hlinkClick r:id="rId15"/>
              </a:rPr>
              <a:t>support@tutusfx.com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11. Update of this Policy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up-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