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7556500" cy="106934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	<Relationship Id="rId44" Type="http://schemas.openxmlformats.org/officeDocument/2006/relationships/slide" Target="slides/slide39.xml" />
	<Relationship Id="rId45" Type="http://schemas.openxmlformats.org/officeDocument/2006/relationships/slide" Target="slides/slide40.xml" />
	<Relationship Id="rId46" Type="http://schemas.openxmlformats.org/officeDocument/2006/relationships/slide" Target="slides/slide41.xml" />
	<Relationship Id="rId47" Type="http://schemas.openxmlformats.org/officeDocument/2006/relationships/slide" Target="slides/slide42.xml" />
	<Relationship Id="rId48" Type="http://schemas.openxmlformats.org/officeDocument/2006/relationships/slide" Target="slides/slide43.xml" />
	<Relationship Id="rId49" Type="http://schemas.openxmlformats.org/officeDocument/2006/relationships/slide" Target="slides/slide44.xml" />
	<Relationship Id="rId50" Type="http://schemas.openxmlformats.org/officeDocument/2006/relationships/slide" Target="slides/slide4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	<Relationship Id="rId5" Type="http://schemas.openxmlformats.org/officeDocument/2006/relationships/image" Target="../media/image23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	<Relationship Id="rId4" Type="http://schemas.openxmlformats.org/officeDocument/2006/relationships/image" Target="../media/image32.jpeg" />
	<Relationship Id="rId5" Type="http://schemas.openxmlformats.org/officeDocument/2006/relationships/image" Target="../media/image33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7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9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1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5.jpeg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6.jpeg" />
</Relationships>
</file>

<file path=ppt/slides/_rels/slide3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7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8.jpeg" />
</Relationships>
</file>

<file path=ppt/slides/_rels/slide4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9.jpeg" />
</Relationships>
</file>

<file path=ppt/slides/_rels/slide4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</Relationships>
</file>

<file path=ppt/slides/_rels/slide4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1.jpeg" />
</Relationships>
</file>

<file path=ppt/slides/_rels/slide4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2.jpeg" />
</Relationships>
</file>

<file path=ppt/slides/_rels/slide4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3.jpeg" />
	<Relationship Id="rId3" Type="http://schemas.openxmlformats.org/officeDocument/2006/relationships/hyperlink" Target="https://www.tutusfx.com"
		TargetMode="External" />
	<Relationship Id="rId4" Type="http://schemas.openxmlformats.org/officeDocument/2006/relationships/hyperlink" Target="https://t.me/qunqun_io"
		TargetMode="External" />
	<Relationship Id="rId5" Type="http://schemas.openxmlformats.org/officeDocument/2006/relationships/hyperlink" Target="https://twitter.com/qunqun_io"
		TargetMode="Externa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slide" Target="slide7.xml" />
	<Relationship Id="rId4" Type="http://schemas.openxmlformats.org/officeDocument/2006/relationships/slide" Target="slide7.xml" />
	<Relationship Id="rId5" Type="http://schemas.openxmlformats.org/officeDocument/2006/relationships/slide" Target="slide7.xml" />
	<Relationship Id="rId6" Type="http://schemas.openxmlformats.org/officeDocument/2006/relationships/slide" Target="slide7.xml" />
	<Relationship Id="rId7" Type="http://schemas.openxmlformats.org/officeDocument/2006/relationships/slide" Target="slide7.xml" />
	<Relationship Id="rId8" Type="http://schemas.openxmlformats.org/officeDocument/2006/relationships/slide" Target="slide7.xml" />
	<Relationship Id="rId9" Type="http://schemas.openxmlformats.org/officeDocument/2006/relationships/slide" Target="slide7.xml" />
	<Relationship Id="rId10" Type="http://schemas.openxmlformats.org/officeDocument/2006/relationships/slide" Target="slide7.xml" />
	<Relationship Id="rId11" Type="http://schemas.openxmlformats.org/officeDocument/2006/relationships/slide" Target="slide7.xml" />
	<Relationship Id="rId12" Type="http://schemas.openxmlformats.org/officeDocument/2006/relationships/slide" Target="slide7.xml" />
	<Relationship Id="rId13" Type="http://schemas.openxmlformats.org/officeDocument/2006/relationships/slide" Target="slide7.xml" />
	<Relationship Id="rId14" Type="http://schemas.openxmlformats.org/officeDocument/2006/relationships/slide" Target="slide7.xml" />
	<Relationship Id="rId15" Type="http://schemas.openxmlformats.org/officeDocument/2006/relationships/slide" Target="slide7.xml" />
	<Relationship Id="rId16" Type="http://schemas.openxmlformats.org/officeDocument/2006/relationships/slide" Target="slide7.xml" />
	<Relationship Id="rId17" Type="http://schemas.openxmlformats.org/officeDocument/2006/relationships/slide" Target="slide7.xml" />
	<Relationship Id="rId18" Type="http://schemas.openxmlformats.org/officeDocument/2006/relationships/slide" Target="slide7.xml" />
	<Relationship Id="rId19" Type="http://schemas.openxmlformats.org/officeDocument/2006/relationships/slide" Target="slide7.xml" />
	<Relationship Id="rId20" Type="http://schemas.openxmlformats.org/officeDocument/2006/relationships/slide" Target="slide7.xml" />
	<Relationship Id="rId21" Type="http://schemas.openxmlformats.org/officeDocument/2006/relationships/slide" Target="slide7.xml" />
	<Relationship Id="rId22" Type="http://schemas.openxmlformats.org/officeDocument/2006/relationships/slide" Target="slide7.xml" />
	<Relationship Id="rId23" Type="http://schemas.openxmlformats.org/officeDocument/2006/relationships/slide" Target="slide7.xml" />
	<Relationship Id="rId24" Type="http://schemas.openxmlformats.org/officeDocument/2006/relationships/slide" Target="slide7.xml" />
	<Relationship Id="rId25" Type="http://schemas.openxmlformats.org/officeDocument/2006/relationships/slide" Target="slide7.xml" />
	<Relationship Id="rId26" Type="http://schemas.openxmlformats.org/officeDocument/2006/relationships/slide" Target="slide7.xml" />
	<Relationship Id="rId27" Type="http://schemas.openxmlformats.org/officeDocument/2006/relationships/slide" Target="slide8.xml" />
	<Relationship Id="rId28" Type="http://schemas.openxmlformats.org/officeDocument/2006/relationships/slide" Target="slide8.xml" />
	<Relationship Id="rId29" Type="http://schemas.openxmlformats.org/officeDocument/2006/relationships/slide" Target="slide8.xml" />
	<Relationship Id="rId30" Type="http://schemas.openxmlformats.org/officeDocument/2006/relationships/slide" Target="slide8.xml" />
	<Relationship Id="rId31" Type="http://schemas.openxmlformats.org/officeDocument/2006/relationships/slide" Target="slide8.xml" />
	<Relationship Id="rId32" Type="http://schemas.openxmlformats.org/officeDocument/2006/relationships/slide" Target="slide8.xml" />
	<Relationship Id="rId33" Type="http://schemas.openxmlformats.org/officeDocument/2006/relationships/slide" Target="slide8.xml" />
	<Relationship Id="rId34" Type="http://schemas.openxmlformats.org/officeDocument/2006/relationships/slide" Target="slide8.xml" />
	<Relationship Id="rId35" Type="http://schemas.openxmlformats.org/officeDocument/2006/relationships/slide" Target="slide8.xml" />
	<Relationship Id="rId36" Type="http://schemas.openxmlformats.org/officeDocument/2006/relationships/slide" Target="slide8.xml" />
	<Relationship Id="rId37" Type="http://schemas.openxmlformats.org/officeDocument/2006/relationships/slide" Target="slide8.xml" />
	<Relationship Id="rId38" Type="http://schemas.openxmlformats.org/officeDocument/2006/relationships/slide" Target="slide8.xml" />
	<Relationship Id="rId39" Type="http://schemas.openxmlformats.org/officeDocument/2006/relationships/slide" Target="slide8.xml" />
	<Relationship Id="rId40" Type="http://schemas.openxmlformats.org/officeDocument/2006/relationships/slide" Target="slide8.xml" />
	<Relationship Id="rId41" Type="http://schemas.openxmlformats.org/officeDocument/2006/relationships/slide" Target="slide8.xml" />
	<Relationship Id="rId42" Type="http://schemas.openxmlformats.org/officeDocument/2006/relationships/slide" Target="slide8.xml" />
	<Relationship Id="rId43" Type="http://schemas.openxmlformats.org/officeDocument/2006/relationships/slide" Target="slide9.xml" />
	<Relationship Id="rId44" Type="http://schemas.openxmlformats.org/officeDocument/2006/relationships/slide" Target="slide9.xml" />
	<Relationship Id="rId45" Type="http://schemas.openxmlformats.org/officeDocument/2006/relationships/slide" Target="slide9.xml" />
	<Relationship Id="rId46" Type="http://schemas.openxmlformats.org/officeDocument/2006/relationships/slide" Target="slide9.xml" />
	<Relationship Id="rId47" Type="http://schemas.openxmlformats.org/officeDocument/2006/relationships/slide" Target="slide9.xml" />
	<Relationship Id="rId48" Type="http://schemas.openxmlformats.org/officeDocument/2006/relationships/slide" Target="slide9.xml" />
	<Relationship Id="rId49" Type="http://schemas.openxmlformats.org/officeDocument/2006/relationships/slide" Target="slide9.xml" />
	<Relationship Id="rId50" Type="http://schemas.openxmlformats.org/officeDocument/2006/relationships/slide" Target="slide10.xml" />
	<Relationship Id="rId51" Type="http://schemas.openxmlformats.org/officeDocument/2006/relationships/slide" Target="slide10.xml" />
	<Relationship Id="rId52" Type="http://schemas.openxmlformats.org/officeDocument/2006/relationships/slide" Target="slide10.xml" />
	<Relationship Id="rId53" Type="http://schemas.openxmlformats.org/officeDocument/2006/relationships/slide" Target="slide10.xml" />
	<Relationship Id="rId54" Type="http://schemas.openxmlformats.org/officeDocument/2006/relationships/slide" Target="slide10.xml" />
	<Relationship Id="rId55" Type="http://schemas.openxmlformats.org/officeDocument/2006/relationships/slide" Target="slide10.xml" />
	<Relationship Id="rId56" Type="http://schemas.openxmlformats.org/officeDocument/2006/relationships/slide" Target="slide10.xml" />
	<Relationship Id="rId57" Type="http://schemas.openxmlformats.org/officeDocument/2006/relationships/slide" Target="slide10.xml" />
	<Relationship Id="rId58" Type="http://schemas.openxmlformats.org/officeDocument/2006/relationships/slide" Target="slide10.xml" />
	<Relationship Id="rId59" Type="http://schemas.openxmlformats.org/officeDocument/2006/relationships/slide" Target="slide10.xml" />
	<Relationship Id="rId60" Type="http://schemas.openxmlformats.org/officeDocument/2006/relationships/slide" Target="slide10.xml" />
	<Relationship Id="rId61" Type="http://schemas.openxmlformats.org/officeDocument/2006/relationships/slide" Target="slide10.xml" />
	<Relationship Id="rId62" Type="http://schemas.openxmlformats.org/officeDocument/2006/relationships/slide" Target="slide10.xml" />
	<Relationship Id="rId63" Type="http://schemas.openxmlformats.org/officeDocument/2006/relationships/slide" Target="slide10.xml" />
	<Relationship Id="rId64" Type="http://schemas.openxmlformats.org/officeDocument/2006/relationships/slide" Target="slide10.xml" />
	<Relationship Id="rId65" Type="http://schemas.openxmlformats.org/officeDocument/2006/relationships/slide" Target="slide10.xml" />
	<Relationship Id="rId66" Type="http://schemas.openxmlformats.org/officeDocument/2006/relationships/slide" Target="slide10.xml" />
	<Relationship Id="rId67" Type="http://schemas.openxmlformats.org/officeDocument/2006/relationships/slide" Target="slide11.xml" />
	<Relationship Id="rId68" Type="http://schemas.openxmlformats.org/officeDocument/2006/relationships/slide" Target="slide11.xml" />
	<Relationship Id="rId69" Type="http://schemas.openxmlformats.org/officeDocument/2006/relationships/slide" Target="slide11.xml" />
	<Relationship Id="rId70" Type="http://schemas.openxmlformats.org/officeDocument/2006/relationships/slide" Target="slide11.xml" />
	<Relationship Id="rId71" Type="http://schemas.openxmlformats.org/officeDocument/2006/relationships/slide" Target="slide11.xml" />
	<Relationship Id="rId72" Type="http://schemas.openxmlformats.org/officeDocument/2006/relationships/slide" Target="slide11.xml" />
	<Relationship Id="rId73" Type="http://schemas.openxmlformats.org/officeDocument/2006/relationships/slide" Target="slide11.xml" />
	<Relationship Id="rId74" Type="http://schemas.openxmlformats.org/officeDocument/2006/relationships/slide" Target="slide11.xml" />
	<Relationship Id="rId75" Type="http://schemas.openxmlformats.org/officeDocument/2006/relationships/slide" Target="slide11.xml" />
	<Relationship Id="rId76" Type="http://schemas.openxmlformats.org/officeDocument/2006/relationships/slide" Target="slide11.xml" />
	<Relationship Id="rId77" Type="http://schemas.openxmlformats.org/officeDocument/2006/relationships/slide" Target="slide11.xml" />
	<Relationship Id="rId78" Type="http://schemas.openxmlformats.org/officeDocument/2006/relationships/slide" Target="slide11.xml" />
	<Relationship Id="rId79" Type="http://schemas.openxmlformats.org/officeDocument/2006/relationships/slide" Target="slide11.xml" />
	<Relationship Id="rId80" Type="http://schemas.openxmlformats.org/officeDocument/2006/relationships/slide" Target="slide11.xml" />
	<Relationship Id="rId81" Type="http://schemas.openxmlformats.org/officeDocument/2006/relationships/slide" Target="slide11.xml" />
	<Relationship Id="rId82" Type="http://schemas.openxmlformats.org/officeDocument/2006/relationships/slide" Target="slide11.xml" />
	<Relationship Id="rId83" Type="http://schemas.openxmlformats.org/officeDocument/2006/relationships/slide" Target="slide11.xml" />
	<Relationship Id="rId84" Type="http://schemas.openxmlformats.org/officeDocument/2006/relationships/slide" Target="slide11.xml" />
	<Relationship Id="rId85" Type="http://schemas.openxmlformats.org/officeDocument/2006/relationships/slide" Target="slide11.xml" />
	<Relationship Id="rId86" Type="http://schemas.openxmlformats.org/officeDocument/2006/relationships/slide" Target="slide11.xml" />
	<Relationship Id="rId87" Type="http://schemas.openxmlformats.org/officeDocument/2006/relationships/slide" Target="slide11.xml" />
	<Relationship Id="rId88" Type="http://schemas.openxmlformats.org/officeDocument/2006/relationships/slide" Target="slide11.xml" />
	<Relationship Id="rId89" Type="http://schemas.openxmlformats.org/officeDocument/2006/relationships/slide" Target="slide12.xml" />
	<Relationship Id="rId90" Type="http://schemas.openxmlformats.org/officeDocument/2006/relationships/slide" Target="slide12.xml" />
	<Relationship Id="rId91" Type="http://schemas.openxmlformats.org/officeDocument/2006/relationships/slide" Target="slide12.xml" />
	<Relationship Id="rId92" Type="http://schemas.openxmlformats.org/officeDocument/2006/relationships/slide" Target="slide12.xml" />
	<Relationship Id="rId93" Type="http://schemas.openxmlformats.org/officeDocument/2006/relationships/slide" Target="slide12.xml" />
	<Relationship Id="rId94" Type="http://schemas.openxmlformats.org/officeDocument/2006/relationships/slide" Target="slide12.xml" />
	<Relationship Id="rId95" Type="http://schemas.openxmlformats.org/officeDocument/2006/relationships/slide" Target="slide12.xml" />
	<Relationship Id="rId96" Type="http://schemas.openxmlformats.org/officeDocument/2006/relationships/slide" Target="slide18.xml" />
	<Relationship Id="rId97" Type="http://schemas.openxmlformats.org/officeDocument/2006/relationships/slide" Target="slide18.xml" />
	<Relationship Id="rId98" Type="http://schemas.openxmlformats.org/officeDocument/2006/relationships/slide" Target="slide18.xml" />
	<Relationship Id="rId99" Type="http://schemas.openxmlformats.org/officeDocument/2006/relationships/slide" Target="slide18.xml" />
	<Relationship Id="rId100" Type="http://schemas.openxmlformats.org/officeDocument/2006/relationships/slide" Target="slide18.xml" />
	<Relationship Id="rId101" Type="http://schemas.openxmlformats.org/officeDocument/2006/relationships/slide" Target="slide18.xml" />
	<Relationship Id="rId102" Type="http://schemas.openxmlformats.org/officeDocument/2006/relationships/slide" Target="slide18.xml" />
	<Relationship Id="rId103" Type="http://schemas.openxmlformats.org/officeDocument/2006/relationships/slide" Target="slide18.xml" />
	<Relationship Id="rId104" Type="http://schemas.openxmlformats.org/officeDocument/2006/relationships/slide" Target="slide18.xml" />
	<Relationship Id="rId105" Type="http://schemas.openxmlformats.org/officeDocument/2006/relationships/slide" Target="slide19.xml" />
	<Relationship Id="rId106" Type="http://schemas.openxmlformats.org/officeDocument/2006/relationships/slide" Target="slide19.xml" />
	<Relationship Id="rId107" Type="http://schemas.openxmlformats.org/officeDocument/2006/relationships/slide" Target="slide19.xml" />
	<Relationship Id="rId108" Type="http://schemas.openxmlformats.org/officeDocument/2006/relationships/slide" Target="slide19.xml" />
	<Relationship Id="rId109" Type="http://schemas.openxmlformats.org/officeDocument/2006/relationships/slide" Target="slide19.xml" />
	<Relationship Id="rId110" Type="http://schemas.openxmlformats.org/officeDocument/2006/relationships/slide" Target="slide19.xml" />
	<Relationship Id="rId111" Type="http://schemas.openxmlformats.org/officeDocument/2006/relationships/slide" Target="slide19.xml" />
	<Relationship Id="rId112" Type="http://schemas.openxmlformats.org/officeDocument/2006/relationships/slide" Target="slide19.xml" />
	<Relationship Id="rId113" Type="http://schemas.openxmlformats.org/officeDocument/2006/relationships/slide" Target="slide19.xml" />
	<Relationship Id="rId114" Type="http://schemas.openxmlformats.org/officeDocument/2006/relationships/slide" Target="slide19.xml" />
	<Relationship Id="rId115" Type="http://schemas.openxmlformats.org/officeDocument/2006/relationships/slide" Target="slide19.xml" />
	<Relationship Id="rId116" Type="http://schemas.openxmlformats.org/officeDocument/2006/relationships/slide" Target="slide19.xml" />
	<Relationship Id="rId117" Type="http://schemas.openxmlformats.org/officeDocument/2006/relationships/slide" Target="slide19.xml" />
	<Relationship Id="rId118" Type="http://schemas.openxmlformats.org/officeDocument/2006/relationships/slide" Target="slide19.xml" />
	<Relationship Id="rId119" Type="http://schemas.openxmlformats.org/officeDocument/2006/relationships/slide" Target="slide19.xml" />
	<Relationship Id="rId120" Type="http://schemas.openxmlformats.org/officeDocument/2006/relationships/slide" Target="slide19.xml" />
	<Relationship Id="rId121" Type="http://schemas.openxmlformats.org/officeDocument/2006/relationships/slide" Target="slide19.xml" />
	<Relationship Id="rId122" Type="http://schemas.openxmlformats.org/officeDocument/2006/relationships/slide" Target="slide19.xml" />
	<Relationship Id="rId123" Type="http://schemas.openxmlformats.org/officeDocument/2006/relationships/slide" Target="slide21.xml" />
	<Relationship Id="rId124" Type="http://schemas.openxmlformats.org/officeDocument/2006/relationships/slide" Target="slide21.xml" />
	<Relationship Id="rId125" Type="http://schemas.openxmlformats.org/officeDocument/2006/relationships/slide" Target="slide21.xml" />
	<Relationship Id="rId126" Type="http://schemas.openxmlformats.org/officeDocument/2006/relationships/slide" Target="slide21.xml" />
	<Relationship Id="rId127" Type="http://schemas.openxmlformats.org/officeDocument/2006/relationships/slide" Target="slide21.xml" />
	<Relationship Id="rId128" Type="http://schemas.openxmlformats.org/officeDocument/2006/relationships/slide" Target="slide21.xml" />
	<Relationship Id="rId129" Type="http://schemas.openxmlformats.org/officeDocument/2006/relationships/slide" Target="slide21.xml" />
	<Relationship Id="rId130" Type="http://schemas.openxmlformats.org/officeDocument/2006/relationships/slide" Target="slide21.xml" />
	<Relationship Id="rId131" Type="http://schemas.openxmlformats.org/officeDocument/2006/relationships/slide" Target="slide21.xml" />
	<Relationship Id="rId132" Type="http://schemas.openxmlformats.org/officeDocument/2006/relationships/slide" Target="slide21.xml" />
	<Relationship Id="rId133" Type="http://schemas.openxmlformats.org/officeDocument/2006/relationships/slide" Target="slide21.xml" />
	<Relationship Id="rId134" Type="http://schemas.openxmlformats.org/officeDocument/2006/relationships/slide" Target="slide21.xml" />
	<Relationship Id="rId135" Type="http://schemas.openxmlformats.org/officeDocument/2006/relationships/slide" Target="slide21.xml" />
	<Relationship Id="rId136" Type="http://schemas.openxmlformats.org/officeDocument/2006/relationships/slide" Target="slide21.xml" />
	<Relationship Id="rId137" Type="http://schemas.openxmlformats.org/officeDocument/2006/relationships/slide" Target="slide21.xml" />
	<Relationship Id="rId138" Type="http://schemas.openxmlformats.org/officeDocument/2006/relationships/slide" Target="slide21.xml" />
	<Relationship Id="rId139" Type="http://schemas.openxmlformats.org/officeDocument/2006/relationships/slide" Target="slide21.xml" />
	<Relationship Id="rId140" Type="http://schemas.openxmlformats.org/officeDocument/2006/relationships/slide" Target="slide21.xml" />
	<Relationship Id="rId141" Type="http://schemas.openxmlformats.org/officeDocument/2006/relationships/slide" Target="slide21.xml" />
	<Relationship Id="rId142" Type="http://schemas.openxmlformats.org/officeDocument/2006/relationships/slide" Target="slide21.xml" />
	<Relationship Id="rId143" Type="http://schemas.openxmlformats.org/officeDocument/2006/relationships/slide" Target="slide21.xml" />
	<Relationship Id="rId144" Type="http://schemas.openxmlformats.org/officeDocument/2006/relationships/slide" Target="slide22.xml" />
	<Relationship Id="rId145" Type="http://schemas.openxmlformats.org/officeDocument/2006/relationships/slide" Target="slide22.xml" />
	<Relationship Id="rId146" Type="http://schemas.openxmlformats.org/officeDocument/2006/relationships/slide" Target="slide22.xml" />
	<Relationship Id="rId147" Type="http://schemas.openxmlformats.org/officeDocument/2006/relationships/slide" Target="slide22.xml" />
	<Relationship Id="rId148" Type="http://schemas.openxmlformats.org/officeDocument/2006/relationships/slide" Target="slide22.xml" />
	<Relationship Id="rId149" Type="http://schemas.openxmlformats.org/officeDocument/2006/relationships/slide" Target="slide22.xml" />
	<Relationship Id="rId150" Type="http://schemas.openxmlformats.org/officeDocument/2006/relationships/slide" Target="slide22.xml" />
	<Relationship Id="rId151" Type="http://schemas.openxmlformats.org/officeDocument/2006/relationships/slide" Target="slide22.xml" />
	<Relationship Id="rId152" Type="http://schemas.openxmlformats.org/officeDocument/2006/relationships/slide" Target="slide23.xml" />
	<Relationship Id="rId153" Type="http://schemas.openxmlformats.org/officeDocument/2006/relationships/slide" Target="slide23.xml" />
	<Relationship Id="rId154" Type="http://schemas.openxmlformats.org/officeDocument/2006/relationships/slide" Target="slide23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slide" Target="slide23.xml" />
	<Relationship Id="rId4" Type="http://schemas.openxmlformats.org/officeDocument/2006/relationships/slide" Target="slide23.xml" />
	<Relationship Id="rId5" Type="http://schemas.openxmlformats.org/officeDocument/2006/relationships/slide" Target="slide23.xml" />
	<Relationship Id="rId6" Type="http://schemas.openxmlformats.org/officeDocument/2006/relationships/slide" Target="slide23.xml" />
	<Relationship Id="rId7" Type="http://schemas.openxmlformats.org/officeDocument/2006/relationships/slide" Target="slide23.xml" />
	<Relationship Id="rId8" Type="http://schemas.openxmlformats.org/officeDocument/2006/relationships/slide" Target="slide23.xml" />
	<Relationship Id="rId9" Type="http://schemas.openxmlformats.org/officeDocument/2006/relationships/slide" Target="slide23.xml" />
	<Relationship Id="rId10" Type="http://schemas.openxmlformats.org/officeDocument/2006/relationships/slide" Target="slide23.xml" />
	<Relationship Id="rId11" Type="http://schemas.openxmlformats.org/officeDocument/2006/relationships/slide" Target="slide23.xml" />
	<Relationship Id="rId12" Type="http://schemas.openxmlformats.org/officeDocument/2006/relationships/slide" Target="slide23.xml" />
	<Relationship Id="rId13" Type="http://schemas.openxmlformats.org/officeDocument/2006/relationships/slide" Target="slide23.xml" />
	<Relationship Id="rId14" Type="http://schemas.openxmlformats.org/officeDocument/2006/relationships/slide" Target="slide23.xml" />
	<Relationship Id="rId15" Type="http://schemas.openxmlformats.org/officeDocument/2006/relationships/slide" Target="slide23.xml" />
	<Relationship Id="rId16" Type="http://schemas.openxmlformats.org/officeDocument/2006/relationships/slide" Target="slide23.xml" />
	<Relationship Id="rId17" Type="http://schemas.openxmlformats.org/officeDocument/2006/relationships/slide" Target="slide23.xml" />
	<Relationship Id="rId18" Type="http://schemas.openxmlformats.org/officeDocument/2006/relationships/slide" Target="slide23.xml" />
	<Relationship Id="rId19" Type="http://schemas.openxmlformats.org/officeDocument/2006/relationships/slide" Target="slide23.xml" />
	<Relationship Id="rId20" Type="http://schemas.openxmlformats.org/officeDocument/2006/relationships/slide" Target="slide23.xml" />
	<Relationship Id="rId21" Type="http://schemas.openxmlformats.org/officeDocument/2006/relationships/slide" Target="slide23.xml" />
	<Relationship Id="rId22" Type="http://schemas.openxmlformats.org/officeDocument/2006/relationships/slide" Target="slide23.xml" />
	<Relationship Id="rId23" Type="http://schemas.openxmlformats.org/officeDocument/2006/relationships/slide" Target="slide23.xml" />
	<Relationship Id="rId24" Type="http://schemas.openxmlformats.org/officeDocument/2006/relationships/slide" Target="slide23.xml" />
	<Relationship Id="rId25" Type="http://schemas.openxmlformats.org/officeDocument/2006/relationships/slide" Target="slide25.xml" />
	<Relationship Id="rId26" Type="http://schemas.openxmlformats.org/officeDocument/2006/relationships/slide" Target="slide25.xml" />
	<Relationship Id="rId27" Type="http://schemas.openxmlformats.org/officeDocument/2006/relationships/slide" Target="slide25.xml" />
	<Relationship Id="rId28" Type="http://schemas.openxmlformats.org/officeDocument/2006/relationships/slide" Target="slide25.xml" />
	<Relationship Id="rId29" Type="http://schemas.openxmlformats.org/officeDocument/2006/relationships/slide" Target="slide25.xml" />
	<Relationship Id="rId30" Type="http://schemas.openxmlformats.org/officeDocument/2006/relationships/slide" Target="slide25.xml" />
	<Relationship Id="rId31" Type="http://schemas.openxmlformats.org/officeDocument/2006/relationships/slide" Target="slide25.xml" />
	<Relationship Id="rId32" Type="http://schemas.openxmlformats.org/officeDocument/2006/relationships/slide" Target="slide25.xml" />
	<Relationship Id="rId33" Type="http://schemas.openxmlformats.org/officeDocument/2006/relationships/slide" Target="slide26.xml" />
	<Relationship Id="rId34" Type="http://schemas.openxmlformats.org/officeDocument/2006/relationships/slide" Target="slide26.xml" />
	<Relationship Id="rId35" Type="http://schemas.openxmlformats.org/officeDocument/2006/relationships/slide" Target="slide26.xml" />
	<Relationship Id="rId36" Type="http://schemas.openxmlformats.org/officeDocument/2006/relationships/slide" Target="slide26.xml" />
	<Relationship Id="rId37" Type="http://schemas.openxmlformats.org/officeDocument/2006/relationships/slide" Target="slide26.xml" />
	<Relationship Id="rId38" Type="http://schemas.openxmlformats.org/officeDocument/2006/relationships/slide" Target="slide26.xml" />
	<Relationship Id="rId39" Type="http://schemas.openxmlformats.org/officeDocument/2006/relationships/slide" Target="slide26.xml" />
	<Relationship Id="rId40" Type="http://schemas.openxmlformats.org/officeDocument/2006/relationships/slide" Target="slide26.xml" />
	<Relationship Id="rId41" Type="http://schemas.openxmlformats.org/officeDocument/2006/relationships/slide" Target="slide26.xml" />
	<Relationship Id="rId42" Type="http://schemas.openxmlformats.org/officeDocument/2006/relationships/slide" Target="slide26.xml" />
	<Relationship Id="rId43" Type="http://schemas.openxmlformats.org/officeDocument/2006/relationships/slide" Target="slide31.xml" />
	<Relationship Id="rId44" Type="http://schemas.openxmlformats.org/officeDocument/2006/relationships/slide" Target="slide31.xml" />
	<Relationship Id="rId45" Type="http://schemas.openxmlformats.org/officeDocument/2006/relationships/slide" Target="slide31.xml" />
	<Relationship Id="rId46" Type="http://schemas.openxmlformats.org/officeDocument/2006/relationships/slide" Target="slide31.xml" />
	<Relationship Id="rId47" Type="http://schemas.openxmlformats.org/officeDocument/2006/relationships/slide" Target="slide31.xml" />
	<Relationship Id="rId48" Type="http://schemas.openxmlformats.org/officeDocument/2006/relationships/slide" Target="slide31.xml" />
	<Relationship Id="rId49" Type="http://schemas.openxmlformats.org/officeDocument/2006/relationships/slide" Target="slide31.xml" />
	<Relationship Id="rId50" Type="http://schemas.openxmlformats.org/officeDocument/2006/relationships/slide" Target="slide31.xml" />
	<Relationship Id="rId51" Type="http://schemas.openxmlformats.org/officeDocument/2006/relationships/slide" Target="slide33.xml" />
	<Relationship Id="rId52" Type="http://schemas.openxmlformats.org/officeDocument/2006/relationships/slide" Target="slide33.xml" />
	<Relationship Id="rId53" Type="http://schemas.openxmlformats.org/officeDocument/2006/relationships/slide" Target="slide33.xml" />
	<Relationship Id="rId54" Type="http://schemas.openxmlformats.org/officeDocument/2006/relationships/slide" Target="slide33.xml" />
	<Relationship Id="rId55" Type="http://schemas.openxmlformats.org/officeDocument/2006/relationships/slide" Target="slide33.xml" />
	<Relationship Id="rId56" Type="http://schemas.openxmlformats.org/officeDocument/2006/relationships/slide" Target="slide35.xml" />
	<Relationship Id="rId57" Type="http://schemas.openxmlformats.org/officeDocument/2006/relationships/slide" Target="slide35.xml" />
	<Relationship Id="rId58" Type="http://schemas.openxmlformats.org/officeDocument/2006/relationships/slide" Target="slide35.xml" />
	<Relationship Id="rId59" Type="http://schemas.openxmlformats.org/officeDocument/2006/relationships/slide" Target="slide35.xml" />
	<Relationship Id="rId60" Type="http://schemas.openxmlformats.org/officeDocument/2006/relationships/slide" Target="slide35.xml" />
	<Relationship Id="rId61" Type="http://schemas.openxmlformats.org/officeDocument/2006/relationships/slide" Target="slide35.xml" />
	<Relationship Id="rId62" Type="http://schemas.openxmlformats.org/officeDocument/2006/relationships/slide" Target="slide35.xml" />
	<Relationship Id="rId63" Type="http://schemas.openxmlformats.org/officeDocument/2006/relationships/slide" Target="slide35.xml" />
	<Relationship Id="rId64" Type="http://schemas.openxmlformats.org/officeDocument/2006/relationships/slide" Target="slide35.xml" />
	<Relationship Id="rId65" Type="http://schemas.openxmlformats.org/officeDocument/2006/relationships/slide" Target="slide35.xml" />
	<Relationship Id="rId66" Type="http://schemas.openxmlformats.org/officeDocument/2006/relationships/slide" Target="slide35.xml" />
	<Relationship Id="rId67" Type="http://schemas.openxmlformats.org/officeDocument/2006/relationships/slide" Target="slide35.xml" />
	<Relationship Id="rId68" Type="http://schemas.openxmlformats.org/officeDocument/2006/relationships/slide" Target="slide35.xml" />
	<Relationship Id="rId69" Type="http://schemas.openxmlformats.org/officeDocument/2006/relationships/slide" Target="slide35.xml" />
	<Relationship Id="rId70" Type="http://schemas.openxmlformats.org/officeDocument/2006/relationships/slide" Target="slide35.xml" />
	<Relationship Id="rId71" Type="http://schemas.openxmlformats.org/officeDocument/2006/relationships/slide" Target="slide35.xml" />
	<Relationship Id="rId72" Type="http://schemas.openxmlformats.org/officeDocument/2006/relationships/slide" Target="slide35.xml" />
	<Relationship Id="rId73" Type="http://schemas.openxmlformats.org/officeDocument/2006/relationships/slide" Target="slide35.xml" />
	<Relationship Id="rId74" Type="http://schemas.openxmlformats.org/officeDocument/2006/relationships/slide" Target="slide35.xml" />
	<Relationship Id="rId75" Type="http://schemas.openxmlformats.org/officeDocument/2006/relationships/slide" Target="slide35.xml" />
	<Relationship Id="rId76" Type="http://schemas.openxmlformats.org/officeDocument/2006/relationships/slide" Target="slide38.xml" />
	<Relationship Id="rId77" Type="http://schemas.openxmlformats.org/officeDocument/2006/relationships/slide" Target="slide38.xml" />
	<Relationship Id="rId78" Type="http://schemas.openxmlformats.org/officeDocument/2006/relationships/slide" Target="slide38.xml" />
	<Relationship Id="rId79" Type="http://schemas.openxmlformats.org/officeDocument/2006/relationships/slide" Target="slide38.xml" />
	<Relationship Id="rId80" Type="http://schemas.openxmlformats.org/officeDocument/2006/relationships/slide" Target="slide38.xml" />
	<Relationship Id="rId81" Type="http://schemas.openxmlformats.org/officeDocument/2006/relationships/slide" Target="slide40.xml" />
	<Relationship Id="rId82" Type="http://schemas.openxmlformats.org/officeDocument/2006/relationships/slide" Target="slide40.xml" />
	<Relationship Id="rId83" Type="http://schemas.openxmlformats.org/officeDocument/2006/relationships/slide" Target="slide40.xml" />
	<Relationship Id="rId84" Type="http://schemas.openxmlformats.org/officeDocument/2006/relationships/slide" Target="slide41.xml" />
	<Relationship Id="rId85" Type="http://schemas.openxmlformats.org/officeDocument/2006/relationships/slide" Target="slide41.xml" />
	<Relationship Id="rId86" Type="http://schemas.openxmlformats.org/officeDocument/2006/relationships/slide" Target="slide41.xml" />
	<Relationship Id="rId87" Type="http://schemas.openxmlformats.org/officeDocument/2006/relationships/slide" Target="slide41.xml" />
	<Relationship Id="rId88" Type="http://schemas.openxmlformats.org/officeDocument/2006/relationships/slide" Target="slide42.xml" />
	<Relationship Id="rId89" Type="http://schemas.openxmlformats.org/officeDocument/2006/relationships/slide" Target="slide42.xml" />
	<Relationship Id="rId90" Type="http://schemas.openxmlformats.org/officeDocument/2006/relationships/slide" Target="slide42.xml" />
	<Relationship Id="rId91" Type="http://schemas.openxmlformats.org/officeDocument/2006/relationships/slide" Target="slide42.xml" />
	<Relationship Id="rId92" Type="http://schemas.openxmlformats.org/officeDocument/2006/relationships/slide" Target="slide43.xml" />
	<Relationship Id="rId93" Type="http://schemas.openxmlformats.org/officeDocument/2006/relationships/slide" Target="slide43.xml" />
	<Relationship Id="rId94" Type="http://schemas.openxmlformats.org/officeDocument/2006/relationships/slide" Target="slide43.xml" />
	<Relationship Id="rId95" Type="http://schemas.openxmlformats.org/officeDocument/2006/relationships/slide" Target="slide45.xml" />
	<Relationship Id="rId96" Type="http://schemas.openxmlformats.org/officeDocument/2006/relationships/slide" Target="slide45.xml" />
	<Relationship Id="rId97" Type="http://schemas.openxmlformats.org/officeDocument/2006/relationships/slide" Target="slide45.xml" />
	<Relationship Id="rId98" Type="http://schemas.openxmlformats.org/officeDocument/2006/relationships/slide" Target="slide45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0" y="774700"/>
            <a:ext cx="2070100" cy="88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62100" y="2679700"/>
            <a:ext cx="4622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An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incentivized,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blockchain-based,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forex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trade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212121"/>
                </a:solidFill>
                <a:latin typeface="Yu Gothic UI" pitchFamily="18" charset="0"/>
                <a:cs typeface="Yu Gothic UI" pitchFamily="18" charset="0"/>
              </a:rPr>
              <a:t>platform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4483100"/>
            <a:ext cx="1397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30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8242300"/>
            <a:ext cx="762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0.0.1</a:t>
            </a:r>
          </a:p>
          <a:p>
            <a:pPr>
              <a:lnSpc>
                <a:spcPts val="1900"/>
              </a:lnSpc>
              <a:tabLst>
                <a:tab pos="177800" algn="l"/>
                <a:tab pos="266700" algn="l"/>
              </a:tabLst>
            </a:pP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900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1/46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685800"/>
            <a:ext cx="3708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336800"/>
            <a:ext cx="6159500" cy="807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2098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scheme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09800" algn="l"/>
                <a:tab pos="29083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What’s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Community?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blockchain-based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  <a:p>
            <a:pPr>
              <a:lnSpc>
                <a:spcPts val="17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currency/commodity/cryptocurrency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</a:p>
          <a:p>
            <a:pPr>
              <a:lnSpc>
                <a:spcPts val="17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deployment.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</a:p>
          <a:p>
            <a:pPr>
              <a:lnSpc>
                <a:spcPts val="17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17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generated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minutes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TT).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convenient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tampered.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freely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Marketplace.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09800" algn="l"/>
                <a:tab pos="29083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innovative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autonomous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“Facebook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trades”,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dynamic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dynamic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collected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isolation,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circulation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inter-Network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sourcing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cross-site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allows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synchronously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dynamic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</a:p>
          <a:p>
            <a:pPr>
              <a:lnSpc>
                <a:spcPts val="2200"/>
              </a:lnSpc>
              <a:tabLst>
                <a:tab pos="22098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2098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10/45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27600"/>
            <a:ext cx="5143500" cy="4775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11/45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38200"/>
            <a:ext cx="6146800" cy="492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store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abundant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receive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model.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transparent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accounting.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3.4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daily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increase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evidence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fetch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prices.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3.5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283700"/>
            <a:ext cx="134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Figure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12/45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25500"/>
            <a:ext cx="6197600" cy="455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elements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system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join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mobile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(phone)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(PC)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registration.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equipped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exclusive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wallet,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restrictions,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enjoy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blockchain-based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entering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indicates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join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multiple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standalone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construction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commodities.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Eventually,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mapped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exclusive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092200"/>
            <a:ext cx="3009900" cy="533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685800"/>
            <a:ext cx="939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Timeline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654800"/>
            <a:ext cx="61468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908300" algn="l"/>
              </a:tabLst>
            </a:pP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Figure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Timeline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(a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timeline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Qunqun)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published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collated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presented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“Network”.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types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Favorite,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Favorite: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display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collated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indicated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real-time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dynamic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arranged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reverse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chronological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13/45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14/45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85800"/>
            <a:ext cx="172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3.6.3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distribution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130300"/>
            <a:ext cx="6146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media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formats: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text,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images,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videos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broadcast.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greater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media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formats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links,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text,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sign-in,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Q&amp;A,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3.6.4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Interaction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514600"/>
            <a:ext cx="6146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module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upvote,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downvote,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6068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Contract”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equipped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635500"/>
            <a:ext cx="711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Buy/Sell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080000"/>
            <a:ext cx="6159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favorite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disseminating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original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311900"/>
            <a:ext cx="139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Upvote/Downvote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756400"/>
            <a:ext cx="6146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consuming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Timeline,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favorite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“thumbs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up”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preference.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upvotes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Timeline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favorite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accumulated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disseminating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original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013700"/>
            <a:ext cx="6146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Likewise,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dissatisfaction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personal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preference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“thumbs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down”.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case,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downvote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1059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browsing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section.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equipped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15/45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65200"/>
            <a:ext cx="6146800" cy="849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directly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high-quality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(less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cost)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creator;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neither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compared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Now”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preloaded,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built-in,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wallet.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Forward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fans/followers,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reinforce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relationship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amongst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aimed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realizing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cross-site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browse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displayed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off-site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Timeline.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“Remove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detaches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previously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user’s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Share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consuming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high-quality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friends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several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mainstream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Facebook,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Twitter,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Wechat,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16/45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98500"/>
            <a:ext cx="698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9.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3.6.5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Find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562100"/>
            <a:ext cx="61468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increase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masters/managers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definitely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larger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Therefore,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assist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incorporate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“Find”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connect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3.6.6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Center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492500"/>
            <a:ext cx="6146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categories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Center.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category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comprises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comprises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762500"/>
            <a:ext cx="6146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enrich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channels,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activate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necessary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Network’s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requirements.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developed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Community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159500"/>
            <a:ext cx="6146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purpose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efficiency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abundant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construction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Stats”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statistical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held-out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behavior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content-related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during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708900"/>
            <a:ext cx="61468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Meanwhile,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robots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(Bot)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assist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@netfinder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automatically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generate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topics)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assist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monitor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envisaged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17/45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36600"/>
            <a:ext cx="60579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developers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decentralization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concept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gradually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competent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844783" y="4743322"/>
            <a:ext cx="16560" cy="276479"/>
          </a:xfrm>
          <a:custGeom>
            <a:avLst/>
            <a:gdLst>
              <a:gd name="connsiteX0" fmla="*/ 8280 w 16560"/>
              <a:gd name="connsiteY0" fmla="*/ 0 h 276479"/>
              <a:gd name="connsiteX1" fmla="*/ 8280 w 16560"/>
              <a:gd name="connsiteY1" fmla="*/ 276479 h 276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60" h="276479">
                <a:moveTo>
                  <a:pt x="8280" y="0"/>
                </a:moveTo>
                <a:lnTo>
                  <a:pt x="8280" y="276479"/>
                </a:lnTo>
              </a:path>
            </a:pathLst>
          </a:custGeom>
          <a:ln w="127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4009" y="5034915"/>
            <a:ext cx="671029" cy="7620"/>
          </a:xfrm>
          <a:custGeom>
            <a:avLst/>
            <a:gdLst>
              <a:gd name="connsiteX0" fmla="*/ 0 w 671029"/>
              <a:gd name="connsiteY0" fmla="*/ 3809 h 7620"/>
              <a:gd name="connsiteX1" fmla="*/ 671029 w 671029"/>
              <a:gd name="connsiteY1" fmla="*/ 3809 h 7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029" h="7620">
                <a:moveTo>
                  <a:pt x="0" y="3809"/>
                </a:moveTo>
                <a:lnTo>
                  <a:pt x="671029" y="3809"/>
                </a:lnTo>
              </a:path>
            </a:pathLst>
          </a:custGeom>
          <a:ln w="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0363" y="5901804"/>
            <a:ext cx="910590" cy="7620"/>
          </a:xfrm>
          <a:custGeom>
            <a:avLst/>
            <a:gdLst>
              <a:gd name="connsiteX0" fmla="*/ 0 w 910590"/>
              <a:gd name="connsiteY0" fmla="*/ 3810 h 7620"/>
              <a:gd name="connsiteX1" fmla="*/ 910590 w 910590"/>
              <a:gd name="connsiteY1" fmla="*/ 3810 h 7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0590" h="7620">
                <a:moveTo>
                  <a:pt x="0" y="3810"/>
                </a:moveTo>
                <a:lnTo>
                  <a:pt x="910590" y="3810"/>
                </a:lnTo>
              </a:path>
            </a:pathLst>
          </a:custGeom>
          <a:ln w="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8250" y="5629147"/>
            <a:ext cx="16560" cy="276479"/>
          </a:xfrm>
          <a:custGeom>
            <a:avLst/>
            <a:gdLst>
              <a:gd name="connsiteX0" fmla="*/ 8280 w 16560"/>
              <a:gd name="connsiteY0" fmla="*/ 0 h 276479"/>
              <a:gd name="connsiteX1" fmla="*/ 8280 w 16560"/>
              <a:gd name="connsiteY1" fmla="*/ 276479 h 276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60" h="276479">
                <a:moveTo>
                  <a:pt x="8280" y="0"/>
                </a:moveTo>
                <a:lnTo>
                  <a:pt x="8280" y="276479"/>
                </a:lnTo>
              </a:path>
            </a:pathLst>
          </a:custGeom>
          <a:ln w="127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9157" y="6158865"/>
            <a:ext cx="671029" cy="7620"/>
          </a:xfrm>
          <a:custGeom>
            <a:avLst/>
            <a:gdLst>
              <a:gd name="connsiteX0" fmla="*/ 0 w 671029"/>
              <a:gd name="connsiteY0" fmla="*/ 3809 h 7620"/>
              <a:gd name="connsiteX1" fmla="*/ 671029 w 671029"/>
              <a:gd name="connsiteY1" fmla="*/ 3809 h 7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1029" h="7620">
                <a:moveTo>
                  <a:pt x="0" y="3809"/>
                </a:moveTo>
                <a:lnTo>
                  <a:pt x="671029" y="3809"/>
                </a:lnTo>
              </a:path>
            </a:pathLst>
          </a:custGeom>
          <a:ln w="0">
            <a:solidFill>
              <a:srgbClr val="5b9bd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3100" y="4381500"/>
            <a:ext cx="736600" cy="35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864100"/>
            <a:ext cx="4064000" cy="1003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500" y="5892800"/>
            <a:ext cx="5689600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7112000"/>
            <a:ext cx="61468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9050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99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0" algn="l"/>
                <a:tab pos="2908300" algn="l"/>
              </a:tabLst>
            </a:pP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Figure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Schematic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diagram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double-layer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mechanism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0" algn="l"/>
                <a:tab pos="29083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4.1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pool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exclusively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towards</a:t>
            </a:r>
          </a:p>
          <a:p>
            <a:pPr>
              <a:lnSpc>
                <a:spcPts val="2200"/>
              </a:lnSpc>
              <a:tabLst>
                <a:tab pos="19050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replenished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daily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19050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elastic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coefficient.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9050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18/45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5613400"/>
            <a:ext cx="279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99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DPOS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00100"/>
            <a:ext cx="6197600" cy="396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019300" algn="l"/>
                <a:tab pos="39751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mechanism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special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rewards.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double-layer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members’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(Proof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DPOS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(Decentralized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formulated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24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hours.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result,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automatically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019300" algn="l"/>
                <a:tab pos="3975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wallet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019300" algn="l"/>
                <a:tab pos="3975100" algn="l"/>
              </a:tabLst>
            </a:pPr>
            <a:r>
              <a:rPr lang="en-US" altLang="zh-CN" dirty="0" smtClean="0"/>
              <a:t>		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5397500"/>
            <a:ext cx="43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5397500"/>
            <a:ext cx="43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5397500"/>
            <a:ext cx="43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53975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6261100"/>
            <a:ext cx="469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6515100"/>
            <a:ext cx="266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6515100"/>
            <a:ext cx="266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6515100"/>
            <a:ext cx="254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6515100"/>
            <a:ext cx="279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8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876300"/>
            <a:ext cx="6159500" cy="581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981200" algn="l"/>
                <a:tab pos="30226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4.2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distribution---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Stake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first-layer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(DPOS)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algorithm.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network’s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activities.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(defined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below).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DPOS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corresponding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(W</a:t>
            </a:r>
            <a:r>
              <a:rPr lang="en-US" altLang="zh-CN" sz="839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dirty="0" smtClean="0"/>
              <a:t>	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81200" algn="l"/>
                <a:tab pos="3022600" algn="l"/>
              </a:tabLst>
            </a:pPr>
            <a:r>
              <a:rPr lang="en-US" altLang="zh-CN" dirty="0" smtClean="0"/>
              <a:t>	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65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6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4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∑(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/b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06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i=1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839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839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981200" algn="l"/>
                <a:tab pos="30226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4.3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distribution---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Activity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DPOS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remaining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                <a:tab pos="1981200" algn="l"/>
                <a:tab pos="3022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565900"/>
            <a:ext cx="88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6565900"/>
            <a:ext cx="12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65659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6565900"/>
            <a:ext cx="60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6565900"/>
            <a:ext cx="393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65659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65659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6565900"/>
            <a:ext cx="457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certain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94300" y="6565900"/>
            <a:ext cx="80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percentage.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6565900"/>
            <a:ext cx="24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16700" y="6565900"/>
            <a:ext cx="22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959600"/>
            <a:ext cx="61468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entitled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adjust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apportioned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exceed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50%.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50%:50%.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ratio,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returned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witnesses,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returned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master/administrator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received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returned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(described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below).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</a:p>
          <a:p>
            <a:pPr>
              <a:lnSpc>
                <a:spcPts val="22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contributors,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19/45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81504" y="3320415"/>
            <a:ext cx="1157605" cy="23367"/>
          </a:xfrm>
          <a:custGeom>
            <a:avLst/>
            <a:gdLst>
              <a:gd name="connsiteX0" fmla="*/ 6350 w 1157605"/>
              <a:gd name="connsiteY0" fmla="*/ 6350 h 23367"/>
              <a:gd name="connsiteX1" fmla="*/ 1151255 w 1157605"/>
              <a:gd name="connsiteY1" fmla="*/ 6350 h 23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7605" h="23367">
                <a:moveTo>
                  <a:pt x="6350" y="6350"/>
                </a:moveTo>
                <a:lnTo>
                  <a:pt x="1151255" y="6350"/>
                </a:lnTo>
              </a:path>
            </a:pathLst>
          </a:custGeom>
          <a:ln w="12700">
            <a:solidFill>
              <a:srgbClr val="0563c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44500"/>
            <a:ext cx="774700" cy="26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100584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698500"/>
            <a:ext cx="749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895" b="1" u="sng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NOTICE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257300"/>
            <a:ext cx="60960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NOTHING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CONSTITUTES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TAX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CONSULT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PROFESSIONAL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ADVISER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ENGAGING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HEREWITH.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NEITHER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WORKED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WHATSOEVER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TEAM)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KIND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INDIRECT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DAMAGE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WHATSOEVER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MATERIALS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ACCESSING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WEBSITE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0563c1"/>
                </a:solidFill>
                <a:latin typeface="Calibri" pitchFamily="18" charset="0"/>
                <a:cs typeface="Calibri" pitchFamily="18" charset="0"/>
              </a:rPr>
              <a:t>HTTPS://WWW.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TUTUSFX.COM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MATERIALS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PUBLISHED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937000"/>
            <a:ext cx="609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Company's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objects,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research,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design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advocacy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508500"/>
            <a:ext cx="609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Yu Gothic UI" pitchFamily="18" charset="0"/>
                <a:cs typeface="Yu Gothic U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914900"/>
            <a:ext cx="6096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dependable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forex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largest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forex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world.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956300"/>
            <a:ext cx="61468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purposes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constitute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prospectus,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document,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solicitation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(whether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otherwise).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below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exhaustive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elements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relationship.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assurance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accuracy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completeness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warranty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purported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accuracy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completeness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sources,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verified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accuracy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851900"/>
            <a:ext cx="6096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constitute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presentation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decision.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Nothing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promise,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94075" y="6440804"/>
            <a:ext cx="753109" cy="14604"/>
          </a:xfrm>
          <a:custGeom>
            <a:avLst/>
            <a:gdLst>
              <a:gd name="connsiteX0" fmla="*/ 0 w 753109"/>
              <a:gd name="connsiteY0" fmla="*/ 7302 h 14604"/>
              <a:gd name="connsiteX1" fmla="*/ 753109 w 753109"/>
              <a:gd name="connsiteY1" fmla="*/ 7302 h 14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3109" h="14604">
                <a:moveTo>
                  <a:pt x="0" y="7302"/>
                </a:moveTo>
                <a:lnTo>
                  <a:pt x="753109" y="7302"/>
                </a:lnTo>
              </a:path>
            </a:pathLst>
          </a:custGeom>
          <a:ln w="12700">
            <a:solidFill>
              <a:srgbClr val="33333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20/45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87400"/>
            <a:ext cx="61595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DAU,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posts,</a:t>
            </a:r>
          </a:p>
          <a:p>
            <a:pPr>
              <a:lnSpc>
                <a:spcPts val="22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</a:p>
          <a:p>
            <a:pPr>
              <a:lnSpc>
                <a:spcPts val="22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average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average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duration,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peak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concurrent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6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24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hours.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968500" algn="l"/>
                <a:tab pos="2959100" algn="l"/>
              </a:tabLst>
            </a:pPr>
            <a:r>
              <a:rPr lang="en-US" altLang="zh-CN" dirty="0" smtClean="0"/>
              <a:t>		</a:t>
            </a:r>
            <a:r>
              <a:rPr lang="en-US" altLang="zh-CN" sz="1150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968500" algn="l"/>
                <a:tab pos="2959100" algn="l"/>
              </a:tabLst>
            </a:pPr>
            <a:r>
              <a:rPr lang="en-US" altLang="zh-CN" dirty="0" smtClean="0"/>
              <a:t>	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64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4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∑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0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150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=1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968500" algn="l"/>
                <a:tab pos="29591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factors,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6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stands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203700"/>
            <a:ext cx="4152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normalization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algorithm,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152900"/>
            <a:ext cx="1930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different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724400"/>
            <a:ext cx="61468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8288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factors.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8288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daily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existing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3100"/>
              </a:lnSpc>
              <a:tabLst>
                <a:tab pos="18288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Accordingly,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069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150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64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6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4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∑</a:t>
            </a:r>
            <a:r>
              <a:rPr lang="en-US" altLang="zh-CN" sz="1150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nj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150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150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150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64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Aj</a:t>
            </a:r>
            <a:r>
              <a:rPr lang="en-US" altLang="zh-CN" sz="1645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*R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8288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21/45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673100"/>
            <a:ext cx="1143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Ecosystem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206500"/>
            <a:ext cx="138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637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maintains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400300"/>
            <a:ext cx="61468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Forex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dependable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largest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most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world,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greater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enlarge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483100"/>
            <a:ext cx="524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(Trade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holder)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927600"/>
            <a:ext cx="5003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single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2324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subscribe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become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simply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9.99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943600"/>
            <a:ext cx="6146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charge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acquisition,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maintenance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high-quality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enabling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positive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discussions,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compliant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communication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atmosphere.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4676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mechanism.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445500"/>
            <a:ext cx="635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User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9027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regarded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cornerstone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22/45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14400"/>
            <a:ext cx="6159500" cy="704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registering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join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text,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images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videos,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construction,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(POC)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(paid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daily.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major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driving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consumption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(e.g.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5.4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Developer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diversified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Company’s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drive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build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dependable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institution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possessing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capability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5.5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Advertiser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economy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gradually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introduce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friendly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objects,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23/45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65200"/>
            <a:ext cx="6146800" cy="844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6416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Outlook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aims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become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largest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world.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penetration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envisaged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gradually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fulfill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potential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exceed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geometric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growth.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planned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commercial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416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6.1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Sales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transactions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goods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design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skins,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items,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personal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images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individuals).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free,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charge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commission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costs.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6416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6.2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sharing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charge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portion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6416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6.3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revenue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critical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streams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help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intelligent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reliable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combines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effectively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connecting</a:t>
            </a:r>
          </a:p>
          <a:p>
            <a:pPr>
              <a:lnSpc>
                <a:spcPts val="2200"/>
              </a:lnSpc>
              <a:tabLst>
                <a:tab pos="2641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maximize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24/45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985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average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(ARPU)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metric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several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mobile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assist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rapid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1879600"/>
            <a:ext cx="5956300" cy="185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500" y="4013200"/>
            <a:ext cx="5956300" cy="184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500" y="6184900"/>
            <a:ext cx="5956300" cy="160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711200"/>
            <a:ext cx="51181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101600" algn="l"/>
                <a:tab pos="1981200" algn="l"/>
              </a:tabLst>
            </a:pPr>
            <a:r>
              <a:rPr lang="en-US" altLang="zh-CN" dirty="0" smtClean="0"/>
              <a:t>	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19812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layers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101600" algn="l"/>
                <a:tab pos="19812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client,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architecture.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01600" algn="l"/>
                <a:tab pos="19812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5654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iOS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2565400"/>
            <a:ext cx="44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Android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2565400"/>
            <a:ext cx="64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PC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Browser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25527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3086100"/>
            <a:ext cx="63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RESTful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4064000"/>
            <a:ext cx="939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7498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MQ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5029200"/>
            <a:ext cx="444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Auth</a:t>
            </a:r>
          </a:p>
          <a:p>
            <a:pPr>
              <a:lnSpc>
                <a:spcPts val="2000"/>
              </a:lnSpc>
              <a:tabLst>
                <a:tab pos="88900" algn="l"/>
              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Statistic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4381500"/>
            <a:ext cx="736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Load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Balance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7498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5029200"/>
            <a:ext cx="457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Monitor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5156200"/>
            <a:ext cx="118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Modules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4749800"/>
            <a:ext cx="317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4749800"/>
            <a:ext cx="431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4749800"/>
            <a:ext cx="558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474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4648200"/>
            <a:ext cx="1104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4381500"/>
            <a:ext cx="292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4381500"/>
            <a:ext cx="44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4381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5016500"/>
            <a:ext cx="124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Portal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Policy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Advertiser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6248400"/>
            <a:ext cx="1155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7124700"/>
            <a:ext cx="609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6718300"/>
            <a:ext cx="520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6718300"/>
            <a:ext cx="39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6718300"/>
            <a:ext cx="533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38500" y="67183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7124700"/>
            <a:ext cx="228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IPFS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6705600"/>
            <a:ext cx="38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Videos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6705600"/>
            <a:ext cx="39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Images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6705600"/>
            <a:ext cx="241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0" y="67056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013700"/>
            <a:ext cx="61468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6129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Figure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diagram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612900" algn="l"/>
                <a:tab pos="29083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6129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refers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terminal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2200"/>
              </a:lnSpc>
              <a:tabLst>
                <a:tab pos="16129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demands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iOS,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Android,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etc).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16129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full-featured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RESTful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API.</a:t>
            </a:r>
          </a:p>
          <a:p>
            <a:pPr>
              <a:lnSpc>
                <a:spcPts val="2200"/>
              </a:lnSpc>
              <a:tabLst>
                <a:tab pos="16129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6129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25/45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26/45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52500"/>
            <a:ext cx="6159500" cy="798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site-master/management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(Dashboard)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plugin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Clients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RESTful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RESTful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availability,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concurrence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performance,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components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balancing,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storage,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monitoring,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message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queue,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authorization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checking,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unification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statistics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established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module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unified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enjoy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accompanying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quickly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easily.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commenting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Statistics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module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aims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calculation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losses,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suitable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interfaces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documentation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sample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programs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started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quickly.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architecture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IPFS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adopted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27/45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73100"/>
            <a:ext cx="1104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7.3.1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130300"/>
            <a:ext cx="61468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Tutusfx's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formulated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native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designed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suitable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Account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501900"/>
            <a:ext cx="2311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user's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identity;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Token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390900"/>
            <a:ext cx="61468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cryptographic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designed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ERC-20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standard.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ERC-20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standard.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barrier,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Steem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Contract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8547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several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constraints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realization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blockchain-related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858000"/>
            <a:ext cx="165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①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200900"/>
            <a:ext cx="6146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establish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certain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432800"/>
            <a:ext cx="4229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877300"/>
            <a:ext cx="1371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MS UI Gothic" pitchFamily="18" charset="0"/>
                <a:cs typeface="MS UI Gothic" pitchFamily="18" charset="0"/>
              </a:rPr>
              <a:t>‣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3091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establish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sample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749300"/>
            <a:ext cx="49149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struct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siteInfo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name;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status;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is_exist;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address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owner;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uint32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price;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uint32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SITE_CREATE_PRICE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10;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mapping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(address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=&gt;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uint256)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balanceOf;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balance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28194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mapping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302000"/>
            <a:ext cx="61976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(bytes32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=&gt;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siteInfo)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Transfer(address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indexed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from,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address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indexed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to,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uint256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value);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/**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createSite(address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owner,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bytes32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site_key,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returns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(bool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success)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//Check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identity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already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taken.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require(site_info[site_key].is_exist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==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false);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ORIGIN_PRICE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refers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creating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price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9.99TT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require(balanceOf[owner]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&gt;=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SITE_CREATE_PRICE);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048500"/>
            <a:ext cx="330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70485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7048500"/>
            <a:ext cx="571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7048500"/>
            <a:ext cx="698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ownership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404100"/>
            <a:ext cx="175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site_info[site_key].is_exist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7404100"/>
            <a:ext cx="7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74041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772400"/>
            <a:ext cx="3035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site_info[site_key].owner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owner;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running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site_info[site_key].status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470900"/>
            <a:ext cx="685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"running";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8470900"/>
            <a:ext cx="330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8470900"/>
            <a:ext cx="21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8470900"/>
            <a:ext cx="571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8470900"/>
            <a:ext cx="368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864600"/>
            <a:ext cx="55499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908300" algn="l"/>
              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site_info[site_key].name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name;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908300" algn="l"/>
              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Deduct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expenses,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TUTUSFX_ACCOUNT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refers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platform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908300" algn="l"/>
              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_transfer(owner,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TUTUSFX_ACCOUNT,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SITE_CREATE_PRICE);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true;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28/45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29/45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85800"/>
            <a:ext cx="50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079500"/>
            <a:ext cx="1536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MS UI Gothic" pitchFamily="18" charset="0"/>
                <a:cs typeface="MS UI Gothic" pitchFamily="18" charset="0"/>
              </a:rPr>
              <a:t>‣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524000"/>
            <a:ext cx="6159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purchasing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calling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sample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/**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844800"/>
            <a:ext cx="1447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*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606800"/>
            <a:ext cx="56769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buySite(bytes32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site_key)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returns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(bool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success)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{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//Check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whether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sale.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require(sha3(site_info[site_key].status)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sha3("for_sale"));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Check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balance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caller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adequate.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require(balanceOf[msg.sender]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&gt;=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site_info[site_key].price);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transfer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372100"/>
            <a:ext cx="4953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_transfer(msg.sender,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site_info[site_key].owner,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site_info[site_key].price);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//Ownership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transfer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096000"/>
            <a:ext cx="346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site_info[site_key].owner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msg.sender;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true;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294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8199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above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scale,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reservation,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eco-reward,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556500"/>
            <a:ext cx="1270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②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rules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0391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proportion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7249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4234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master/management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44500"/>
            <a:ext cx="774700" cy="26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749300"/>
            <a:ext cx="60960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governed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separate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thereof,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warrant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6543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667000"/>
            <a:ext cx="562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acknowledge,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(hereinafter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959100"/>
            <a:ext cx="608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referred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speculative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6322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6449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expense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ensure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compliance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laws,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937000"/>
            <a:ext cx="4622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restrictions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3434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(c)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3561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acknowledge,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eligible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673600"/>
            <a:ext cx="60960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citizen,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national,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resident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(tax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otherwise),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domiciliary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card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geographic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country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likely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construed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(howsoever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named)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(ii)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prohibited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law,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decree,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treaty,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administrative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1722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1849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6477000"/>
            <a:ext cx="609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responsible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transferability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liquidity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availability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otherwise;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71628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7175500"/>
            <a:ext cx="563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decision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543800"/>
            <a:ext cx="61468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purport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hereby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disclaims,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warranties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undertaking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person.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Prospective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carefully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consider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uncertainties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uncertainties)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discussion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legally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binding.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governed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separate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3/45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30/45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87400"/>
            <a:ext cx="61468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Minimum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rules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7.3.2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IPFS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IPFS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fine-grained,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compatible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photos,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videos,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documents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i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generated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stored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IPFS.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statistics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resources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measures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(e.g.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warnings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suspension)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found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resources.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31/45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6731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Issuance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plan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2065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76400"/>
            <a:ext cx="6146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motivate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participants,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improve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cryptographic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designed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major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component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997200"/>
            <a:ext cx="61595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non-refundable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utility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shareholding,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title,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enterprise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undertaking,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entitle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promise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returns,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constitute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Nigeria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jurisdiction.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utilized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carries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implied,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means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particular,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715000"/>
            <a:ext cx="6184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(a)is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non-refundable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equivalent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994400"/>
            <a:ext cx="4864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obligation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540500"/>
            <a:ext cx="61468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(b)does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confer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limitation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revenue,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security,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voting,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redemption,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liquidation,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proprietary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intellectual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property),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equivalent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intellectual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property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relating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providers;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597900"/>
            <a:ext cx="6146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(c)is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electronic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money),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security,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bond,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debt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kind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investment;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825500"/>
            <a:ext cx="6146800" cy="424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(d)is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represent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debt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(e)does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economic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beneficial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interest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secondary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run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secondary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exchange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8.1.1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scenario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scenarios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054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50673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official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3594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0579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3.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6070600"/>
            <a:ext cx="5689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prepared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free,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756400"/>
            <a:ext cx="3378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therefore,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162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71755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instruments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items: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454900"/>
            <a:ext cx="5943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on-sale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items.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874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78867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166100"/>
            <a:ext cx="2108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losses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subtracted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572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6.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85852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Advertisements: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effectively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864600"/>
            <a:ext cx="4953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payment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271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7.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92837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site-masters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588500"/>
            <a:ext cx="3200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32/45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11200" y="685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8.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698500"/>
            <a:ext cx="568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high-quality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77900"/>
            <a:ext cx="1816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384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9.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1397000"/>
            <a:ext cx="4559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closing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margin.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082800"/>
            <a:ext cx="6146800" cy="833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90500" algn="l"/>
                <a:tab pos="2908300" algn="l"/>
              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8.1.2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Methods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programs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private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</a:p>
          <a:p>
            <a:pPr>
              <a:lnSpc>
                <a:spcPts val="2100"/>
              </a:lnSpc>
              <a:tabLst>
                <a:tab pos="1905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Bitcoin,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Steem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approved,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(http://www.tutusfx.com/approved/sellers).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</a:t>
            </a:r>
          </a:p>
          <a:p>
            <a:pPr>
              <a:lnSpc>
                <a:spcPts val="2100"/>
              </a:lnSpc>
              <a:tabLst>
                <a:tab pos="1905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close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2100"/>
              </a:lnSpc>
              <a:tabLst>
                <a:tab pos="190500" algn="l"/>
                <a:tab pos="2908300" algn="l"/>
              </a:tabLst>
            </a:pPr>
            <a:r>
              <a:rPr lang="en-US" altLang="zh-CN" dirty="0" smtClean="0"/>
              <a:t>	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margin.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high-quality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third-party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90500" algn="l"/>
                <a:tab pos="29083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plan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billion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90500" algn="l"/>
                <a:tab pos="2908300" algn="l"/>
              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8.2.1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Presale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proceeds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research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hardware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bandwidth,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promotion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8.2.2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Funding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ensure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recruit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excellent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talents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process,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reached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partners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2200"/>
              </a:lnSpc>
              <a:tabLst>
                <a:tab pos="190500" algn="l"/>
                <a:tab pos="2908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needed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portion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towards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90500" algn="l"/>
                <a:tab pos="2908300" algn="l"/>
              </a:tabLst>
            </a:pPr>
            <a:r>
              <a:rPr lang="en-US" altLang="zh-CN" dirty="0" smtClean="0"/>
              <a:t>		</a:t>
            </a: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33/45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93825" y="6377559"/>
          <a:ext cx="4816475" cy="1924049"/>
        </p:xfrm>
        <a:graphic>
          <a:graphicData uri="http://schemas.openxmlformats.org/drawingml/2006/table">
            <a:tbl>
              <a:tblPr/>
              <a:tblGrid>
                <a:gridCol w="1414779"/>
                <a:gridCol w="3401695"/>
              </a:tblGrid>
              <a:tr h="405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Distribution</a:t>
                      </a:r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ratio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f4f4f4"/>
                      </a:solidFill>
                      <a:prstDash val="solid"/>
                    </a:lnL>
                    <a:lnR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f4f4f4"/>
                      </a:solidFill>
                      <a:prstDash val="solid"/>
                    </a:lnT>
                    <a:lnB w="1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Allocation</a:t>
                      </a:r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plan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4f4f4"/>
                      </a:solidFill>
                      <a:prstDash val="solid"/>
                    </a:lnR>
                    <a:lnT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4102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45%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Presale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stage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3721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10%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Funds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management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meeting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3276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25%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Ecosystem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reward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fund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20%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4f4f4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Tutusfx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team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early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contributors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34/45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50900"/>
            <a:ext cx="6159500" cy="510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incentivizing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business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partners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stages.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8.2.3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fund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bonus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first-year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platform.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determine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elastic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coefficient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index,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allocate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corresponding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bonus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daily.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Thereafter,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supplemented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additional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second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additional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9.5%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second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decrease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0.5%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until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falls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1%.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8.2.4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contributors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great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birth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portion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35/45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685800"/>
            <a:ext cx="195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tokens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581400"/>
            <a:ext cx="61595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Table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1: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plan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45%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initial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(450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million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raise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approximately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$1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million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STEEM.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overseas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buyers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(i.e.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countries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against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laws,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restrictions).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8.4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Commitment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freeze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frozen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period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33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months.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unlocking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months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unlocking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10%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total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amount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holdings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8.5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Utilization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proceeds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8.5.1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Utilization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proceeds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proceeds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aspects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support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22739" y="2048433"/>
            <a:ext cx="898550" cy="510819"/>
          </a:xfrm>
          <a:custGeom>
            <a:avLst/>
            <a:gdLst>
              <a:gd name="connsiteX0" fmla="*/ 97091 w 898550"/>
              <a:gd name="connsiteY0" fmla="*/ 0 h 510819"/>
              <a:gd name="connsiteX1" fmla="*/ 898550 w 898550"/>
              <a:gd name="connsiteY1" fmla="*/ 510819 h 510819"/>
              <a:gd name="connsiteX2" fmla="*/ 0 w 898550"/>
              <a:gd name="connsiteY2" fmla="*/ 223126 h 510819"/>
              <a:gd name="connsiteX3" fmla="*/ 97091 w 898550"/>
              <a:gd name="connsiteY3" fmla="*/ 0 h 510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98550" h="510819">
                <a:moveTo>
                  <a:pt x="97091" y="0"/>
                </a:moveTo>
                <a:lnTo>
                  <a:pt x="898550" y="510819"/>
                </a:lnTo>
                <a:lnTo>
                  <a:pt x="0" y="223126"/>
                </a:lnTo>
                <a:cubicBezTo>
                  <a:pt x="23228" y="144818"/>
                  <a:pt x="55841" y="69850"/>
                  <a:pt x="97091" y="0"/>
                </a:cubicBezTo>
              </a:path>
            </a:pathLst>
          </a:custGeom>
          <a:solidFill>
            <a:srgbClr val="5c747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1168" y="2271560"/>
            <a:ext cx="940121" cy="363867"/>
          </a:xfrm>
          <a:custGeom>
            <a:avLst/>
            <a:gdLst>
              <a:gd name="connsiteX0" fmla="*/ 41571 w 940121"/>
              <a:gd name="connsiteY0" fmla="*/ 0 h 363867"/>
              <a:gd name="connsiteX1" fmla="*/ 940121 w 940121"/>
              <a:gd name="connsiteY1" fmla="*/ 287693 h 363867"/>
              <a:gd name="connsiteX2" fmla="*/ 2734 w 940121"/>
              <a:gd name="connsiteY2" fmla="*/ 363867 h 363867"/>
              <a:gd name="connsiteX3" fmla="*/ 41571 w 940121"/>
              <a:gd name="connsiteY3" fmla="*/ 0 h 363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40121" h="363867">
                <a:moveTo>
                  <a:pt x="41571" y="0"/>
                </a:moveTo>
                <a:lnTo>
                  <a:pt x="940121" y="287693"/>
                </a:lnTo>
                <a:lnTo>
                  <a:pt x="2734" y="363867"/>
                </a:lnTo>
                <a:cubicBezTo>
                  <a:pt x="-6498" y="241122"/>
                  <a:pt x="6671" y="117665"/>
                  <a:pt x="41571" y="0"/>
                </a:cubicBezTo>
              </a:path>
            </a:pathLst>
          </a:custGeom>
          <a:solidFill>
            <a:srgbClr val="4c240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3902" y="2559253"/>
            <a:ext cx="937386" cy="634072"/>
          </a:xfrm>
          <a:custGeom>
            <a:avLst/>
            <a:gdLst>
              <a:gd name="connsiteX0" fmla="*/ 937386 w 937386"/>
              <a:gd name="connsiteY0" fmla="*/ 0 h 634072"/>
              <a:gd name="connsiteX1" fmla="*/ 222122 w 937386"/>
              <a:gd name="connsiteY1" fmla="*/ 634072 h 634072"/>
              <a:gd name="connsiteX2" fmla="*/ 0 w 937386"/>
              <a:gd name="connsiteY2" fmla="*/ 76174 h 634072"/>
              <a:gd name="connsiteX3" fmla="*/ 937386 w 937386"/>
              <a:gd name="connsiteY3" fmla="*/ 0 h 634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37386" h="634072">
                <a:moveTo>
                  <a:pt x="937386" y="0"/>
                </a:moveTo>
                <a:lnTo>
                  <a:pt x="222122" y="634072"/>
                </a:lnTo>
                <a:cubicBezTo>
                  <a:pt x="93243" y="477138"/>
                  <a:pt x="15481" y="281838"/>
                  <a:pt x="0" y="76174"/>
                </a:cubicBezTo>
                <a:lnTo>
                  <a:pt x="937386" y="0"/>
                </a:lnTo>
              </a:path>
            </a:pathLst>
          </a:custGeom>
          <a:solidFill>
            <a:srgbClr val="89221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6025" y="2559253"/>
            <a:ext cx="715264" cy="832675"/>
          </a:xfrm>
          <a:custGeom>
            <a:avLst/>
            <a:gdLst>
              <a:gd name="connsiteX0" fmla="*/ 715264 w 715264"/>
              <a:gd name="connsiteY0" fmla="*/ 0 h 832675"/>
              <a:gd name="connsiteX1" fmla="*/ 223596 w 715264"/>
              <a:gd name="connsiteY1" fmla="*/ 832675 h 832675"/>
              <a:gd name="connsiteX2" fmla="*/ 0 w 715264"/>
              <a:gd name="connsiteY2" fmla="*/ 634072 h 832675"/>
              <a:gd name="connsiteX3" fmla="*/ 715264 w 715264"/>
              <a:gd name="connsiteY3" fmla="*/ 0 h 832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15264" h="832675">
                <a:moveTo>
                  <a:pt x="715264" y="0"/>
                </a:moveTo>
                <a:lnTo>
                  <a:pt x="223596" y="832675"/>
                </a:lnTo>
                <a:cubicBezTo>
                  <a:pt x="139496" y="779068"/>
                  <a:pt x="64046" y="712050"/>
                  <a:pt x="0" y="634072"/>
                </a:cubicBezTo>
                <a:lnTo>
                  <a:pt x="715264" y="0"/>
                </a:lnTo>
              </a:path>
            </a:pathLst>
          </a:custGeom>
          <a:solidFill>
            <a:srgbClr val="bc5a0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9622" y="2559253"/>
            <a:ext cx="564984" cy="976862"/>
          </a:xfrm>
          <a:custGeom>
            <a:avLst/>
            <a:gdLst>
              <a:gd name="connsiteX0" fmla="*/ 491667 w 564984"/>
              <a:gd name="connsiteY0" fmla="*/ 0 h 976862"/>
              <a:gd name="connsiteX1" fmla="*/ 564984 w 564984"/>
              <a:gd name="connsiteY1" fmla="*/ 973886 h 976862"/>
              <a:gd name="connsiteX2" fmla="*/ 0 w 564984"/>
              <a:gd name="connsiteY2" fmla="*/ 832675 h 976862"/>
              <a:gd name="connsiteX3" fmla="*/ 491667 w 564984"/>
              <a:gd name="connsiteY3" fmla="*/ 0 h 976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64984" h="976862">
                <a:moveTo>
                  <a:pt x="491667" y="0"/>
                </a:moveTo>
                <a:lnTo>
                  <a:pt x="564984" y="973886"/>
                </a:lnTo>
                <a:cubicBezTo>
                  <a:pt x="367029" y="989977"/>
                  <a:pt x="169252" y="940536"/>
                  <a:pt x="0" y="832675"/>
                </a:cubicBezTo>
                <a:lnTo>
                  <a:pt x="491667" y="0"/>
                </a:lnTo>
              </a:path>
            </a:pathLst>
          </a:custGeom>
          <a:solidFill>
            <a:srgbClr val="f0b1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1289" y="2185847"/>
            <a:ext cx="940032" cy="1347292"/>
          </a:xfrm>
          <a:custGeom>
            <a:avLst/>
            <a:gdLst>
              <a:gd name="connsiteX0" fmla="*/ 868845 w 940032"/>
              <a:gd name="connsiteY0" fmla="*/ 0 h 1347292"/>
              <a:gd name="connsiteX1" fmla="*/ 937374 w 940032"/>
              <a:gd name="connsiteY1" fmla="*/ 297218 h 1347292"/>
              <a:gd name="connsiteX2" fmla="*/ 73317 w 940032"/>
              <a:gd name="connsiteY2" fmla="*/ 1347292 h 1347292"/>
              <a:gd name="connsiteX3" fmla="*/ 0 w 940032"/>
              <a:gd name="connsiteY3" fmla="*/ 373405 h 1347292"/>
              <a:gd name="connsiteX4" fmla="*/ 868845 w 940032"/>
              <a:gd name="connsiteY4" fmla="*/ 0 h 1347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0032" h="1347292">
                <a:moveTo>
                  <a:pt x="868845" y="0"/>
                </a:moveTo>
                <a:cubicBezTo>
                  <a:pt x="906551" y="94729"/>
                  <a:pt x="929678" y="195033"/>
                  <a:pt x="937374" y="297218"/>
                </a:cubicBezTo>
                <a:cubicBezTo>
                  <a:pt x="977874" y="835088"/>
                  <a:pt x="591020" y="1305229"/>
                  <a:pt x="73317" y="1347292"/>
                </a:cubicBezTo>
                <a:lnTo>
                  <a:pt x="0" y="373405"/>
                </a:lnTo>
                <a:lnTo>
                  <a:pt x="868845" y="0"/>
                </a:lnTo>
              </a:path>
            </a:pathLst>
          </a:custGeom>
          <a:solidFill>
            <a:srgbClr val="6b6f3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9830" y="1582153"/>
            <a:ext cx="1670304" cy="977099"/>
          </a:xfrm>
          <a:custGeom>
            <a:avLst/>
            <a:gdLst>
              <a:gd name="connsiteX0" fmla="*/ 808494 w 1670304"/>
              <a:gd name="connsiteY0" fmla="*/ 0 h 977099"/>
              <a:gd name="connsiteX1" fmla="*/ 1670303 w 1670304"/>
              <a:gd name="connsiteY1" fmla="*/ 603694 h 977099"/>
              <a:gd name="connsiteX2" fmla="*/ 801458 w 1670304"/>
              <a:gd name="connsiteY2" fmla="*/ 977099 h 977099"/>
              <a:gd name="connsiteX3" fmla="*/ 0 w 1670304"/>
              <a:gd name="connsiteY3" fmla="*/ 466280 h 977099"/>
              <a:gd name="connsiteX4" fmla="*/ 442061 w 1670304"/>
              <a:gd name="connsiteY4" fmla="*/ 74409 h 977099"/>
              <a:gd name="connsiteX5" fmla="*/ 808494 w 1670304"/>
              <a:gd name="connsiteY5" fmla="*/ 0 h 977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70304" h="977099">
                <a:moveTo>
                  <a:pt x="808494" y="0"/>
                </a:moveTo>
                <a:cubicBezTo>
                  <a:pt x="1174889" y="3022"/>
                  <a:pt x="1521434" y="229793"/>
                  <a:pt x="1670303" y="603694"/>
                </a:cubicBezTo>
                <a:lnTo>
                  <a:pt x="801458" y="977099"/>
                </a:lnTo>
                <a:lnTo>
                  <a:pt x="0" y="466280"/>
                </a:lnTo>
                <a:cubicBezTo>
                  <a:pt x="103835" y="290436"/>
                  <a:pt x="258572" y="153263"/>
                  <a:pt x="442061" y="74409"/>
                </a:cubicBezTo>
                <a:cubicBezTo>
                  <a:pt x="562012" y="22847"/>
                  <a:pt x="686358" y="-1003"/>
                  <a:pt x="808494" y="0"/>
                </a:cubicBezTo>
              </a:path>
            </a:pathLst>
          </a:custGeom>
          <a:solidFill>
            <a:srgbClr val="495f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1060" y="2040331"/>
            <a:ext cx="21881" cy="37274"/>
          </a:xfrm>
          <a:custGeom>
            <a:avLst/>
            <a:gdLst>
              <a:gd name="connsiteX0" fmla="*/ 10940 w 21881"/>
              <a:gd name="connsiteY0" fmla="*/ 0 h 37274"/>
              <a:gd name="connsiteX1" fmla="*/ 10940 w 21881"/>
              <a:gd name="connsiteY1" fmla="*/ 37274 h 37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81" h="37274">
                <a:moveTo>
                  <a:pt x="10940" y="0"/>
                </a:moveTo>
                <a:lnTo>
                  <a:pt x="10940" y="3727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7143" y="2124455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3351" y="2117979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9559" y="2111489"/>
            <a:ext cx="10134" cy="10147"/>
          </a:xfrm>
          <a:custGeom>
            <a:avLst/>
            <a:gdLst>
              <a:gd name="connsiteX0" fmla="*/ 6896 w 10134"/>
              <a:gd name="connsiteY0" fmla="*/ 10147 h 10147"/>
              <a:gd name="connsiteX1" fmla="*/ 0 w 10134"/>
              <a:gd name="connsiteY1" fmla="*/ 6896 h 10147"/>
              <a:gd name="connsiteX2" fmla="*/ 3238 w 10134"/>
              <a:gd name="connsiteY2" fmla="*/ 0 h 10147"/>
              <a:gd name="connsiteX3" fmla="*/ 10134 w 10134"/>
              <a:gd name="connsiteY3" fmla="*/ 3238 h 10147"/>
              <a:gd name="connsiteX4" fmla="*/ 6896 w 10134"/>
              <a:gd name="connsiteY4" fmla="*/ 10147 h 10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47">
                <a:moveTo>
                  <a:pt x="6896" y="10147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5767" y="2105012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1975" y="2098535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8182" y="2092058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4377" y="2085581"/>
            <a:ext cx="10147" cy="10134"/>
          </a:xfrm>
          <a:custGeom>
            <a:avLst/>
            <a:gdLst>
              <a:gd name="connsiteX0" fmla="*/ 6896 w 10147"/>
              <a:gd name="connsiteY0" fmla="*/ 10134 h 10134"/>
              <a:gd name="connsiteX1" fmla="*/ 0 w 10147"/>
              <a:gd name="connsiteY1" fmla="*/ 6896 h 10134"/>
              <a:gd name="connsiteX2" fmla="*/ 3251 w 10147"/>
              <a:gd name="connsiteY2" fmla="*/ 0 h 10134"/>
              <a:gd name="connsiteX3" fmla="*/ 10147 w 10147"/>
              <a:gd name="connsiteY3" fmla="*/ 3238 h 10134"/>
              <a:gd name="connsiteX4" fmla="*/ 6896 w 10147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47" h="10134">
                <a:moveTo>
                  <a:pt x="6896" y="10134"/>
                </a:moveTo>
                <a:lnTo>
                  <a:pt x="0" y="6896"/>
                </a:lnTo>
                <a:lnTo>
                  <a:pt x="3251" y="0"/>
                </a:lnTo>
                <a:lnTo>
                  <a:pt x="10147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0585" y="2079091"/>
            <a:ext cx="10134" cy="10147"/>
          </a:xfrm>
          <a:custGeom>
            <a:avLst/>
            <a:gdLst>
              <a:gd name="connsiteX0" fmla="*/ 6896 w 10134"/>
              <a:gd name="connsiteY0" fmla="*/ 10147 h 10147"/>
              <a:gd name="connsiteX1" fmla="*/ 0 w 10134"/>
              <a:gd name="connsiteY1" fmla="*/ 6908 h 10147"/>
              <a:gd name="connsiteX2" fmla="*/ 3238 w 10134"/>
              <a:gd name="connsiteY2" fmla="*/ 0 h 10147"/>
              <a:gd name="connsiteX3" fmla="*/ 10134 w 10134"/>
              <a:gd name="connsiteY3" fmla="*/ 3251 h 10147"/>
              <a:gd name="connsiteX4" fmla="*/ 6896 w 10134"/>
              <a:gd name="connsiteY4" fmla="*/ 10147 h 10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47">
                <a:moveTo>
                  <a:pt x="6896" y="10147"/>
                </a:moveTo>
                <a:lnTo>
                  <a:pt x="0" y="6908"/>
                </a:lnTo>
                <a:lnTo>
                  <a:pt x="3238" y="0"/>
                </a:lnTo>
                <a:lnTo>
                  <a:pt x="10134" y="3251"/>
                </a:lnTo>
                <a:lnTo>
                  <a:pt x="6896" y="101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6793" y="2072614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3001" y="2066137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9209" y="2059660"/>
            <a:ext cx="10134" cy="10134"/>
          </a:xfrm>
          <a:custGeom>
            <a:avLst/>
            <a:gdLst>
              <a:gd name="connsiteX0" fmla="*/ 6896 w 10134"/>
              <a:gd name="connsiteY0" fmla="*/ 10134 h 10134"/>
              <a:gd name="connsiteX1" fmla="*/ 0 w 10134"/>
              <a:gd name="connsiteY1" fmla="*/ 6896 h 10134"/>
              <a:gd name="connsiteX2" fmla="*/ 3238 w 10134"/>
              <a:gd name="connsiteY2" fmla="*/ 0 h 10134"/>
              <a:gd name="connsiteX3" fmla="*/ 10134 w 10134"/>
              <a:gd name="connsiteY3" fmla="*/ 3238 h 10134"/>
              <a:gd name="connsiteX4" fmla="*/ 6896 w 10134"/>
              <a:gd name="connsiteY4" fmla="*/ 10134 h 10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34" h="10134">
                <a:moveTo>
                  <a:pt x="6896" y="10134"/>
                </a:moveTo>
                <a:lnTo>
                  <a:pt x="0" y="6896"/>
                </a:lnTo>
                <a:lnTo>
                  <a:pt x="3238" y="0"/>
                </a:lnTo>
                <a:lnTo>
                  <a:pt x="10134" y="3238"/>
                </a:lnTo>
                <a:lnTo>
                  <a:pt x="6896" y="101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2033" y="2056295"/>
            <a:ext cx="3518" cy="7023"/>
          </a:xfrm>
          <a:custGeom>
            <a:avLst/>
            <a:gdLst>
              <a:gd name="connsiteX0" fmla="*/ 279 w 3518"/>
              <a:gd name="connsiteY0" fmla="*/ 7023 h 7023"/>
              <a:gd name="connsiteX1" fmla="*/ 0 w 3518"/>
              <a:gd name="connsiteY1" fmla="*/ 6896 h 7023"/>
              <a:gd name="connsiteX2" fmla="*/ 3238 w 3518"/>
              <a:gd name="connsiteY2" fmla="*/ 0 h 7023"/>
              <a:gd name="connsiteX3" fmla="*/ 3517 w 3518"/>
              <a:gd name="connsiteY3" fmla="*/ 127 h 7023"/>
              <a:gd name="connsiteX4" fmla="*/ 279 w 3518"/>
              <a:gd name="connsiteY4" fmla="*/ 7023 h 7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8" h="7023">
                <a:moveTo>
                  <a:pt x="279" y="7023"/>
                </a:moveTo>
                <a:lnTo>
                  <a:pt x="0" y="6896"/>
                </a:lnTo>
                <a:lnTo>
                  <a:pt x="3238" y="0"/>
                </a:lnTo>
                <a:lnTo>
                  <a:pt x="3517" y="127"/>
                </a:lnTo>
                <a:lnTo>
                  <a:pt x="279" y="702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9722" y="2402154"/>
            <a:ext cx="11556" cy="38150"/>
          </a:xfrm>
          <a:custGeom>
            <a:avLst/>
            <a:gdLst>
              <a:gd name="connsiteX0" fmla="*/ 5778 w 11556"/>
              <a:gd name="connsiteY0" fmla="*/ 0 h 38150"/>
              <a:gd name="connsiteX1" fmla="*/ 5778 w 11556"/>
              <a:gd name="connsiteY1" fmla="*/ 38150 h 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6" h="38150">
                <a:moveTo>
                  <a:pt x="5778" y="0"/>
                </a:moveTo>
                <a:lnTo>
                  <a:pt x="5778" y="381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6016" y="2435986"/>
            <a:ext cx="8432" cy="8432"/>
          </a:xfrm>
          <a:custGeom>
            <a:avLst/>
            <a:gdLst>
              <a:gd name="connsiteX0" fmla="*/ 7569 w 8432"/>
              <a:gd name="connsiteY0" fmla="*/ 8432 h 8432"/>
              <a:gd name="connsiteX1" fmla="*/ 0 w 8432"/>
              <a:gd name="connsiteY1" fmla="*/ 7569 h 8432"/>
              <a:gd name="connsiteX2" fmla="*/ 863 w 8432"/>
              <a:gd name="connsiteY2" fmla="*/ 0 h 8432"/>
              <a:gd name="connsiteX3" fmla="*/ 8432 w 8432"/>
              <a:gd name="connsiteY3" fmla="*/ 863 h 8432"/>
              <a:gd name="connsiteX4" fmla="*/ 7569 w 8432"/>
              <a:gd name="connsiteY4" fmla="*/ 8432 h 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32" h="8432">
                <a:moveTo>
                  <a:pt x="7569" y="8432"/>
                </a:moveTo>
                <a:lnTo>
                  <a:pt x="0" y="7569"/>
                </a:lnTo>
                <a:lnTo>
                  <a:pt x="863" y="0"/>
                </a:lnTo>
                <a:lnTo>
                  <a:pt x="8432" y="863"/>
                </a:lnTo>
                <a:lnTo>
                  <a:pt x="7569" y="8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0865" y="2434234"/>
            <a:ext cx="8445" cy="8445"/>
          </a:xfrm>
          <a:custGeom>
            <a:avLst/>
            <a:gdLst>
              <a:gd name="connsiteX0" fmla="*/ 7569 w 8445"/>
              <a:gd name="connsiteY0" fmla="*/ 8445 h 8445"/>
              <a:gd name="connsiteX1" fmla="*/ 0 w 8445"/>
              <a:gd name="connsiteY1" fmla="*/ 7569 h 8445"/>
              <a:gd name="connsiteX2" fmla="*/ 876 w 8445"/>
              <a:gd name="connsiteY2" fmla="*/ 0 h 8445"/>
              <a:gd name="connsiteX3" fmla="*/ 8445 w 8445"/>
              <a:gd name="connsiteY3" fmla="*/ 876 h 8445"/>
              <a:gd name="connsiteX4" fmla="*/ 7569 w 8445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45">
                <a:moveTo>
                  <a:pt x="7569" y="8445"/>
                </a:moveTo>
                <a:lnTo>
                  <a:pt x="0" y="7569"/>
                </a:lnTo>
                <a:lnTo>
                  <a:pt x="876" y="0"/>
                </a:lnTo>
                <a:lnTo>
                  <a:pt x="8445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5726" y="2432494"/>
            <a:ext cx="8445" cy="8445"/>
          </a:xfrm>
          <a:custGeom>
            <a:avLst/>
            <a:gdLst>
              <a:gd name="connsiteX0" fmla="*/ 7569 w 8445"/>
              <a:gd name="connsiteY0" fmla="*/ 8445 h 8445"/>
              <a:gd name="connsiteX1" fmla="*/ 0 w 8445"/>
              <a:gd name="connsiteY1" fmla="*/ 7569 h 8445"/>
              <a:gd name="connsiteX2" fmla="*/ 876 w 8445"/>
              <a:gd name="connsiteY2" fmla="*/ 0 h 8445"/>
              <a:gd name="connsiteX3" fmla="*/ 8445 w 8445"/>
              <a:gd name="connsiteY3" fmla="*/ 876 h 8445"/>
              <a:gd name="connsiteX4" fmla="*/ 7569 w 8445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45">
                <a:moveTo>
                  <a:pt x="7569" y="8445"/>
                </a:moveTo>
                <a:lnTo>
                  <a:pt x="0" y="7569"/>
                </a:lnTo>
                <a:lnTo>
                  <a:pt x="876" y="0"/>
                </a:lnTo>
                <a:lnTo>
                  <a:pt x="8445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0588" y="2430754"/>
            <a:ext cx="8445" cy="8432"/>
          </a:xfrm>
          <a:custGeom>
            <a:avLst/>
            <a:gdLst>
              <a:gd name="connsiteX0" fmla="*/ 7569 w 8445"/>
              <a:gd name="connsiteY0" fmla="*/ 8432 h 8432"/>
              <a:gd name="connsiteX1" fmla="*/ 0 w 8445"/>
              <a:gd name="connsiteY1" fmla="*/ 7569 h 8432"/>
              <a:gd name="connsiteX2" fmla="*/ 876 w 8445"/>
              <a:gd name="connsiteY2" fmla="*/ 0 h 8432"/>
              <a:gd name="connsiteX3" fmla="*/ 8445 w 8445"/>
              <a:gd name="connsiteY3" fmla="*/ 863 h 8432"/>
              <a:gd name="connsiteX4" fmla="*/ 7569 w 8445"/>
              <a:gd name="connsiteY4" fmla="*/ 8432 h 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32">
                <a:moveTo>
                  <a:pt x="7569" y="8432"/>
                </a:moveTo>
                <a:lnTo>
                  <a:pt x="0" y="7569"/>
                </a:lnTo>
                <a:lnTo>
                  <a:pt x="876" y="0"/>
                </a:lnTo>
                <a:lnTo>
                  <a:pt x="8445" y="863"/>
                </a:lnTo>
                <a:lnTo>
                  <a:pt x="7569" y="8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5450" y="2429001"/>
            <a:ext cx="8445" cy="8445"/>
          </a:xfrm>
          <a:custGeom>
            <a:avLst/>
            <a:gdLst>
              <a:gd name="connsiteX0" fmla="*/ 7569 w 8445"/>
              <a:gd name="connsiteY0" fmla="*/ 8445 h 8445"/>
              <a:gd name="connsiteX1" fmla="*/ 0 w 8445"/>
              <a:gd name="connsiteY1" fmla="*/ 7569 h 8445"/>
              <a:gd name="connsiteX2" fmla="*/ 876 w 8445"/>
              <a:gd name="connsiteY2" fmla="*/ 0 h 8445"/>
              <a:gd name="connsiteX3" fmla="*/ 8445 w 8445"/>
              <a:gd name="connsiteY3" fmla="*/ 876 h 8445"/>
              <a:gd name="connsiteX4" fmla="*/ 7569 w 8445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45">
                <a:moveTo>
                  <a:pt x="7569" y="8445"/>
                </a:moveTo>
                <a:lnTo>
                  <a:pt x="0" y="7569"/>
                </a:lnTo>
                <a:lnTo>
                  <a:pt x="876" y="0"/>
                </a:lnTo>
                <a:lnTo>
                  <a:pt x="8445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0311" y="2427262"/>
            <a:ext cx="8445" cy="8445"/>
          </a:xfrm>
          <a:custGeom>
            <a:avLst/>
            <a:gdLst>
              <a:gd name="connsiteX0" fmla="*/ 7569 w 8445"/>
              <a:gd name="connsiteY0" fmla="*/ 8445 h 8445"/>
              <a:gd name="connsiteX1" fmla="*/ 0 w 8445"/>
              <a:gd name="connsiteY1" fmla="*/ 7569 h 8445"/>
              <a:gd name="connsiteX2" fmla="*/ 876 w 8445"/>
              <a:gd name="connsiteY2" fmla="*/ 0 h 8445"/>
              <a:gd name="connsiteX3" fmla="*/ 8445 w 8445"/>
              <a:gd name="connsiteY3" fmla="*/ 876 h 8445"/>
              <a:gd name="connsiteX4" fmla="*/ 7569 w 8445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45">
                <a:moveTo>
                  <a:pt x="7569" y="8445"/>
                </a:moveTo>
                <a:lnTo>
                  <a:pt x="0" y="7569"/>
                </a:lnTo>
                <a:lnTo>
                  <a:pt x="876" y="0"/>
                </a:lnTo>
                <a:lnTo>
                  <a:pt x="8445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5173" y="2425522"/>
            <a:ext cx="8445" cy="8432"/>
          </a:xfrm>
          <a:custGeom>
            <a:avLst/>
            <a:gdLst>
              <a:gd name="connsiteX0" fmla="*/ 7569 w 8445"/>
              <a:gd name="connsiteY0" fmla="*/ 8432 h 8432"/>
              <a:gd name="connsiteX1" fmla="*/ 0 w 8445"/>
              <a:gd name="connsiteY1" fmla="*/ 7569 h 8432"/>
              <a:gd name="connsiteX2" fmla="*/ 876 w 8445"/>
              <a:gd name="connsiteY2" fmla="*/ 0 h 8432"/>
              <a:gd name="connsiteX3" fmla="*/ 8445 w 8445"/>
              <a:gd name="connsiteY3" fmla="*/ 863 h 8432"/>
              <a:gd name="connsiteX4" fmla="*/ 7569 w 8445"/>
              <a:gd name="connsiteY4" fmla="*/ 8432 h 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32">
                <a:moveTo>
                  <a:pt x="7569" y="8432"/>
                </a:moveTo>
                <a:lnTo>
                  <a:pt x="0" y="7569"/>
                </a:lnTo>
                <a:lnTo>
                  <a:pt x="876" y="0"/>
                </a:lnTo>
                <a:lnTo>
                  <a:pt x="8445" y="863"/>
                </a:lnTo>
                <a:lnTo>
                  <a:pt x="7569" y="8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0034" y="2423769"/>
            <a:ext cx="8432" cy="8445"/>
          </a:xfrm>
          <a:custGeom>
            <a:avLst/>
            <a:gdLst>
              <a:gd name="connsiteX0" fmla="*/ 7569 w 8432"/>
              <a:gd name="connsiteY0" fmla="*/ 8445 h 8445"/>
              <a:gd name="connsiteX1" fmla="*/ 0 w 8432"/>
              <a:gd name="connsiteY1" fmla="*/ 7569 h 8445"/>
              <a:gd name="connsiteX2" fmla="*/ 863 w 8432"/>
              <a:gd name="connsiteY2" fmla="*/ 0 h 8445"/>
              <a:gd name="connsiteX3" fmla="*/ 8432 w 8432"/>
              <a:gd name="connsiteY3" fmla="*/ 876 h 8445"/>
              <a:gd name="connsiteX4" fmla="*/ 7569 w 8432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32" h="8445">
                <a:moveTo>
                  <a:pt x="7569" y="8445"/>
                </a:moveTo>
                <a:lnTo>
                  <a:pt x="0" y="7569"/>
                </a:lnTo>
                <a:lnTo>
                  <a:pt x="863" y="0"/>
                </a:lnTo>
                <a:lnTo>
                  <a:pt x="8432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4896" y="2422029"/>
            <a:ext cx="8432" cy="8445"/>
          </a:xfrm>
          <a:custGeom>
            <a:avLst/>
            <a:gdLst>
              <a:gd name="connsiteX0" fmla="*/ 7569 w 8432"/>
              <a:gd name="connsiteY0" fmla="*/ 8445 h 8445"/>
              <a:gd name="connsiteX1" fmla="*/ 0 w 8432"/>
              <a:gd name="connsiteY1" fmla="*/ 7569 h 8445"/>
              <a:gd name="connsiteX2" fmla="*/ 863 w 8432"/>
              <a:gd name="connsiteY2" fmla="*/ 0 h 8445"/>
              <a:gd name="connsiteX3" fmla="*/ 8432 w 8432"/>
              <a:gd name="connsiteY3" fmla="*/ 876 h 8445"/>
              <a:gd name="connsiteX4" fmla="*/ 7569 w 8432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32" h="8445">
                <a:moveTo>
                  <a:pt x="7569" y="8445"/>
                </a:moveTo>
                <a:lnTo>
                  <a:pt x="0" y="7569"/>
                </a:lnTo>
                <a:lnTo>
                  <a:pt x="863" y="0"/>
                </a:lnTo>
                <a:lnTo>
                  <a:pt x="8432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9757" y="2420289"/>
            <a:ext cx="8432" cy="8432"/>
          </a:xfrm>
          <a:custGeom>
            <a:avLst/>
            <a:gdLst>
              <a:gd name="connsiteX0" fmla="*/ 7569 w 8432"/>
              <a:gd name="connsiteY0" fmla="*/ 8432 h 8432"/>
              <a:gd name="connsiteX1" fmla="*/ 0 w 8432"/>
              <a:gd name="connsiteY1" fmla="*/ 7569 h 8432"/>
              <a:gd name="connsiteX2" fmla="*/ 863 w 8432"/>
              <a:gd name="connsiteY2" fmla="*/ 0 h 8432"/>
              <a:gd name="connsiteX3" fmla="*/ 8432 w 8432"/>
              <a:gd name="connsiteY3" fmla="*/ 863 h 8432"/>
              <a:gd name="connsiteX4" fmla="*/ 7569 w 8432"/>
              <a:gd name="connsiteY4" fmla="*/ 8432 h 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32" h="8432">
                <a:moveTo>
                  <a:pt x="7569" y="8432"/>
                </a:moveTo>
                <a:lnTo>
                  <a:pt x="0" y="7569"/>
                </a:lnTo>
                <a:lnTo>
                  <a:pt x="863" y="0"/>
                </a:lnTo>
                <a:lnTo>
                  <a:pt x="8432" y="863"/>
                </a:lnTo>
                <a:lnTo>
                  <a:pt x="7569" y="8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4606" y="2418537"/>
            <a:ext cx="8445" cy="8445"/>
          </a:xfrm>
          <a:custGeom>
            <a:avLst/>
            <a:gdLst>
              <a:gd name="connsiteX0" fmla="*/ 7569 w 8445"/>
              <a:gd name="connsiteY0" fmla="*/ 8445 h 8445"/>
              <a:gd name="connsiteX1" fmla="*/ 0 w 8445"/>
              <a:gd name="connsiteY1" fmla="*/ 7569 h 8445"/>
              <a:gd name="connsiteX2" fmla="*/ 876 w 8445"/>
              <a:gd name="connsiteY2" fmla="*/ 0 h 8445"/>
              <a:gd name="connsiteX3" fmla="*/ 8445 w 8445"/>
              <a:gd name="connsiteY3" fmla="*/ 876 h 8445"/>
              <a:gd name="connsiteX4" fmla="*/ 7569 w 8445"/>
              <a:gd name="connsiteY4" fmla="*/ 8445 h 8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5" h="8445">
                <a:moveTo>
                  <a:pt x="7569" y="8445"/>
                </a:moveTo>
                <a:lnTo>
                  <a:pt x="0" y="7569"/>
                </a:lnTo>
                <a:lnTo>
                  <a:pt x="876" y="0"/>
                </a:lnTo>
                <a:lnTo>
                  <a:pt x="8445" y="876"/>
                </a:lnTo>
                <a:lnTo>
                  <a:pt x="7569" y="8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66859" y="2417648"/>
            <a:ext cx="1054" cy="7594"/>
          </a:xfrm>
          <a:custGeom>
            <a:avLst/>
            <a:gdLst>
              <a:gd name="connsiteX0" fmla="*/ 177 w 1054"/>
              <a:gd name="connsiteY0" fmla="*/ 7594 h 7594"/>
              <a:gd name="connsiteX1" fmla="*/ 0 w 1054"/>
              <a:gd name="connsiteY1" fmla="*/ 7569 h 7594"/>
              <a:gd name="connsiteX2" fmla="*/ 876 w 1054"/>
              <a:gd name="connsiteY2" fmla="*/ 0 h 7594"/>
              <a:gd name="connsiteX3" fmla="*/ 1054 w 1054"/>
              <a:gd name="connsiteY3" fmla="*/ 25 h 7594"/>
              <a:gd name="connsiteX4" fmla="*/ 177 w 1054"/>
              <a:gd name="connsiteY4" fmla="*/ 7594 h 75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4" h="7594">
                <a:moveTo>
                  <a:pt x="177" y="7594"/>
                </a:moveTo>
                <a:lnTo>
                  <a:pt x="0" y="7569"/>
                </a:lnTo>
                <a:lnTo>
                  <a:pt x="876" y="0"/>
                </a:lnTo>
                <a:lnTo>
                  <a:pt x="1054" y="25"/>
                </a:lnTo>
                <a:lnTo>
                  <a:pt x="177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8254" y="3010471"/>
            <a:ext cx="20904" cy="37541"/>
          </a:xfrm>
          <a:custGeom>
            <a:avLst/>
            <a:gdLst>
              <a:gd name="connsiteX0" fmla="*/ 10452 w 20904"/>
              <a:gd name="connsiteY0" fmla="*/ 0 h 37541"/>
              <a:gd name="connsiteX1" fmla="*/ 10452 w 20904"/>
              <a:gd name="connsiteY1" fmla="*/ 37541 h 375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904" h="37541">
                <a:moveTo>
                  <a:pt x="10452" y="0"/>
                </a:moveTo>
                <a:lnTo>
                  <a:pt x="10452" y="3754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4469" y="2942259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2997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2997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0461" y="2948266"/>
            <a:ext cx="10007" cy="10007"/>
          </a:xfrm>
          <a:custGeom>
            <a:avLst/>
            <a:gdLst>
              <a:gd name="connsiteX0" fmla="*/ 10007 w 10007"/>
              <a:gd name="connsiteY0" fmla="*/ 7010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7010 w 10007"/>
              <a:gd name="connsiteY3" fmla="*/ 0 h 10007"/>
              <a:gd name="connsiteX4" fmla="*/ 10007 w 10007"/>
              <a:gd name="connsiteY4" fmla="*/ 7010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7010"/>
                </a:moveTo>
                <a:lnTo>
                  <a:pt x="3009" y="10007"/>
                </a:lnTo>
                <a:lnTo>
                  <a:pt x="0" y="3009"/>
                </a:lnTo>
                <a:lnTo>
                  <a:pt x="7010" y="0"/>
                </a:lnTo>
                <a:lnTo>
                  <a:pt x="10007" y="70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6465" y="2954286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2457" y="2960306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7010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7010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8462" y="2966326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4454" y="2972346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2997 h 10007"/>
              <a:gd name="connsiteX3" fmla="*/ 7010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2997"/>
                </a:lnTo>
                <a:lnTo>
                  <a:pt x="7010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0458" y="2978353"/>
            <a:ext cx="10007" cy="10020"/>
          </a:xfrm>
          <a:custGeom>
            <a:avLst/>
            <a:gdLst>
              <a:gd name="connsiteX0" fmla="*/ 10007 w 10007"/>
              <a:gd name="connsiteY0" fmla="*/ 7010 h 10020"/>
              <a:gd name="connsiteX1" fmla="*/ 3009 w 10007"/>
              <a:gd name="connsiteY1" fmla="*/ 10020 h 10020"/>
              <a:gd name="connsiteX2" fmla="*/ 0 w 10007"/>
              <a:gd name="connsiteY2" fmla="*/ 3009 h 10020"/>
              <a:gd name="connsiteX3" fmla="*/ 6997 w 10007"/>
              <a:gd name="connsiteY3" fmla="*/ 0 h 10020"/>
              <a:gd name="connsiteX4" fmla="*/ 10007 w 10007"/>
              <a:gd name="connsiteY4" fmla="*/ 7010 h 1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20">
                <a:moveTo>
                  <a:pt x="10007" y="7010"/>
                </a:moveTo>
                <a:lnTo>
                  <a:pt x="3009" y="10020"/>
                </a:lnTo>
                <a:lnTo>
                  <a:pt x="0" y="3009"/>
                </a:lnTo>
                <a:lnTo>
                  <a:pt x="6997" y="0"/>
                </a:lnTo>
                <a:lnTo>
                  <a:pt x="10007" y="70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6450" y="2984373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7010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7010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2455" y="2990392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8447" y="2996412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10 w 10007"/>
              <a:gd name="connsiteY1" fmla="*/ 10007 h 10007"/>
              <a:gd name="connsiteX2" fmla="*/ 0 w 10007"/>
              <a:gd name="connsiteY2" fmla="*/ 3009 h 10007"/>
              <a:gd name="connsiteX3" fmla="*/ 7010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10" y="10007"/>
                </a:lnTo>
                <a:lnTo>
                  <a:pt x="0" y="3009"/>
                </a:lnTo>
                <a:lnTo>
                  <a:pt x="7010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4451" y="3002432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0443" y="3008439"/>
            <a:ext cx="10007" cy="10020"/>
          </a:xfrm>
          <a:custGeom>
            <a:avLst/>
            <a:gdLst>
              <a:gd name="connsiteX0" fmla="*/ 10007 w 10007"/>
              <a:gd name="connsiteY0" fmla="*/ 7010 h 10020"/>
              <a:gd name="connsiteX1" fmla="*/ 3009 w 10007"/>
              <a:gd name="connsiteY1" fmla="*/ 10020 h 10020"/>
              <a:gd name="connsiteX2" fmla="*/ 0 w 10007"/>
              <a:gd name="connsiteY2" fmla="*/ 3009 h 10020"/>
              <a:gd name="connsiteX3" fmla="*/ 7010 w 10007"/>
              <a:gd name="connsiteY3" fmla="*/ 0 h 10020"/>
              <a:gd name="connsiteX4" fmla="*/ 10007 w 10007"/>
              <a:gd name="connsiteY4" fmla="*/ 7010 h 1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20">
                <a:moveTo>
                  <a:pt x="10007" y="7010"/>
                </a:moveTo>
                <a:lnTo>
                  <a:pt x="3009" y="10020"/>
                </a:lnTo>
                <a:lnTo>
                  <a:pt x="0" y="3009"/>
                </a:lnTo>
                <a:lnTo>
                  <a:pt x="7010" y="0"/>
                </a:lnTo>
                <a:lnTo>
                  <a:pt x="10007" y="70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6448" y="3014459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09 h 10007"/>
              <a:gd name="connsiteX3" fmla="*/ 6997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09"/>
                </a:lnTo>
                <a:lnTo>
                  <a:pt x="6997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2440" y="3020479"/>
            <a:ext cx="10007" cy="10007"/>
          </a:xfrm>
          <a:custGeom>
            <a:avLst/>
            <a:gdLst>
              <a:gd name="connsiteX0" fmla="*/ 10007 w 10007"/>
              <a:gd name="connsiteY0" fmla="*/ 6997 h 10007"/>
              <a:gd name="connsiteX1" fmla="*/ 3009 w 10007"/>
              <a:gd name="connsiteY1" fmla="*/ 10007 h 10007"/>
              <a:gd name="connsiteX2" fmla="*/ 0 w 10007"/>
              <a:gd name="connsiteY2" fmla="*/ 3010 h 10007"/>
              <a:gd name="connsiteX3" fmla="*/ 7010 w 10007"/>
              <a:gd name="connsiteY3" fmla="*/ 0 h 10007"/>
              <a:gd name="connsiteX4" fmla="*/ 10007 w 10007"/>
              <a:gd name="connsiteY4" fmla="*/ 6997 h 10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7" h="10007">
                <a:moveTo>
                  <a:pt x="10007" y="6997"/>
                </a:moveTo>
                <a:lnTo>
                  <a:pt x="3009" y="10007"/>
                </a:lnTo>
                <a:lnTo>
                  <a:pt x="0" y="3010"/>
                </a:lnTo>
                <a:lnTo>
                  <a:pt x="7010" y="0"/>
                </a:lnTo>
                <a:lnTo>
                  <a:pt x="10007" y="69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5181" y="4426927"/>
            <a:ext cx="32550" cy="30111"/>
          </a:xfrm>
          <a:custGeom>
            <a:avLst/>
            <a:gdLst>
              <a:gd name="connsiteX0" fmla="*/ 5067 w 32550"/>
              <a:gd name="connsiteY0" fmla="*/ 0 h 30111"/>
              <a:gd name="connsiteX1" fmla="*/ 32550 w 32550"/>
              <a:gd name="connsiteY1" fmla="*/ 24409 h 30111"/>
              <a:gd name="connsiteX2" fmla="*/ 27495 w 32550"/>
              <a:gd name="connsiteY2" fmla="*/ 30111 h 30111"/>
              <a:gd name="connsiteX3" fmla="*/ 0 w 32550"/>
              <a:gd name="connsiteY3" fmla="*/ 5702 h 30111"/>
              <a:gd name="connsiteX4" fmla="*/ 5067 w 32550"/>
              <a:gd name="connsiteY4" fmla="*/ 0 h 30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550" h="30111">
                <a:moveTo>
                  <a:pt x="5067" y="0"/>
                </a:moveTo>
                <a:lnTo>
                  <a:pt x="32550" y="24409"/>
                </a:lnTo>
                <a:lnTo>
                  <a:pt x="27495" y="30111"/>
                </a:lnTo>
                <a:lnTo>
                  <a:pt x="0" y="5702"/>
                </a:lnTo>
                <a:lnTo>
                  <a:pt x="506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5944" y="3330905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79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79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6267" y="3342665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79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79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6577" y="3354438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79 w 10731"/>
              <a:gd name="connsiteY1" fmla="*/ 10731 h 10731"/>
              <a:gd name="connsiteX2" fmla="*/ 0 w 10731"/>
              <a:gd name="connsiteY2" fmla="*/ 5880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79" y="10731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6899" y="3366211"/>
            <a:ext cx="10719" cy="10719"/>
          </a:xfrm>
          <a:custGeom>
            <a:avLst/>
            <a:gdLst>
              <a:gd name="connsiteX0" fmla="*/ 10719 w 10719"/>
              <a:gd name="connsiteY0" fmla="*/ 4838 h 10719"/>
              <a:gd name="connsiteX1" fmla="*/ 5880 w 10719"/>
              <a:gd name="connsiteY1" fmla="*/ 10718 h 10719"/>
              <a:gd name="connsiteX2" fmla="*/ 0 w 10719"/>
              <a:gd name="connsiteY2" fmla="*/ 5880 h 10719"/>
              <a:gd name="connsiteX3" fmla="*/ 4838 w 10719"/>
              <a:gd name="connsiteY3" fmla="*/ 0 h 10719"/>
              <a:gd name="connsiteX4" fmla="*/ 10719 w 10719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9" h="10719">
                <a:moveTo>
                  <a:pt x="10719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9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209" y="3377971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80 w 10731"/>
              <a:gd name="connsiteY1" fmla="*/ 10731 h 10731"/>
              <a:gd name="connsiteX2" fmla="*/ 0 w 10731"/>
              <a:gd name="connsiteY2" fmla="*/ 5893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17531" y="3389744"/>
            <a:ext cx="10719" cy="10719"/>
          </a:xfrm>
          <a:custGeom>
            <a:avLst/>
            <a:gdLst>
              <a:gd name="connsiteX0" fmla="*/ 10718 w 10719"/>
              <a:gd name="connsiteY0" fmla="*/ 4838 h 10719"/>
              <a:gd name="connsiteX1" fmla="*/ 5880 w 10719"/>
              <a:gd name="connsiteY1" fmla="*/ 10718 h 10719"/>
              <a:gd name="connsiteX2" fmla="*/ 0 w 10719"/>
              <a:gd name="connsiteY2" fmla="*/ 5880 h 10719"/>
              <a:gd name="connsiteX3" fmla="*/ 4838 w 10719"/>
              <a:gd name="connsiteY3" fmla="*/ 0 h 10719"/>
              <a:gd name="connsiteX4" fmla="*/ 10718 w 10719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9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7841" y="3401517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98164" y="3413277"/>
            <a:ext cx="10719" cy="10731"/>
          </a:xfrm>
          <a:custGeom>
            <a:avLst/>
            <a:gdLst>
              <a:gd name="connsiteX0" fmla="*/ 10718 w 10719"/>
              <a:gd name="connsiteY0" fmla="*/ 4838 h 10731"/>
              <a:gd name="connsiteX1" fmla="*/ 5880 w 10719"/>
              <a:gd name="connsiteY1" fmla="*/ 10731 h 10731"/>
              <a:gd name="connsiteX2" fmla="*/ 0 w 10719"/>
              <a:gd name="connsiteY2" fmla="*/ 5880 h 10731"/>
              <a:gd name="connsiteX3" fmla="*/ 4838 w 10719"/>
              <a:gd name="connsiteY3" fmla="*/ 0 h 10731"/>
              <a:gd name="connsiteX4" fmla="*/ 10718 w 10719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9" h="10731">
                <a:moveTo>
                  <a:pt x="10718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8474" y="3425050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8797" y="3436810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79 w 10718"/>
              <a:gd name="connsiteY1" fmla="*/ 10731 h 10731"/>
              <a:gd name="connsiteX2" fmla="*/ 0 w 10718"/>
              <a:gd name="connsiteY2" fmla="*/ 5893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79" y="10731"/>
                </a:lnTo>
                <a:lnTo>
                  <a:pt x="0" y="5893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9107" y="3448583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9429" y="3460356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79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79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9739" y="3472116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3 h 10731"/>
              <a:gd name="connsiteX3" fmla="*/ 4851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3"/>
                </a:lnTo>
                <a:lnTo>
                  <a:pt x="4851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0062" y="3483889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0372" y="3495662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0694" y="3507422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80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1004" y="3519195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9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9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1327" y="3530955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1636" y="3542728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1959" y="3554501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9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9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2269" y="3566261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92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2592" y="3578034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9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9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2914" y="3589794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3224" y="3601567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80 w 10731"/>
              <a:gd name="connsiteY1" fmla="*/ 10731 h 10731"/>
              <a:gd name="connsiteX2" fmla="*/ 0 w 10731"/>
              <a:gd name="connsiteY2" fmla="*/ 5879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80" y="10731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3547" y="3613340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3857" y="3625100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80 w 10731"/>
              <a:gd name="connsiteY1" fmla="*/ 10731 h 10731"/>
              <a:gd name="connsiteX2" fmla="*/ 0 w 10731"/>
              <a:gd name="connsiteY2" fmla="*/ 5892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4179" y="3636873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79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04489" y="3648646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80 w 10731"/>
              <a:gd name="connsiteY1" fmla="*/ 10718 h 10718"/>
              <a:gd name="connsiteX2" fmla="*/ 0 w 10731"/>
              <a:gd name="connsiteY2" fmla="*/ 5879 h 10718"/>
              <a:gd name="connsiteX3" fmla="*/ 4838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4812" y="3660406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5122" y="3672179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80 w 10731"/>
              <a:gd name="connsiteY1" fmla="*/ 10718 h 10718"/>
              <a:gd name="connsiteX2" fmla="*/ 0 w 10731"/>
              <a:gd name="connsiteY2" fmla="*/ 5879 h 10718"/>
              <a:gd name="connsiteX3" fmla="*/ 4838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5444" y="3683939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5754" y="3695712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79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6077" y="3707485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6387" y="3719245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51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2"/>
                </a:lnTo>
                <a:lnTo>
                  <a:pt x="4851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6709" y="3731018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7019" y="3742791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92 w 10731"/>
              <a:gd name="connsiteY1" fmla="*/ 10718 h 10718"/>
              <a:gd name="connsiteX2" fmla="*/ 0 w 10731"/>
              <a:gd name="connsiteY2" fmla="*/ 5879 h 10718"/>
              <a:gd name="connsiteX3" fmla="*/ 4851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92" y="10718"/>
                </a:lnTo>
                <a:lnTo>
                  <a:pt x="0" y="5879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7342" y="3754551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7652" y="3766324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92 w 10731"/>
              <a:gd name="connsiteY1" fmla="*/ 10718 h 10718"/>
              <a:gd name="connsiteX2" fmla="*/ 0 w 10731"/>
              <a:gd name="connsiteY2" fmla="*/ 5879 h 10718"/>
              <a:gd name="connsiteX3" fmla="*/ 4851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92" y="10718"/>
                </a:lnTo>
                <a:lnTo>
                  <a:pt x="0" y="5879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7974" y="3778084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8284" y="3789857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8607" y="3801630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8917" y="3813390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51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2"/>
                </a:lnTo>
                <a:lnTo>
                  <a:pt x="4851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9239" y="3825163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9549" y="3836936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9872" y="3848696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80 w 10731"/>
              <a:gd name="connsiteY1" fmla="*/ 10731 h 10731"/>
              <a:gd name="connsiteX2" fmla="*/ 0 w 10731"/>
              <a:gd name="connsiteY2" fmla="*/ 5880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0194" y="3860469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0504" y="3872229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80 w 10731"/>
              <a:gd name="connsiteY1" fmla="*/ 10731 h 10731"/>
              <a:gd name="connsiteX2" fmla="*/ 0 w 10731"/>
              <a:gd name="connsiteY2" fmla="*/ 5893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0827" y="3884002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80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1137" y="3895775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1459" y="3907535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93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1769" y="3919308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2092" y="3931081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62402" y="3942841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2724" y="3954614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43034" y="3966374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3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3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3357" y="3978147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80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3667" y="3989920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3989" y="4001680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93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4299" y="4013453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9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9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94622" y="4025214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84932" y="4036986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5254" y="4048759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9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9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5564" y="4060520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51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2"/>
                </a:lnTo>
                <a:lnTo>
                  <a:pt x="4851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5887" y="4072293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197" y="4084065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9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9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6519" y="4095826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80 w 10731"/>
              <a:gd name="connsiteY1" fmla="*/ 10731 h 10731"/>
              <a:gd name="connsiteX2" fmla="*/ 0 w 10731"/>
              <a:gd name="connsiteY2" fmla="*/ 5892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6842" y="4107599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7152" y="4119359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80 w 10731"/>
              <a:gd name="connsiteY1" fmla="*/ 10731 h 10731"/>
              <a:gd name="connsiteX2" fmla="*/ 0 w 10731"/>
              <a:gd name="connsiteY2" fmla="*/ 5892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7474" y="4131132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79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7784" y="4142905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80 w 10731"/>
              <a:gd name="connsiteY1" fmla="*/ 10718 h 10718"/>
              <a:gd name="connsiteX2" fmla="*/ 0 w 10731"/>
              <a:gd name="connsiteY2" fmla="*/ 5879 h 10718"/>
              <a:gd name="connsiteX3" fmla="*/ 4838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88107" y="4154665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8417" y="4166438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80 w 10731"/>
              <a:gd name="connsiteY1" fmla="*/ 10718 h 10718"/>
              <a:gd name="connsiteX2" fmla="*/ 0 w 10731"/>
              <a:gd name="connsiteY2" fmla="*/ 5879 h 10718"/>
              <a:gd name="connsiteX3" fmla="*/ 4838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8739" y="4178211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59049" y="4189971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80 w 10731"/>
              <a:gd name="connsiteY1" fmla="*/ 10731 h 10731"/>
              <a:gd name="connsiteX2" fmla="*/ 0 w 10731"/>
              <a:gd name="connsiteY2" fmla="*/ 5879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80" y="10731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9372" y="4201744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9682" y="4213504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2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0004" y="4225277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79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0314" y="4237050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92 w 10731"/>
              <a:gd name="connsiteY1" fmla="*/ 10718 h 10718"/>
              <a:gd name="connsiteX2" fmla="*/ 0 w 10731"/>
              <a:gd name="connsiteY2" fmla="*/ 5879 h 10718"/>
              <a:gd name="connsiteX3" fmla="*/ 4838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92" y="10718"/>
                </a:lnTo>
                <a:lnTo>
                  <a:pt x="0" y="5879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0637" y="4248810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0947" y="4260583"/>
            <a:ext cx="10731" cy="10718"/>
          </a:xfrm>
          <a:custGeom>
            <a:avLst/>
            <a:gdLst>
              <a:gd name="connsiteX0" fmla="*/ 10731 w 10731"/>
              <a:gd name="connsiteY0" fmla="*/ 4838 h 10718"/>
              <a:gd name="connsiteX1" fmla="*/ 5892 w 10731"/>
              <a:gd name="connsiteY1" fmla="*/ 10718 h 10718"/>
              <a:gd name="connsiteX2" fmla="*/ 0 w 10731"/>
              <a:gd name="connsiteY2" fmla="*/ 5879 h 10718"/>
              <a:gd name="connsiteX3" fmla="*/ 4851 w 10731"/>
              <a:gd name="connsiteY3" fmla="*/ 0 h 10718"/>
              <a:gd name="connsiteX4" fmla="*/ 10731 w 10731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8">
                <a:moveTo>
                  <a:pt x="10731" y="4838"/>
                </a:moveTo>
                <a:lnTo>
                  <a:pt x="5892" y="10718"/>
                </a:lnTo>
                <a:lnTo>
                  <a:pt x="0" y="5879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1269" y="4272356"/>
            <a:ext cx="10718" cy="10718"/>
          </a:xfrm>
          <a:custGeom>
            <a:avLst/>
            <a:gdLst>
              <a:gd name="connsiteX0" fmla="*/ 10718 w 10718"/>
              <a:gd name="connsiteY0" fmla="*/ 4838 h 10718"/>
              <a:gd name="connsiteX1" fmla="*/ 5880 w 10718"/>
              <a:gd name="connsiteY1" fmla="*/ 10718 h 10718"/>
              <a:gd name="connsiteX2" fmla="*/ 0 w 10718"/>
              <a:gd name="connsiteY2" fmla="*/ 5879 h 10718"/>
              <a:gd name="connsiteX3" fmla="*/ 4838 w 10718"/>
              <a:gd name="connsiteY3" fmla="*/ 0 h 10718"/>
              <a:gd name="connsiteX4" fmla="*/ 10718 w 10718"/>
              <a:gd name="connsiteY4" fmla="*/ 4838 h 10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8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1579" y="4284116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1902" y="4295889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79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79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62212" y="4307649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92 w 10731"/>
              <a:gd name="connsiteY1" fmla="*/ 10731 h 10731"/>
              <a:gd name="connsiteX2" fmla="*/ 0 w 10731"/>
              <a:gd name="connsiteY2" fmla="*/ 5892 h 10731"/>
              <a:gd name="connsiteX3" fmla="*/ 4851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92" y="10731"/>
                </a:lnTo>
                <a:lnTo>
                  <a:pt x="0" y="5892"/>
                </a:lnTo>
                <a:lnTo>
                  <a:pt x="4851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2534" y="4319422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80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2844" y="4331195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3167" y="4342955"/>
            <a:ext cx="10718" cy="10731"/>
          </a:xfrm>
          <a:custGeom>
            <a:avLst/>
            <a:gdLst>
              <a:gd name="connsiteX0" fmla="*/ 10718 w 10718"/>
              <a:gd name="connsiteY0" fmla="*/ 4838 h 10731"/>
              <a:gd name="connsiteX1" fmla="*/ 5880 w 10718"/>
              <a:gd name="connsiteY1" fmla="*/ 10731 h 10731"/>
              <a:gd name="connsiteX2" fmla="*/ 0 w 10718"/>
              <a:gd name="connsiteY2" fmla="*/ 5892 h 10731"/>
              <a:gd name="connsiteX3" fmla="*/ 4838 w 10718"/>
              <a:gd name="connsiteY3" fmla="*/ 0 h 10731"/>
              <a:gd name="connsiteX4" fmla="*/ 10718 w 10718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38"/>
                </a:moveTo>
                <a:lnTo>
                  <a:pt x="5880" y="10731"/>
                </a:lnTo>
                <a:lnTo>
                  <a:pt x="0" y="5892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3477" y="4354728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92 w 10731"/>
              <a:gd name="connsiteY1" fmla="*/ 10718 h 10719"/>
              <a:gd name="connsiteX2" fmla="*/ 0 w 10731"/>
              <a:gd name="connsiteY2" fmla="*/ 5880 h 10719"/>
              <a:gd name="connsiteX3" fmla="*/ 4851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92" y="10718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3799" y="4366488"/>
            <a:ext cx="10731" cy="10731"/>
          </a:xfrm>
          <a:custGeom>
            <a:avLst/>
            <a:gdLst>
              <a:gd name="connsiteX0" fmla="*/ 10731 w 10731"/>
              <a:gd name="connsiteY0" fmla="*/ 4851 h 10731"/>
              <a:gd name="connsiteX1" fmla="*/ 5880 w 10731"/>
              <a:gd name="connsiteY1" fmla="*/ 10731 h 10731"/>
              <a:gd name="connsiteX2" fmla="*/ 0 w 10731"/>
              <a:gd name="connsiteY2" fmla="*/ 5893 h 10731"/>
              <a:gd name="connsiteX3" fmla="*/ 4838 w 10731"/>
              <a:gd name="connsiteY3" fmla="*/ 0 h 10731"/>
              <a:gd name="connsiteX4" fmla="*/ 10731 w 10731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51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31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04109" y="4378261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92 w 10731"/>
              <a:gd name="connsiteY1" fmla="*/ 10731 h 10731"/>
              <a:gd name="connsiteX2" fmla="*/ 0 w 10731"/>
              <a:gd name="connsiteY2" fmla="*/ 5880 h 10731"/>
              <a:gd name="connsiteX3" fmla="*/ 4851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92" y="10731"/>
                </a:lnTo>
                <a:lnTo>
                  <a:pt x="0" y="5880"/>
                </a:lnTo>
                <a:lnTo>
                  <a:pt x="4851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4432" y="4390034"/>
            <a:ext cx="10731" cy="10719"/>
          </a:xfrm>
          <a:custGeom>
            <a:avLst/>
            <a:gdLst>
              <a:gd name="connsiteX0" fmla="*/ 10731 w 10731"/>
              <a:gd name="connsiteY0" fmla="*/ 4838 h 10719"/>
              <a:gd name="connsiteX1" fmla="*/ 5880 w 10731"/>
              <a:gd name="connsiteY1" fmla="*/ 10718 h 10719"/>
              <a:gd name="connsiteX2" fmla="*/ 0 w 10731"/>
              <a:gd name="connsiteY2" fmla="*/ 5880 h 10719"/>
              <a:gd name="connsiteX3" fmla="*/ 4838 w 10731"/>
              <a:gd name="connsiteY3" fmla="*/ 0 h 10719"/>
              <a:gd name="connsiteX4" fmla="*/ 10731 w 10731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19">
                <a:moveTo>
                  <a:pt x="10731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4754" y="4401794"/>
            <a:ext cx="10718" cy="10731"/>
          </a:xfrm>
          <a:custGeom>
            <a:avLst/>
            <a:gdLst>
              <a:gd name="connsiteX0" fmla="*/ 10718 w 10718"/>
              <a:gd name="connsiteY0" fmla="*/ 4851 h 10731"/>
              <a:gd name="connsiteX1" fmla="*/ 5880 w 10718"/>
              <a:gd name="connsiteY1" fmla="*/ 10731 h 10731"/>
              <a:gd name="connsiteX2" fmla="*/ 0 w 10718"/>
              <a:gd name="connsiteY2" fmla="*/ 5893 h 10731"/>
              <a:gd name="connsiteX3" fmla="*/ 4838 w 10718"/>
              <a:gd name="connsiteY3" fmla="*/ 0 h 10731"/>
              <a:gd name="connsiteX4" fmla="*/ 10718 w 10718"/>
              <a:gd name="connsiteY4" fmla="*/ 4851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31">
                <a:moveTo>
                  <a:pt x="10718" y="4851"/>
                </a:moveTo>
                <a:lnTo>
                  <a:pt x="5880" y="10731"/>
                </a:lnTo>
                <a:lnTo>
                  <a:pt x="0" y="5893"/>
                </a:lnTo>
                <a:lnTo>
                  <a:pt x="4838" y="0"/>
                </a:lnTo>
                <a:lnTo>
                  <a:pt x="10718" y="48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5064" y="4413567"/>
            <a:ext cx="10731" cy="10731"/>
          </a:xfrm>
          <a:custGeom>
            <a:avLst/>
            <a:gdLst>
              <a:gd name="connsiteX0" fmla="*/ 10731 w 10731"/>
              <a:gd name="connsiteY0" fmla="*/ 4838 h 10731"/>
              <a:gd name="connsiteX1" fmla="*/ 5880 w 10731"/>
              <a:gd name="connsiteY1" fmla="*/ 10731 h 10731"/>
              <a:gd name="connsiteX2" fmla="*/ 0 w 10731"/>
              <a:gd name="connsiteY2" fmla="*/ 5880 h 10731"/>
              <a:gd name="connsiteX3" fmla="*/ 4838 w 10731"/>
              <a:gd name="connsiteY3" fmla="*/ 0 h 10731"/>
              <a:gd name="connsiteX4" fmla="*/ 10731 w 10731"/>
              <a:gd name="connsiteY4" fmla="*/ 4838 h 10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31" h="10731">
                <a:moveTo>
                  <a:pt x="10731" y="4838"/>
                </a:moveTo>
                <a:lnTo>
                  <a:pt x="5880" y="10731"/>
                </a:lnTo>
                <a:lnTo>
                  <a:pt x="0" y="5880"/>
                </a:lnTo>
                <a:lnTo>
                  <a:pt x="4838" y="0"/>
                </a:lnTo>
                <a:lnTo>
                  <a:pt x="10731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5387" y="4425340"/>
            <a:ext cx="10718" cy="10719"/>
          </a:xfrm>
          <a:custGeom>
            <a:avLst/>
            <a:gdLst>
              <a:gd name="connsiteX0" fmla="*/ 10718 w 10718"/>
              <a:gd name="connsiteY0" fmla="*/ 4838 h 10719"/>
              <a:gd name="connsiteX1" fmla="*/ 5880 w 10718"/>
              <a:gd name="connsiteY1" fmla="*/ 10718 h 10719"/>
              <a:gd name="connsiteX2" fmla="*/ 0 w 10718"/>
              <a:gd name="connsiteY2" fmla="*/ 5880 h 10719"/>
              <a:gd name="connsiteX3" fmla="*/ 4838 w 10718"/>
              <a:gd name="connsiteY3" fmla="*/ 0 h 10719"/>
              <a:gd name="connsiteX4" fmla="*/ 10718 w 10718"/>
              <a:gd name="connsiteY4" fmla="*/ 4838 h 10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8" h="10719">
                <a:moveTo>
                  <a:pt x="10718" y="4838"/>
                </a:moveTo>
                <a:lnTo>
                  <a:pt x="5880" y="10718"/>
                </a:lnTo>
                <a:lnTo>
                  <a:pt x="0" y="5880"/>
                </a:lnTo>
                <a:lnTo>
                  <a:pt x="4838" y="0"/>
                </a:lnTo>
                <a:lnTo>
                  <a:pt x="10718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9697" y="4437100"/>
            <a:ext cx="6730" cy="5880"/>
          </a:xfrm>
          <a:custGeom>
            <a:avLst/>
            <a:gdLst>
              <a:gd name="connsiteX0" fmla="*/ 6730 w 6730"/>
              <a:gd name="connsiteY0" fmla="*/ 4838 h 5880"/>
              <a:gd name="connsiteX1" fmla="*/ 5880 w 6730"/>
              <a:gd name="connsiteY1" fmla="*/ 5880 h 5880"/>
              <a:gd name="connsiteX2" fmla="*/ 0 w 6730"/>
              <a:gd name="connsiteY2" fmla="*/ 1029 h 5880"/>
              <a:gd name="connsiteX3" fmla="*/ 838 w 6730"/>
              <a:gd name="connsiteY3" fmla="*/ 0 h 5880"/>
              <a:gd name="connsiteX4" fmla="*/ 6730 w 6730"/>
              <a:gd name="connsiteY4" fmla="*/ 4838 h 5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30" h="5880">
                <a:moveTo>
                  <a:pt x="6730" y="4838"/>
                </a:moveTo>
                <a:lnTo>
                  <a:pt x="5880" y="5880"/>
                </a:lnTo>
                <a:lnTo>
                  <a:pt x="0" y="1029"/>
                </a:lnTo>
                <a:lnTo>
                  <a:pt x="838" y="0"/>
                </a:lnTo>
                <a:lnTo>
                  <a:pt x="6730" y="483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71150" y="3951668"/>
            <a:ext cx="37008" cy="16179"/>
          </a:xfrm>
          <a:custGeom>
            <a:avLst/>
            <a:gdLst>
              <a:gd name="connsiteX0" fmla="*/ 0 w 37008"/>
              <a:gd name="connsiteY0" fmla="*/ 8089 h 16179"/>
              <a:gd name="connsiteX1" fmla="*/ 37008 w 37008"/>
              <a:gd name="connsiteY1" fmla="*/ 8089 h 16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008" h="16179">
                <a:moveTo>
                  <a:pt x="0" y="8089"/>
                </a:moveTo>
                <a:lnTo>
                  <a:pt x="37008" y="80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8897" y="3550081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29 w 9144"/>
              <a:gd name="connsiteY1" fmla="*/ 9144 h 9144"/>
              <a:gd name="connsiteX2" fmla="*/ 0 w 9144"/>
              <a:gd name="connsiteY2" fmla="*/ 7416 h 9144"/>
              <a:gd name="connsiteX3" fmla="*/ 1714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29" y="9144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5455" y="3564928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2027" y="3579774"/>
            <a:ext cx="9143" cy="9144"/>
          </a:xfrm>
          <a:custGeom>
            <a:avLst/>
            <a:gdLst>
              <a:gd name="connsiteX0" fmla="*/ 9144 w 9143"/>
              <a:gd name="connsiteY0" fmla="*/ 1714 h 9144"/>
              <a:gd name="connsiteX1" fmla="*/ 7416 w 9143"/>
              <a:gd name="connsiteY1" fmla="*/ 9144 h 9144"/>
              <a:gd name="connsiteX2" fmla="*/ 0 w 9143"/>
              <a:gd name="connsiteY2" fmla="*/ 7429 h 9144"/>
              <a:gd name="connsiteX3" fmla="*/ 1714 w 9143"/>
              <a:gd name="connsiteY3" fmla="*/ 0 h 9144"/>
              <a:gd name="connsiteX4" fmla="*/ 9144 w 9143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" h="9144">
                <a:moveTo>
                  <a:pt x="9144" y="1714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8585" y="3594620"/>
            <a:ext cx="9143" cy="9144"/>
          </a:xfrm>
          <a:custGeom>
            <a:avLst/>
            <a:gdLst>
              <a:gd name="connsiteX0" fmla="*/ 9144 w 9143"/>
              <a:gd name="connsiteY0" fmla="*/ 1727 h 9144"/>
              <a:gd name="connsiteX1" fmla="*/ 7416 w 9143"/>
              <a:gd name="connsiteY1" fmla="*/ 9144 h 9144"/>
              <a:gd name="connsiteX2" fmla="*/ 0 w 9143"/>
              <a:gd name="connsiteY2" fmla="*/ 7429 h 9144"/>
              <a:gd name="connsiteX3" fmla="*/ 1714 w 9143"/>
              <a:gd name="connsiteY3" fmla="*/ 0 h 9144"/>
              <a:gd name="connsiteX4" fmla="*/ 9144 w 9143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" h="9144">
                <a:moveTo>
                  <a:pt x="9144" y="1727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5143" y="3609466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1701" y="3624313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8272" y="3639159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16 w 9144"/>
              <a:gd name="connsiteY1" fmla="*/ 9144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4831" y="3654006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1389" y="3668852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7960" y="3683711"/>
            <a:ext cx="9144" cy="9131"/>
          </a:xfrm>
          <a:custGeom>
            <a:avLst/>
            <a:gdLst>
              <a:gd name="connsiteX0" fmla="*/ 9144 w 9144"/>
              <a:gd name="connsiteY0" fmla="*/ 1714 h 9131"/>
              <a:gd name="connsiteX1" fmla="*/ 7416 w 9144"/>
              <a:gd name="connsiteY1" fmla="*/ 9131 h 9131"/>
              <a:gd name="connsiteX2" fmla="*/ 0 w 9144"/>
              <a:gd name="connsiteY2" fmla="*/ 7416 h 9131"/>
              <a:gd name="connsiteX3" fmla="*/ 1714 w 9144"/>
              <a:gd name="connsiteY3" fmla="*/ 0 h 9131"/>
              <a:gd name="connsiteX4" fmla="*/ 9144 w 9144"/>
              <a:gd name="connsiteY4" fmla="*/ 1714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31">
                <a:moveTo>
                  <a:pt x="9144" y="1714"/>
                </a:moveTo>
                <a:lnTo>
                  <a:pt x="7416" y="9131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4518" y="3698557"/>
            <a:ext cx="9144" cy="9131"/>
          </a:xfrm>
          <a:custGeom>
            <a:avLst/>
            <a:gdLst>
              <a:gd name="connsiteX0" fmla="*/ 9144 w 9144"/>
              <a:gd name="connsiteY0" fmla="*/ 1714 h 9131"/>
              <a:gd name="connsiteX1" fmla="*/ 7416 w 9144"/>
              <a:gd name="connsiteY1" fmla="*/ 9131 h 9131"/>
              <a:gd name="connsiteX2" fmla="*/ 0 w 9144"/>
              <a:gd name="connsiteY2" fmla="*/ 7416 h 9131"/>
              <a:gd name="connsiteX3" fmla="*/ 1714 w 9144"/>
              <a:gd name="connsiteY3" fmla="*/ 0 h 9131"/>
              <a:gd name="connsiteX4" fmla="*/ 9144 w 9144"/>
              <a:gd name="connsiteY4" fmla="*/ 1714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31">
                <a:moveTo>
                  <a:pt x="9144" y="1714"/>
                </a:moveTo>
                <a:lnTo>
                  <a:pt x="7416" y="9131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1077" y="3713403"/>
            <a:ext cx="9144" cy="9143"/>
          </a:xfrm>
          <a:custGeom>
            <a:avLst/>
            <a:gdLst>
              <a:gd name="connsiteX0" fmla="*/ 9144 w 9144"/>
              <a:gd name="connsiteY0" fmla="*/ 1714 h 9143"/>
              <a:gd name="connsiteX1" fmla="*/ 7429 w 9144"/>
              <a:gd name="connsiteY1" fmla="*/ 9144 h 9143"/>
              <a:gd name="connsiteX2" fmla="*/ 0 w 9144"/>
              <a:gd name="connsiteY2" fmla="*/ 7416 h 9143"/>
              <a:gd name="connsiteX3" fmla="*/ 1727 w 9144"/>
              <a:gd name="connsiteY3" fmla="*/ 0 h 9143"/>
              <a:gd name="connsiteX4" fmla="*/ 9144 w 9144"/>
              <a:gd name="connsiteY4" fmla="*/ 1714 h 9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3">
                <a:moveTo>
                  <a:pt x="9144" y="1714"/>
                </a:moveTo>
                <a:lnTo>
                  <a:pt x="7429" y="9144"/>
                </a:lnTo>
                <a:lnTo>
                  <a:pt x="0" y="7416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7635" y="3728249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29 w 9144"/>
              <a:gd name="connsiteY1" fmla="*/ 9144 h 9144"/>
              <a:gd name="connsiteX2" fmla="*/ 0 w 9144"/>
              <a:gd name="connsiteY2" fmla="*/ 7416 h 9144"/>
              <a:gd name="connsiteX3" fmla="*/ 1727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29" y="9144"/>
                </a:lnTo>
                <a:lnTo>
                  <a:pt x="0" y="7416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4206" y="3743096"/>
            <a:ext cx="9143" cy="9144"/>
          </a:xfrm>
          <a:custGeom>
            <a:avLst/>
            <a:gdLst>
              <a:gd name="connsiteX0" fmla="*/ 9144 w 9143"/>
              <a:gd name="connsiteY0" fmla="*/ 1714 h 9144"/>
              <a:gd name="connsiteX1" fmla="*/ 7416 w 9143"/>
              <a:gd name="connsiteY1" fmla="*/ 9144 h 9144"/>
              <a:gd name="connsiteX2" fmla="*/ 0 w 9143"/>
              <a:gd name="connsiteY2" fmla="*/ 7416 h 9144"/>
              <a:gd name="connsiteX3" fmla="*/ 1714 w 9143"/>
              <a:gd name="connsiteY3" fmla="*/ 0 h 9144"/>
              <a:gd name="connsiteX4" fmla="*/ 9144 w 9143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" h="9144">
                <a:moveTo>
                  <a:pt x="9144" y="1714"/>
                </a:moveTo>
                <a:lnTo>
                  <a:pt x="7416" y="9144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0764" y="3757942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29 w 9144"/>
              <a:gd name="connsiteY1" fmla="*/ 9144 h 9144"/>
              <a:gd name="connsiteX2" fmla="*/ 0 w 9144"/>
              <a:gd name="connsiteY2" fmla="*/ 7416 h 9144"/>
              <a:gd name="connsiteX3" fmla="*/ 1714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29" y="9144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7322" y="3772789"/>
            <a:ext cx="9144" cy="9143"/>
          </a:xfrm>
          <a:custGeom>
            <a:avLst/>
            <a:gdLst>
              <a:gd name="connsiteX0" fmla="*/ 9144 w 9144"/>
              <a:gd name="connsiteY0" fmla="*/ 1714 h 9143"/>
              <a:gd name="connsiteX1" fmla="*/ 7429 w 9144"/>
              <a:gd name="connsiteY1" fmla="*/ 9144 h 9143"/>
              <a:gd name="connsiteX2" fmla="*/ 0 w 9144"/>
              <a:gd name="connsiteY2" fmla="*/ 7416 h 9143"/>
              <a:gd name="connsiteX3" fmla="*/ 1727 w 9144"/>
              <a:gd name="connsiteY3" fmla="*/ 0 h 9143"/>
              <a:gd name="connsiteX4" fmla="*/ 9144 w 9144"/>
              <a:gd name="connsiteY4" fmla="*/ 1714 h 9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3">
                <a:moveTo>
                  <a:pt x="9144" y="1714"/>
                </a:moveTo>
                <a:lnTo>
                  <a:pt x="7429" y="9144"/>
                </a:lnTo>
                <a:lnTo>
                  <a:pt x="0" y="7416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3894" y="3787635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16 w 9144"/>
              <a:gd name="connsiteY1" fmla="*/ 9144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0452" y="3802481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16 w 9144"/>
              <a:gd name="connsiteY1" fmla="*/ 9144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7010" y="3817327"/>
            <a:ext cx="9144" cy="9144"/>
          </a:xfrm>
          <a:custGeom>
            <a:avLst/>
            <a:gdLst>
              <a:gd name="connsiteX0" fmla="*/ 9144 w 9144"/>
              <a:gd name="connsiteY0" fmla="*/ 1714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14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3581" y="3832174"/>
            <a:ext cx="9131" cy="9144"/>
          </a:xfrm>
          <a:custGeom>
            <a:avLst/>
            <a:gdLst>
              <a:gd name="connsiteX0" fmla="*/ 9131 w 9131"/>
              <a:gd name="connsiteY0" fmla="*/ 1727 h 9144"/>
              <a:gd name="connsiteX1" fmla="*/ 7416 w 9131"/>
              <a:gd name="connsiteY1" fmla="*/ 9144 h 9144"/>
              <a:gd name="connsiteX2" fmla="*/ 0 w 9131"/>
              <a:gd name="connsiteY2" fmla="*/ 7429 h 9144"/>
              <a:gd name="connsiteX3" fmla="*/ 1714 w 9131"/>
              <a:gd name="connsiteY3" fmla="*/ 0 h 9144"/>
              <a:gd name="connsiteX4" fmla="*/ 9131 w 9131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1" h="9144">
                <a:moveTo>
                  <a:pt x="9131" y="1727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31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0139" y="3847020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16 w 9144"/>
              <a:gd name="connsiteY1" fmla="*/ 9144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698" y="3861866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3 h 9144"/>
              <a:gd name="connsiteX2" fmla="*/ 0 w 9144"/>
              <a:gd name="connsiteY2" fmla="*/ 7429 h 9144"/>
              <a:gd name="connsiteX3" fmla="*/ 1714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3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3256" y="3876712"/>
            <a:ext cx="9144" cy="9144"/>
          </a:xfrm>
          <a:custGeom>
            <a:avLst/>
            <a:gdLst>
              <a:gd name="connsiteX0" fmla="*/ 9144 w 9144"/>
              <a:gd name="connsiteY0" fmla="*/ 1727 h 9144"/>
              <a:gd name="connsiteX1" fmla="*/ 7429 w 9144"/>
              <a:gd name="connsiteY1" fmla="*/ 9144 h 9144"/>
              <a:gd name="connsiteX2" fmla="*/ 0 w 9144"/>
              <a:gd name="connsiteY2" fmla="*/ 7429 h 9144"/>
              <a:gd name="connsiteX3" fmla="*/ 1727 w 9144"/>
              <a:gd name="connsiteY3" fmla="*/ 0 h 9144"/>
              <a:gd name="connsiteX4" fmla="*/ 9144 w 9144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44">
                <a:moveTo>
                  <a:pt x="9144" y="1727"/>
                </a:moveTo>
                <a:lnTo>
                  <a:pt x="7429" y="9144"/>
                </a:lnTo>
                <a:lnTo>
                  <a:pt x="0" y="7429"/>
                </a:lnTo>
                <a:lnTo>
                  <a:pt x="1727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9827" y="3891559"/>
            <a:ext cx="9143" cy="9144"/>
          </a:xfrm>
          <a:custGeom>
            <a:avLst/>
            <a:gdLst>
              <a:gd name="connsiteX0" fmla="*/ 9144 w 9143"/>
              <a:gd name="connsiteY0" fmla="*/ 1727 h 9144"/>
              <a:gd name="connsiteX1" fmla="*/ 7416 w 9143"/>
              <a:gd name="connsiteY1" fmla="*/ 9144 h 9144"/>
              <a:gd name="connsiteX2" fmla="*/ 0 w 9143"/>
              <a:gd name="connsiteY2" fmla="*/ 7429 h 9144"/>
              <a:gd name="connsiteX3" fmla="*/ 1714 w 9143"/>
              <a:gd name="connsiteY3" fmla="*/ 0 h 9144"/>
              <a:gd name="connsiteX4" fmla="*/ 9144 w 9143"/>
              <a:gd name="connsiteY4" fmla="*/ 1727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" h="9144">
                <a:moveTo>
                  <a:pt x="9144" y="1727"/>
                </a:moveTo>
                <a:lnTo>
                  <a:pt x="7416" y="9144"/>
                </a:lnTo>
                <a:lnTo>
                  <a:pt x="0" y="7429"/>
                </a:lnTo>
                <a:lnTo>
                  <a:pt x="1714" y="0"/>
                </a:lnTo>
                <a:lnTo>
                  <a:pt x="9144" y="17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6385" y="3906418"/>
            <a:ext cx="9144" cy="9131"/>
          </a:xfrm>
          <a:custGeom>
            <a:avLst/>
            <a:gdLst>
              <a:gd name="connsiteX0" fmla="*/ 9144 w 9144"/>
              <a:gd name="connsiteY0" fmla="*/ 1714 h 9131"/>
              <a:gd name="connsiteX1" fmla="*/ 7416 w 9144"/>
              <a:gd name="connsiteY1" fmla="*/ 9131 h 9131"/>
              <a:gd name="connsiteX2" fmla="*/ 0 w 9144"/>
              <a:gd name="connsiteY2" fmla="*/ 7416 h 9131"/>
              <a:gd name="connsiteX3" fmla="*/ 1714 w 9144"/>
              <a:gd name="connsiteY3" fmla="*/ 0 h 9131"/>
              <a:gd name="connsiteX4" fmla="*/ 9144 w 9144"/>
              <a:gd name="connsiteY4" fmla="*/ 1714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31">
                <a:moveTo>
                  <a:pt x="9144" y="1714"/>
                </a:moveTo>
                <a:lnTo>
                  <a:pt x="7416" y="9131"/>
                </a:lnTo>
                <a:lnTo>
                  <a:pt x="0" y="7416"/>
                </a:lnTo>
                <a:lnTo>
                  <a:pt x="1714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2943" y="3921264"/>
            <a:ext cx="9144" cy="9131"/>
          </a:xfrm>
          <a:custGeom>
            <a:avLst/>
            <a:gdLst>
              <a:gd name="connsiteX0" fmla="*/ 9144 w 9144"/>
              <a:gd name="connsiteY0" fmla="*/ 1714 h 9131"/>
              <a:gd name="connsiteX1" fmla="*/ 7429 w 9144"/>
              <a:gd name="connsiteY1" fmla="*/ 9131 h 9131"/>
              <a:gd name="connsiteX2" fmla="*/ 0 w 9144"/>
              <a:gd name="connsiteY2" fmla="*/ 7416 h 9131"/>
              <a:gd name="connsiteX3" fmla="*/ 1727 w 9144"/>
              <a:gd name="connsiteY3" fmla="*/ 0 h 9131"/>
              <a:gd name="connsiteX4" fmla="*/ 9144 w 9144"/>
              <a:gd name="connsiteY4" fmla="*/ 1714 h 9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" h="9131">
                <a:moveTo>
                  <a:pt x="9144" y="1714"/>
                </a:moveTo>
                <a:lnTo>
                  <a:pt x="7429" y="9131"/>
                </a:lnTo>
                <a:lnTo>
                  <a:pt x="0" y="7416"/>
                </a:lnTo>
                <a:lnTo>
                  <a:pt x="1727" y="0"/>
                </a:lnTo>
                <a:lnTo>
                  <a:pt x="9144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9515" y="3936110"/>
            <a:ext cx="9131" cy="9144"/>
          </a:xfrm>
          <a:custGeom>
            <a:avLst/>
            <a:gdLst>
              <a:gd name="connsiteX0" fmla="*/ 9131 w 9131"/>
              <a:gd name="connsiteY0" fmla="*/ 1714 h 9144"/>
              <a:gd name="connsiteX1" fmla="*/ 7416 w 9131"/>
              <a:gd name="connsiteY1" fmla="*/ 9144 h 9144"/>
              <a:gd name="connsiteX2" fmla="*/ 0 w 9131"/>
              <a:gd name="connsiteY2" fmla="*/ 7416 h 9144"/>
              <a:gd name="connsiteX3" fmla="*/ 1714 w 9131"/>
              <a:gd name="connsiteY3" fmla="*/ 0 h 9144"/>
              <a:gd name="connsiteX4" fmla="*/ 9131 w 9131"/>
              <a:gd name="connsiteY4" fmla="*/ 1714 h 9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31" h="9144">
                <a:moveTo>
                  <a:pt x="9131" y="1714"/>
                </a:moveTo>
                <a:lnTo>
                  <a:pt x="7416" y="9144"/>
                </a:lnTo>
                <a:lnTo>
                  <a:pt x="0" y="7416"/>
                </a:lnTo>
                <a:lnTo>
                  <a:pt x="1714" y="0"/>
                </a:lnTo>
                <a:lnTo>
                  <a:pt x="9131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6378" y="3950957"/>
            <a:ext cx="8839" cy="7835"/>
          </a:xfrm>
          <a:custGeom>
            <a:avLst/>
            <a:gdLst>
              <a:gd name="connsiteX0" fmla="*/ 8839 w 8839"/>
              <a:gd name="connsiteY0" fmla="*/ 1714 h 7835"/>
              <a:gd name="connsiteX1" fmla="*/ 8128 w 8839"/>
              <a:gd name="connsiteY1" fmla="*/ 4788 h 7835"/>
              <a:gd name="connsiteX2" fmla="*/ 7416 w 8839"/>
              <a:gd name="connsiteY2" fmla="*/ 7835 h 7835"/>
              <a:gd name="connsiteX3" fmla="*/ 0 w 8839"/>
              <a:gd name="connsiteY3" fmla="*/ 6121 h 7835"/>
              <a:gd name="connsiteX4" fmla="*/ 698 w 8839"/>
              <a:gd name="connsiteY4" fmla="*/ 3073 h 7835"/>
              <a:gd name="connsiteX5" fmla="*/ 1409 w 8839"/>
              <a:gd name="connsiteY5" fmla="*/ 0 h 7835"/>
              <a:gd name="connsiteX6" fmla="*/ 8839 w 8839"/>
              <a:gd name="connsiteY6" fmla="*/ 1714 h 7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839" h="7835">
                <a:moveTo>
                  <a:pt x="8839" y="1714"/>
                </a:moveTo>
                <a:lnTo>
                  <a:pt x="8128" y="4788"/>
                </a:lnTo>
                <a:lnTo>
                  <a:pt x="7416" y="7835"/>
                </a:lnTo>
                <a:lnTo>
                  <a:pt x="0" y="6121"/>
                </a:lnTo>
                <a:lnTo>
                  <a:pt x="698" y="3073"/>
                </a:lnTo>
                <a:lnTo>
                  <a:pt x="1409" y="0"/>
                </a:lnTo>
                <a:lnTo>
                  <a:pt x="8839" y="17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1889" y="3210928"/>
            <a:ext cx="25463" cy="35890"/>
          </a:xfrm>
          <a:custGeom>
            <a:avLst/>
            <a:gdLst>
              <a:gd name="connsiteX0" fmla="*/ 12731 w 25463"/>
              <a:gd name="connsiteY0" fmla="*/ 0 h 35890"/>
              <a:gd name="connsiteX1" fmla="*/ 12731 w 25463"/>
              <a:gd name="connsiteY1" fmla="*/ 35890 h 35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63" h="35890">
                <a:moveTo>
                  <a:pt x="12731" y="0"/>
                </a:moveTo>
                <a:lnTo>
                  <a:pt x="12731" y="3589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4740" y="3086823"/>
            <a:ext cx="10515" cy="10515"/>
          </a:xfrm>
          <a:custGeom>
            <a:avLst/>
            <a:gdLst>
              <a:gd name="connsiteX0" fmla="*/ 4089 w 10515"/>
              <a:gd name="connsiteY0" fmla="*/ 0 h 10515"/>
              <a:gd name="connsiteX1" fmla="*/ 10515 w 10515"/>
              <a:gd name="connsiteY1" fmla="*/ 4089 h 10515"/>
              <a:gd name="connsiteX2" fmla="*/ 6426 w 10515"/>
              <a:gd name="connsiteY2" fmla="*/ 10515 h 10515"/>
              <a:gd name="connsiteX3" fmla="*/ 0 w 10515"/>
              <a:gd name="connsiteY3" fmla="*/ 6426 h 10515"/>
              <a:gd name="connsiteX4" fmla="*/ 4089 w 10515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7592" y="3095015"/>
            <a:ext cx="10515" cy="10515"/>
          </a:xfrm>
          <a:custGeom>
            <a:avLst/>
            <a:gdLst>
              <a:gd name="connsiteX0" fmla="*/ 4089 w 10515"/>
              <a:gd name="connsiteY0" fmla="*/ 0 h 10515"/>
              <a:gd name="connsiteX1" fmla="*/ 10515 w 10515"/>
              <a:gd name="connsiteY1" fmla="*/ 4089 h 10515"/>
              <a:gd name="connsiteX2" fmla="*/ 6426 w 10515"/>
              <a:gd name="connsiteY2" fmla="*/ 10515 h 10515"/>
              <a:gd name="connsiteX3" fmla="*/ 0 w 10515"/>
              <a:gd name="connsiteY3" fmla="*/ 6426 h 10515"/>
              <a:gd name="connsiteX4" fmla="*/ 4089 w 10515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0444" y="3103206"/>
            <a:ext cx="10516" cy="10515"/>
          </a:xfrm>
          <a:custGeom>
            <a:avLst/>
            <a:gdLst>
              <a:gd name="connsiteX0" fmla="*/ 4089 w 10516"/>
              <a:gd name="connsiteY0" fmla="*/ 0 h 10515"/>
              <a:gd name="connsiteX1" fmla="*/ 10515 w 10516"/>
              <a:gd name="connsiteY1" fmla="*/ 4089 h 10515"/>
              <a:gd name="connsiteX2" fmla="*/ 6426 w 10516"/>
              <a:gd name="connsiteY2" fmla="*/ 10515 h 10515"/>
              <a:gd name="connsiteX3" fmla="*/ 0 w 10516"/>
              <a:gd name="connsiteY3" fmla="*/ 6426 h 10515"/>
              <a:gd name="connsiteX4" fmla="*/ 4089 w 10516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6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3297" y="3111398"/>
            <a:ext cx="10515" cy="10515"/>
          </a:xfrm>
          <a:custGeom>
            <a:avLst/>
            <a:gdLst>
              <a:gd name="connsiteX0" fmla="*/ 4089 w 10515"/>
              <a:gd name="connsiteY0" fmla="*/ 0 h 10515"/>
              <a:gd name="connsiteX1" fmla="*/ 10515 w 10515"/>
              <a:gd name="connsiteY1" fmla="*/ 4089 h 10515"/>
              <a:gd name="connsiteX2" fmla="*/ 6425 w 10515"/>
              <a:gd name="connsiteY2" fmla="*/ 10515 h 10515"/>
              <a:gd name="connsiteX3" fmla="*/ 0 w 10515"/>
              <a:gd name="connsiteY3" fmla="*/ 6426 h 10515"/>
              <a:gd name="connsiteX4" fmla="*/ 4089 w 10515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15">
                <a:moveTo>
                  <a:pt x="4089" y="0"/>
                </a:moveTo>
                <a:lnTo>
                  <a:pt x="10515" y="4089"/>
                </a:lnTo>
                <a:lnTo>
                  <a:pt x="6425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6149" y="3119589"/>
            <a:ext cx="10515" cy="10515"/>
          </a:xfrm>
          <a:custGeom>
            <a:avLst/>
            <a:gdLst>
              <a:gd name="connsiteX0" fmla="*/ 4089 w 10515"/>
              <a:gd name="connsiteY0" fmla="*/ 0 h 10515"/>
              <a:gd name="connsiteX1" fmla="*/ 10515 w 10515"/>
              <a:gd name="connsiteY1" fmla="*/ 4089 h 10515"/>
              <a:gd name="connsiteX2" fmla="*/ 6425 w 10515"/>
              <a:gd name="connsiteY2" fmla="*/ 10515 h 10515"/>
              <a:gd name="connsiteX3" fmla="*/ 0 w 10515"/>
              <a:gd name="connsiteY3" fmla="*/ 6426 h 10515"/>
              <a:gd name="connsiteX4" fmla="*/ 4089 w 10515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15">
                <a:moveTo>
                  <a:pt x="4089" y="0"/>
                </a:moveTo>
                <a:lnTo>
                  <a:pt x="10515" y="4089"/>
                </a:lnTo>
                <a:lnTo>
                  <a:pt x="6425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9002" y="3127781"/>
            <a:ext cx="10515" cy="10515"/>
          </a:xfrm>
          <a:custGeom>
            <a:avLst/>
            <a:gdLst>
              <a:gd name="connsiteX0" fmla="*/ 4089 w 10515"/>
              <a:gd name="connsiteY0" fmla="*/ 0 h 10515"/>
              <a:gd name="connsiteX1" fmla="*/ 10515 w 10515"/>
              <a:gd name="connsiteY1" fmla="*/ 4089 h 10515"/>
              <a:gd name="connsiteX2" fmla="*/ 6426 w 10515"/>
              <a:gd name="connsiteY2" fmla="*/ 10515 h 10515"/>
              <a:gd name="connsiteX3" fmla="*/ 0 w 10515"/>
              <a:gd name="connsiteY3" fmla="*/ 6426 h 10515"/>
              <a:gd name="connsiteX4" fmla="*/ 4089 w 10515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1854" y="3135972"/>
            <a:ext cx="10516" cy="10515"/>
          </a:xfrm>
          <a:custGeom>
            <a:avLst/>
            <a:gdLst>
              <a:gd name="connsiteX0" fmla="*/ 4089 w 10516"/>
              <a:gd name="connsiteY0" fmla="*/ 0 h 10515"/>
              <a:gd name="connsiteX1" fmla="*/ 10515 w 10516"/>
              <a:gd name="connsiteY1" fmla="*/ 4089 h 10515"/>
              <a:gd name="connsiteX2" fmla="*/ 6426 w 10516"/>
              <a:gd name="connsiteY2" fmla="*/ 10515 h 10515"/>
              <a:gd name="connsiteX3" fmla="*/ 0 w 10516"/>
              <a:gd name="connsiteY3" fmla="*/ 6426 h 10515"/>
              <a:gd name="connsiteX4" fmla="*/ 4089 w 10516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6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4706" y="3144164"/>
            <a:ext cx="10516" cy="10515"/>
          </a:xfrm>
          <a:custGeom>
            <a:avLst/>
            <a:gdLst>
              <a:gd name="connsiteX0" fmla="*/ 4089 w 10516"/>
              <a:gd name="connsiteY0" fmla="*/ 0 h 10515"/>
              <a:gd name="connsiteX1" fmla="*/ 10515 w 10516"/>
              <a:gd name="connsiteY1" fmla="*/ 4089 h 10515"/>
              <a:gd name="connsiteX2" fmla="*/ 6426 w 10516"/>
              <a:gd name="connsiteY2" fmla="*/ 10515 h 10515"/>
              <a:gd name="connsiteX3" fmla="*/ 0 w 10516"/>
              <a:gd name="connsiteY3" fmla="*/ 6426 h 10515"/>
              <a:gd name="connsiteX4" fmla="*/ 4089 w 10516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6" h="10515">
                <a:moveTo>
                  <a:pt x="4089" y="0"/>
                </a:moveTo>
                <a:lnTo>
                  <a:pt x="10515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7546" y="3152355"/>
            <a:ext cx="10528" cy="10515"/>
          </a:xfrm>
          <a:custGeom>
            <a:avLst/>
            <a:gdLst>
              <a:gd name="connsiteX0" fmla="*/ 4102 w 10528"/>
              <a:gd name="connsiteY0" fmla="*/ 0 h 10515"/>
              <a:gd name="connsiteX1" fmla="*/ 10528 w 10528"/>
              <a:gd name="connsiteY1" fmla="*/ 4089 h 10515"/>
              <a:gd name="connsiteX2" fmla="*/ 6426 w 10528"/>
              <a:gd name="connsiteY2" fmla="*/ 10515 h 10515"/>
              <a:gd name="connsiteX3" fmla="*/ 0 w 10528"/>
              <a:gd name="connsiteY3" fmla="*/ 6426 h 10515"/>
              <a:gd name="connsiteX4" fmla="*/ 4102 w 10528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15">
                <a:moveTo>
                  <a:pt x="4102" y="0"/>
                </a:moveTo>
                <a:lnTo>
                  <a:pt x="10528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70398" y="3160547"/>
            <a:ext cx="10528" cy="10515"/>
          </a:xfrm>
          <a:custGeom>
            <a:avLst/>
            <a:gdLst>
              <a:gd name="connsiteX0" fmla="*/ 4102 w 10528"/>
              <a:gd name="connsiteY0" fmla="*/ 0 h 10515"/>
              <a:gd name="connsiteX1" fmla="*/ 10528 w 10528"/>
              <a:gd name="connsiteY1" fmla="*/ 4089 h 10515"/>
              <a:gd name="connsiteX2" fmla="*/ 6426 w 10528"/>
              <a:gd name="connsiteY2" fmla="*/ 10515 h 10515"/>
              <a:gd name="connsiteX3" fmla="*/ 0 w 10528"/>
              <a:gd name="connsiteY3" fmla="*/ 6426 h 10515"/>
              <a:gd name="connsiteX4" fmla="*/ 4102 w 10528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15">
                <a:moveTo>
                  <a:pt x="4102" y="0"/>
                </a:moveTo>
                <a:lnTo>
                  <a:pt x="10528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3251" y="3168738"/>
            <a:ext cx="10528" cy="10515"/>
          </a:xfrm>
          <a:custGeom>
            <a:avLst/>
            <a:gdLst>
              <a:gd name="connsiteX0" fmla="*/ 4102 w 10528"/>
              <a:gd name="connsiteY0" fmla="*/ 0 h 10515"/>
              <a:gd name="connsiteX1" fmla="*/ 10528 w 10528"/>
              <a:gd name="connsiteY1" fmla="*/ 4089 h 10515"/>
              <a:gd name="connsiteX2" fmla="*/ 6426 w 10528"/>
              <a:gd name="connsiteY2" fmla="*/ 10515 h 10515"/>
              <a:gd name="connsiteX3" fmla="*/ 0 w 10528"/>
              <a:gd name="connsiteY3" fmla="*/ 6426 h 10515"/>
              <a:gd name="connsiteX4" fmla="*/ 4102 w 10528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15">
                <a:moveTo>
                  <a:pt x="4102" y="0"/>
                </a:moveTo>
                <a:lnTo>
                  <a:pt x="10528" y="4089"/>
                </a:lnTo>
                <a:lnTo>
                  <a:pt x="6426" y="10515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6103" y="3176930"/>
            <a:ext cx="10528" cy="10515"/>
          </a:xfrm>
          <a:custGeom>
            <a:avLst/>
            <a:gdLst>
              <a:gd name="connsiteX0" fmla="*/ 4102 w 10528"/>
              <a:gd name="connsiteY0" fmla="*/ 0 h 10515"/>
              <a:gd name="connsiteX1" fmla="*/ 10528 w 10528"/>
              <a:gd name="connsiteY1" fmla="*/ 4089 h 10515"/>
              <a:gd name="connsiteX2" fmla="*/ 6425 w 10528"/>
              <a:gd name="connsiteY2" fmla="*/ 10515 h 10515"/>
              <a:gd name="connsiteX3" fmla="*/ 0 w 10528"/>
              <a:gd name="connsiteY3" fmla="*/ 6413 h 10515"/>
              <a:gd name="connsiteX4" fmla="*/ 4102 w 10528"/>
              <a:gd name="connsiteY4" fmla="*/ 0 h 10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15">
                <a:moveTo>
                  <a:pt x="4102" y="0"/>
                </a:moveTo>
                <a:lnTo>
                  <a:pt x="10528" y="4089"/>
                </a:lnTo>
                <a:lnTo>
                  <a:pt x="6425" y="10515"/>
                </a:lnTo>
                <a:lnTo>
                  <a:pt x="0" y="6413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8956" y="3185109"/>
            <a:ext cx="10528" cy="10528"/>
          </a:xfrm>
          <a:custGeom>
            <a:avLst/>
            <a:gdLst>
              <a:gd name="connsiteX0" fmla="*/ 4102 w 10528"/>
              <a:gd name="connsiteY0" fmla="*/ 0 h 10528"/>
              <a:gd name="connsiteX1" fmla="*/ 10528 w 10528"/>
              <a:gd name="connsiteY1" fmla="*/ 4102 h 10528"/>
              <a:gd name="connsiteX2" fmla="*/ 6425 w 10528"/>
              <a:gd name="connsiteY2" fmla="*/ 10528 h 10528"/>
              <a:gd name="connsiteX3" fmla="*/ 0 w 10528"/>
              <a:gd name="connsiteY3" fmla="*/ 6426 h 10528"/>
              <a:gd name="connsiteX4" fmla="*/ 4102 w 10528"/>
              <a:gd name="connsiteY4" fmla="*/ 0 h 1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28">
                <a:moveTo>
                  <a:pt x="4102" y="0"/>
                </a:moveTo>
                <a:lnTo>
                  <a:pt x="10528" y="4102"/>
                </a:lnTo>
                <a:lnTo>
                  <a:pt x="6425" y="10528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1808" y="3193300"/>
            <a:ext cx="10528" cy="10528"/>
          </a:xfrm>
          <a:custGeom>
            <a:avLst/>
            <a:gdLst>
              <a:gd name="connsiteX0" fmla="*/ 4102 w 10528"/>
              <a:gd name="connsiteY0" fmla="*/ 0 h 10528"/>
              <a:gd name="connsiteX1" fmla="*/ 10528 w 10528"/>
              <a:gd name="connsiteY1" fmla="*/ 4102 h 10528"/>
              <a:gd name="connsiteX2" fmla="*/ 6426 w 10528"/>
              <a:gd name="connsiteY2" fmla="*/ 10528 h 10528"/>
              <a:gd name="connsiteX3" fmla="*/ 0 w 10528"/>
              <a:gd name="connsiteY3" fmla="*/ 6426 h 10528"/>
              <a:gd name="connsiteX4" fmla="*/ 4102 w 10528"/>
              <a:gd name="connsiteY4" fmla="*/ 0 h 1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28">
                <a:moveTo>
                  <a:pt x="4102" y="0"/>
                </a:moveTo>
                <a:lnTo>
                  <a:pt x="10528" y="4102"/>
                </a:lnTo>
                <a:lnTo>
                  <a:pt x="6426" y="10528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4660" y="3201492"/>
            <a:ext cx="10528" cy="10528"/>
          </a:xfrm>
          <a:custGeom>
            <a:avLst/>
            <a:gdLst>
              <a:gd name="connsiteX0" fmla="*/ 4102 w 10528"/>
              <a:gd name="connsiteY0" fmla="*/ 0 h 10528"/>
              <a:gd name="connsiteX1" fmla="*/ 10528 w 10528"/>
              <a:gd name="connsiteY1" fmla="*/ 4102 h 10528"/>
              <a:gd name="connsiteX2" fmla="*/ 6426 w 10528"/>
              <a:gd name="connsiteY2" fmla="*/ 10528 h 10528"/>
              <a:gd name="connsiteX3" fmla="*/ 0 w 10528"/>
              <a:gd name="connsiteY3" fmla="*/ 6426 h 10528"/>
              <a:gd name="connsiteX4" fmla="*/ 4102 w 10528"/>
              <a:gd name="connsiteY4" fmla="*/ 0 h 1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28">
                <a:moveTo>
                  <a:pt x="4102" y="0"/>
                </a:moveTo>
                <a:lnTo>
                  <a:pt x="10528" y="4102"/>
                </a:lnTo>
                <a:lnTo>
                  <a:pt x="6426" y="10528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7513" y="3209683"/>
            <a:ext cx="10528" cy="10528"/>
          </a:xfrm>
          <a:custGeom>
            <a:avLst/>
            <a:gdLst>
              <a:gd name="connsiteX0" fmla="*/ 4102 w 10528"/>
              <a:gd name="connsiteY0" fmla="*/ 0 h 10528"/>
              <a:gd name="connsiteX1" fmla="*/ 10528 w 10528"/>
              <a:gd name="connsiteY1" fmla="*/ 4102 h 10528"/>
              <a:gd name="connsiteX2" fmla="*/ 6426 w 10528"/>
              <a:gd name="connsiteY2" fmla="*/ 10528 h 10528"/>
              <a:gd name="connsiteX3" fmla="*/ 0 w 10528"/>
              <a:gd name="connsiteY3" fmla="*/ 6426 h 10528"/>
              <a:gd name="connsiteX4" fmla="*/ 4102 w 10528"/>
              <a:gd name="connsiteY4" fmla="*/ 0 h 1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28" h="10528">
                <a:moveTo>
                  <a:pt x="4102" y="0"/>
                </a:moveTo>
                <a:lnTo>
                  <a:pt x="10528" y="4102"/>
                </a:lnTo>
                <a:lnTo>
                  <a:pt x="6426" y="10528"/>
                </a:lnTo>
                <a:lnTo>
                  <a:pt x="0" y="6426"/>
                </a:lnTo>
                <a:lnTo>
                  <a:pt x="41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0365" y="3217875"/>
            <a:ext cx="10515" cy="10528"/>
          </a:xfrm>
          <a:custGeom>
            <a:avLst/>
            <a:gdLst>
              <a:gd name="connsiteX0" fmla="*/ 4089 w 10515"/>
              <a:gd name="connsiteY0" fmla="*/ 0 h 10528"/>
              <a:gd name="connsiteX1" fmla="*/ 10515 w 10515"/>
              <a:gd name="connsiteY1" fmla="*/ 4102 h 10528"/>
              <a:gd name="connsiteX2" fmla="*/ 6425 w 10515"/>
              <a:gd name="connsiteY2" fmla="*/ 10528 h 10528"/>
              <a:gd name="connsiteX3" fmla="*/ 0 w 10515"/>
              <a:gd name="connsiteY3" fmla="*/ 6426 h 10528"/>
              <a:gd name="connsiteX4" fmla="*/ 4089 w 10515"/>
              <a:gd name="connsiteY4" fmla="*/ 0 h 10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15" h="10528">
                <a:moveTo>
                  <a:pt x="4089" y="0"/>
                </a:moveTo>
                <a:lnTo>
                  <a:pt x="10515" y="4102"/>
                </a:lnTo>
                <a:lnTo>
                  <a:pt x="6425" y="10528"/>
                </a:lnTo>
                <a:lnTo>
                  <a:pt x="0" y="6426"/>
                </a:lnTo>
                <a:lnTo>
                  <a:pt x="408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7141" y="1102283"/>
            <a:ext cx="36665" cy="10553"/>
          </a:xfrm>
          <a:custGeom>
            <a:avLst/>
            <a:gdLst>
              <a:gd name="connsiteX0" fmla="*/ 0 w 36665"/>
              <a:gd name="connsiteY0" fmla="*/ 5276 h 10553"/>
              <a:gd name="connsiteX1" fmla="*/ 36665 w 36665"/>
              <a:gd name="connsiteY1" fmla="*/ 5276 h 105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665" h="10553">
                <a:moveTo>
                  <a:pt x="0" y="5276"/>
                </a:moveTo>
                <a:lnTo>
                  <a:pt x="36665" y="52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89387" y="1523288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71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0542" y="1508086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1711" y="1492897"/>
            <a:ext cx="8178" cy="8166"/>
          </a:xfrm>
          <a:custGeom>
            <a:avLst/>
            <a:gdLst>
              <a:gd name="connsiteX0" fmla="*/ 0 w 8178"/>
              <a:gd name="connsiteY0" fmla="*/ 7594 h 8166"/>
              <a:gd name="connsiteX1" fmla="*/ 571 w 8178"/>
              <a:gd name="connsiteY1" fmla="*/ 0 h 8166"/>
              <a:gd name="connsiteX2" fmla="*/ 8178 w 8178"/>
              <a:gd name="connsiteY2" fmla="*/ 571 h 8166"/>
              <a:gd name="connsiteX3" fmla="*/ 7594 w 8178"/>
              <a:gd name="connsiteY3" fmla="*/ 8166 h 8166"/>
              <a:gd name="connsiteX4" fmla="*/ 0 w 8178"/>
              <a:gd name="connsiteY4" fmla="*/ 7594 h 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66">
                <a:moveTo>
                  <a:pt x="0" y="7594"/>
                </a:moveTo>
                <a:lnTo>
                  <a:pt x="571" y="0"/>
                </a:lnTo>
                <a:lnTo>
                  <a:pt x="8178" y="571"/>
                </a:lnTo>
                <a:lnTo>
                  <a:pt x="7594" y="8166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2867" y="1477695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71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71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4022" y="1462506"/>
            <a:ext cx="8178" cy="8166"/>
          </a:xfrm>
          <a:custGeom>
            <a:avLst/>
            <a:gdLst>
              <a:gd name="connsiteX0" fmla="*/ 0 w 8178"/>
              <a:gd name="connsiteY0" fmla="*/ 7594 h 8166"/>
              <a:gd name="connsiteX1" fmla="*/ 584 w 8178"/>
              <a:gd name="connsiteY1" fmla="*/ 0 h 8166"/>
              <a:gd name="connsiteX2" fmla="*/ 8178 w 8178"/>
              <a:gd name="connsiteY2" fmla="*/ 571 h 8166"/>
              <a:gd name="connsiteX3" fmla="*/ 7594 w 8178"/>
              <a:gd name="connsiteY3" fmla="*/ 8166 h 8166"/>
              <a:gd name="connsiteX4" fmla="*/ 0 w 8178"/>
              <a:gd name="connsiteY4" fmla="*/ 7594 h 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66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594" y="8166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5178" y="1447304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6334" y="1432102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7502" y="1416913"/>
            <a:ext cx="8166" cy="8178"/>
          </a:xfrm>
          <a:custGeom>
            <a:avLst/>
            <a:gdLst>
              <a:gd name="connsiteX0" fmla="*/ 0 w 8166"/>
              <a:gd name="connsiteY0" fmla="*/ 7594 h 8178"/>
              <a:gd name="connsiteX1" fmla="*/ 571 w 8166"/>
              <a:gd name="connsiteY1" fmla="*/ 0 h 8178"/>
              <a:gd name="connsiteX2" fmla="*/ 8166 w 8166"/>
              <a:gd name="connsiteY2" fmla="*/ 584 h 8178"/>
              <a:gd name="connsiteX3" fmla="*/ 7594 w 8166"/>
              <a:gd name="connsiteY3" fmla="*/ 8178 h 8178"/>
              <a:gd name="connsiteX4" fmla="*/ 0 w 8166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" h="8178">
                <a:moveTo>
                  <a:pt x="0" y="7594"/>
                </a:moveTo>
                <a:lnTo>
                  <a:pt x="571" y="0"/>
                </a:lnTo>
                <a:lnTo>
                  <a:pt x="8166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8658" y="1401711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71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71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9814" y="1386522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71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0969" y="1371320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84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2125" y="1356131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71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3293" y="1340929"/>
            <a:ext cx="8166" cy="8178"/>
          </a:xfrm>
          <a:custGeom>
            <a:avLst/>
            <a:gdLst>
              <a:gd name="connsiteX0" fmla="*/ 0 w 8166"/>
              <a:gd name="connsiteY0" fmla="*/ 7607 h 8178"/>
              <a:gd name="connsiteX1" fmla="*/ 571 w 8166"/>
              <a:gd name="connsiteY1" fmla="*/ 0 h 8178"/>
              <a:gd name="connsiteX2" fmla="*/ 8166 w 8166"/>
              <a:gd name="connsiteY2" fmla="*/ 584 h 8178"/>
              <a:gd name="connsiteX3" fmla="*/ 7594 w 8166"/>
              <a:gd name="connsiteY3" fmla="*/ 8178 h 8178"/>
              <a:gd name="connsiteX4" fmla="*/ 0 w 8166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" h="8178">
                <a:moveTo>
                  <a:pt x="0" y="7607"/>
                </a:moveTo>
                <a:lnTo>
                  <a:pt x="571" y="0"/>
                </a:lnTo>
                <a:lnTo>
                  <a:pt x="8166" y="584"/>
                </a:lnTo>
                <a:lnTo>
                  <a:pt x="7594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4449" y="1325740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71 w 8178"/>
              <a:gd name="connsiteY1" fmla="*/ 0 h 8178"/>
              <a:gd name="connsiteX2" fmla="*/ 8178 w 8178"/>
              <a:gd name="connsiteY2" fmla="*/ 571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71" y="0"/>
                </a:lnTo>
                <a:lnTo>
                  <a:pt x="8178" y="571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5605" y="1310538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6760" y="1295349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71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7916" y="1280147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9084" y="1264958"/>
            <a:ext cx="8166" cy="8178"/>
          </a:xfrm>
          <a:custGeom>
            <a:avLst/>
            <a:gdLst>
              <a:gd name="connsiteX0" fmla="*/ 0 w 8166"/>
              <a:gd name="connsiteY0" fmla="*/ 7594 h 8178"/>
              <a:gd name="connsiteX1" fmla="*/ 571 w 8166"/>
              <a:gd name="connsiteY1" fmla="*/ 0 h 8178"/>
              <a:gd name="connsiteX2" fmla="*/ 8166 w 8166"/>
              <a:gd name="connsiteY2" fmla="*/ 571 h 8178"/>
              <a:gd name="connsiteX3" fmla="*/ 7594 w 8166"/>
              <a:gd name="connsiteY3" fmla="*/ 8178 h 8178"/>
              <a:gd name="connsiteX4" fmla="*/ 0 w 8166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" h="8178">
                <a:moveTo>
                  <a:pt x="0" y="7594"/>
                </a:moveTo>
                <a:lnTo>
                  <a:pt x="571" y="0"/>
                </a:lnTo>
                <a:lnTo>
                  <a:pt x="8166" y="571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0240" y="1249756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71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71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1396" y="1234566"/>
            <a:ext cx="8178" cy="8166"/>
          </a:xfrm>
          <a:custGeom>
            <a:avLst/>
            <a:gdLst>
              <a:gd name="connsiteX0" fmla="*/ 0 w 8178"/>
              <a:gd name="connsiteY0" fmla="*/ 7594 h 8166"/>
              <a:gd name="connsiteX1" fmla="*/ 584 w 8178"/>
              <a:gd name="connsiteY1" fmla="*/ 0 h 8166"/>
              <a:gd name="connsiteX2" fmla="*/ 8178 w 8178"/>
              <a:gd name="connsiteY2" fmla="*/ 571 h 8166"/>
              <a:gd name="connsiteX3" fmla="*/ 7594 w 8178"/>
              <a:gd name="connsiteY3" fmla="*/ 8166 h 8166"/>
              <a:gd name="connsiteX4" fmla="*/ 0 w 8178"/>
              <a:gd name="connsiteY4" fmla="*/ 7594 h 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66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594" y="8166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2552" y="1219365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3707" y="1204175"/>
            <a:ext cx="8178" cy="8166"/>
          </a:xfrm>
          <a:custGeom>
            <a:avLst/>
            <a:gdLst>
              <a:gd name="connsiteX0" fmla="*/ 0 w 8178"/>
              <a:gd name="connsiteY0" fmla="*/ 7594 h 8166"/>
              <a:gd name="connsiteX1" fmla="*/ 584 w 8178"/>
              <a:gd name="connsiteY1" fmla="*/ 0 h 8166"/>
              <a:gd name="connsiteX2" fmla="*/ 8178 w 8178"/>
              <a:gd name="connsiteY2" fmla="*/ 571 h 8166"/>
              <a:gd name="connsiteX3" fmla="*/ 7607 w 8178"/>
              <a:gd name="connsiteY3" fmla="*/ 8166 h 8166"/>
              <a:gd name="connsiteX4" fmla="*/ 0 w 8178"/>
              <a:gd name="connsiteY4" fmla="*/ 7594 h 8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66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607" y="8166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4863" y="1188974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6031" y="1173772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71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71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7187" y="1158582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71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71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8343" y="1143380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594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84" y="0"/>
                </a:lnTo>
                <a:lnTo>
                  <a:pt x="8178" y="584"/>
                </a:lnTo>
                <a:lnTo>
                  <a:pt x="7594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9498" y="1128191"/>
            <a:ext cx="8178" cy="8178"/>
          </a:xfrm>
          <a:custGeom>
            <a:avLst/>
            <a:gdLst>
              <a:gd name="connsiteX0" fmla="*/ 0 w 8178"/>
              <a:gd name="connsiteY0" fmla="*/ 7594 h 8178"/>
              <a:gd name="connsiteX1" fmla="*/ 584 w 8178"/>
              <a:gd name="connsiteY1" fmla="*/ 0 h 8178"/>
              <a:gd name="connsiteX2" fmla="*/ 8178 w 8178"/>
              <a:gd name="connsiteY2" fmla="*/ 571 h 8178"/>
              <a:gd name="connsiteX3" fmla="*/ 7607 w 8178"/>
              <a:gd name="connsiteY3" fmla="*/ 8178 h 8178"/>
              <a:gd name="connsiteX4" fmla="*/ 0 w 8178"/>
              <a:gd name="connsiteY4" fmla="*/ 7594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594"/>
                </a:moveTo>
                <a:lnTo>
                  <a:pt x="584" y="0"/>
                </a:lnTo>
                <a:lnTo>
                  <a:pt x="8178" y="571"/>
                </a:lnTo>
                <a:lnTo>
                  <a:pt x="7607" y="8178"/>
                </a:lnTo>
                <a:lnTo>
                  <a:pt x="0" y="75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0654" y="1112989"/>
            <a:ext cx="8178" cy="8178"/>
          </a:xfrm>
          <a:custGeom>
            <a:avLst/>
            <a:gdLst>
              <a:gd name="connsiteX0" fmla="*/ 0 w 8178"/>
              <a:gd name="connsiteY0" fmla="*/ 7607 h 8178"/>
              <a:gd name="connsiteX1" fmla="*/ 584 w 8178"/>
              <a:gd name="connsiteY1" fmla="*/ 0 h 8178"/>
              <a:gd name="connsiteX2" fmla="*/ 8178 w 8178"/>
              <a:gd name="connsiteY2" fmla="*/ 584 h 8178"/>
              <a:gd name="connsiteX3" fmla="*/ 7607 w 8178"/>
              <a:gd name="connsiteY3" fmla="*/ 8178 h 8178"/>
              <a:gd name="connsiteX4" fmla="*/ 0 w 8178"/>
              <a:gd name="connsiteY4" fmla="*/ 7607 h 8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8" h="8178">
                <a:moveTo>
                  <a:pt x="0" y="7607"/>
                </a:moveTo>
                <a:lnTo>
                  <a:pt x="584" y="0"/>
                </a:lnTo>
                <a:lnTo>
                  <a:pt x="8178" y="584"/>
                </a:lnTo>
                <a:lnTo>
                  <a:pt x="7607" y="8178"/>
                </a:lnTo>
                <a:lnTo>
                  <a:pt x="0" y="760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36/45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3251200"/>
            <a:ext cx="698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03200" algn="l"/>
              </a:tabLst>
            </a:pP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funds</a:t>
            </a:r>
          </a:p>
          <a:p>
            <a:pPr>
              <a:lnSpc>
                <a:spcPts val="1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825500"/>
            <a:ext cx="2908300" cy="439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Human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</a:p>
          <a:p>
            <a:pPr>
              <a:lnSpc>
                <a:spcPts val="13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35%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compliance</a:t>
            </a:r>
          </a:p>
          <a:p>
            <a:pPr>
              <a:lnSpc>
                <a:spcPts val="13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%</a:t>
            </a:r>
          </a:p>
          <a:p>
            <a:pPr>
              <a:lnSpc>
                <a:spcPts val="24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</a:t>
            </a: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Consultation</a:t>
            </a:r>
          </a:p>
          <a:p>
            <a:pPr>
              <a:lnSpc>
                <a:spcPts val="14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</a:t>
            </a:r>
            <a:r>
              <a:rPr lang="en-US" altLang="zh-CN" sz="110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</a:t>
            </a:r>
          </a:p>
          <a:p>
            <a:pPr>
              <a:lnSpc>
                <a:spcPts val="13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Commercial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development</a:t>
            </a:r>
          </a:p>
          <a:p>
            <a:pPr>
              <a:lnSpc>
                <a:spcPts val="13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10%</a:t>
            </a:r>
          </a:p>
          <a:p>
            <a:pPr>
              <a:lnSpc>
                <a:spcPts val="22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</a:p>
          <a:p>
            <a:pPr>
              <a:lnSpc>
                <a:spcPts val="13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5%</a:t>
            </a:r>
          </a:p>
          <a:p>
            <a:pPr>
              <a:lnSpc>
                <a:spcPts val="1800"/>
              </a:lnSpc>
              <a:tabLst>
                <a:tab pos="177800" algn="l"/>
                <a:tab pos="266700" algn="l"/>
                <a:tab pos="533400" algn="l"/>
                <a:tab pos="546100" algn="l"/>
                <a:tab pos="723900" algn="l"/>
                <a:tab pos="787400" algn="l"/>
                <a:tab pos="1168400" algn="l"/>
                <a:tab pos="1409700" algn="l"/>
                <a:tab pos="1841500" algn="l"/>
                <a:tab pos="2095500" algn="l"/>
                <a:tab pos="2349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Figure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4: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ratio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3734" y="966088"/>
          <a:ext cx="6113145" cy="7287259"/>
        </p:xfrm>
        <a:graphic>
          <a:graphicData uri="http://schemas.openxmlformats.org/drawingml/2006/table">
            <a:tbl>
              <a:tblPr/>
              <a:tblGrid>
                <a:gridCol w="1257935"/>
                <a:gridCol w="890269"/>
                <a:gridCol w="3964940"/>
              </a:tblGrid>
              <a:tr h="373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Projects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efefef"/>
                      </a:solidFill>
                      <a:prstDash val="soli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efefef"/>
                      </a:solidFill>
                      <a:prstDash val="soli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Proportion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Description</a:t>
                      </a:r>
                      <a:endParaRPr lang="zh-CN" altLang="en-US" sz="1105" b="1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efefef"/>
                      </a:solidFill>
                      <a:prstDash val="solid"/>
                    </a:lnR>
                    <a:lnT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4043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Human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cost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35%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development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Tutusfx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Community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requires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participation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experts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from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various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fields,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such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Internet,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blockchain,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distributed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network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finance.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amount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raised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is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projected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meet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initial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two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years’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costs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incurred.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0e0e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dffff"/>
                    </a:solidFill>
                  </a:tcPr>
                </a:tc>
              </a:tr>
              <a:tr h="8674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Group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operation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5%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Group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will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adopt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typical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management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model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internet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company.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amount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raised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projected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meet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two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years’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costs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incurred.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341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Marketing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10%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After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products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Tutusfx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Community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are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launched,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this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portion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projected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meet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two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years’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costs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incurred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branding,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advertising,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cross-domain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cooperation.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74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Commercial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development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10%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Group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will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support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explore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commercial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development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various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Networks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maximize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value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Tutusfx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Community.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08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Consultation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6%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With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development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various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technologies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such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blockchain,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streaming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even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AI,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VR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AR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technology,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this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portion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set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aside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study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how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incorporate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these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technologies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Tutusfx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Community.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1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Risk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funds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30%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prepare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for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unforeseen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circumstances.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74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Legal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compliance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efef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4%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It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used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to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engage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outstanding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legal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compliance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experts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in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the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fields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digital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currency,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blockchain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financial</a:t>
                      </a:r>
                      <a:r>
                        <a:rPr lang="en-US" altLang="zh-CN" sz="1105" dirty="0" smtClean="0">
                          <a:solidFill>
                            <a:srgbClr val="212121"/>
                          </a:solidFill>
                          <a:latin typeface="Calibri" pitchFamily="18" charset="0"/>
                          <a:cs typeface="Calibri" pitchFamily="18" charset="0"/>
                        </a:rPr>
                        <a:t>technology.</a:t>
                      </a:r>
                      <a:endParaRPr lang="zh-CN" altLang="en-US" sz="1105" dirty="0" smtClean="0">
                        <a:solidFill>
                          <a:srgbClr val="212121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2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efefe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37/45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73100"/>
            <a:ext cx="321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8.5.2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Description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utilization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proceeds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8242300"/>
            <a:ext cx="3073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Table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2: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description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utilization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sales</a:t>
            </a:r>
            <a:r>
              <a:rPr lang="en-US" altLang="zh-CN" sz="1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5" i="1" dirty="0" smtClean="0">
                <a:solidFill>
                  <a:srgbClr val="888888"/>
                </a:solidFill>
                <a:latin typeface="Calibri" pitchFamily="18" charset="0"/>
                <a:cs typeface="Calibri" pitchFamily="18" charset="0"/>
              </a:rPr>
              <a:t>proceeds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38/45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673100"/>
            <a:ext cx="3416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Planned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roadmap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181100"/>
            <a:ext cx="1117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September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12900"/>
            <a:ext cx="2895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preliminary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concept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October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438400"/>
            <a:ext cx="5930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Fulfilled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collection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integration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forex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200400"/>
            <a:ext cx="16891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startup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Mid-November,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419600"/>
            <a:ext cx="5854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research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establish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scheme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092700"/>
            <a:ext cx="162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524500"/>
            <a:ext cx="2451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Validate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name,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“Tutusfx”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February,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350000"/>
            <a:ext cx="2921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July,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162800"/>
            <a:ext cx="3136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second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September,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988300"/>
            <a:ext cx="2984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813800"/>
            <a:ext cx="30861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fourth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Mid-November,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626600"/>
            <a:ext cx="3149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prototype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evaluation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testing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39/45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01700"/>
            <a:ext cx="5892800" cy="670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November,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January,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Accomplish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rock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bottom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framework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February,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Accomplish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primary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client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March,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alpha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iOS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3rd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migrate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4th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5,000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million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1st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quarter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Advertising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launch,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million.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44500"/>
            <a:ext cx="774700" cy="26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100584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27100"/>
            <a:ext cx="6146800" cy="652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terms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conditions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separately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u="sng" dirty="0" smtClean="0">
                <a:solidFill>
                  <a:srgbClr val="0563c1"/>
                </a:solidFill>
                <a:latin typeface="Calibri" pitchFamily="18" charset="0"/>
                <a:cs typeface="Calibri" pitchFamily="18" charset="0"/>
              </a:rPr>
              <a:t>https://www.tutusfx.com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inconsistencies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prevail.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contained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accessible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constitute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forward-looking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regarding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belief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market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conditions,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business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strategy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condition,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specific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provisions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management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practices).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cautioned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reliance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forward-looking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given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involve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known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unknown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uncertainties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factors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materially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described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forward-looking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forward-looking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expressly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disclaims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responsibility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(whether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express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implied)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revisions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forward-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looking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statements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reflect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English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conflict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ambiguity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English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translated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English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prevail.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acknowledge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understood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English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Whitepaper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copied,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reproduced,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disseminated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written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40/45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23900"/>
            <a:ext cx="59182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813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Team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781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conceptualized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Company).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2781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focused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exceed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expectations.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7813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MS UI Gothic" pitchFamily="18" charset="0"/>
                <a:cs typeface="MS UI Gothic" pitchFamily="18" charset="0"/>
              </a:rPr>
              <a:t> 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41/45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00100"/>
            <a:ext cx="53848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Advisors,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Strategic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Cooperative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Partners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87400" algn="l"/>
              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Prof.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Aburime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Advisor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Department,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Mathematics,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Madonna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University.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87400" algn="l"/>
              </a:tabLst>
            </a:pP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Dr.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Ogini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b="1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(Ph.D)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Advisor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Director,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Delta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University.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87400" algn="l"/>
              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Strategic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partners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42/45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85800"/>
            <a:ext cx="1638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Cooperative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partners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222500"/>
            <a:ext cx="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MS UI Gothic" pitchFamily="18" charset="0"/>
                <a:cs typeface="MS UI Gothic" pitchFamily="18" charset="0"/>
              </a:rPr>
              <a:t> 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43/45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673100"/>
            <a:ext cx="533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Risks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206500"/>
            <a:ext cx="6159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acknowledge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numerous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participation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159000"/>
            <a:ext cx="3365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Uncertain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Regulations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Enforcement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730500"/>
            <a:ext cx="6159500" cy="458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status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commodities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cryptocurrency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trading),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ledger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unclear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unsettled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jurisdictions.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impossible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predict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how,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whether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agencies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existing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could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negatively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jurisdiction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changes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illegal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jurisdiction,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commercially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undesirable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necessary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regulatory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approval(s)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jurisdiction.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After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consulting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range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advisors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analysis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cautious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approach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towards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Therefore,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constantly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adjust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strategy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avoid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relevant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legal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possible.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presale,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____________,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boutique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corporate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Nigeria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reputation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space.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2.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Talent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391400"/>
            <a:ext cx="6146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depends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cooperation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existing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consultants,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knowledgeable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experienced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respective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sectors.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loss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adversely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6868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3.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Competitors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118600"/>
            <a:ext cx="6146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alternative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established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utilize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similar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protocol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underlying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attempt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re-create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44/45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27100"/>
            <a:ext cx="6159500" cy="721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similar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facilities.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required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compete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these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alternative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negatively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impact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4.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weaknesses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Hackers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malicious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organizations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attempt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interfere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ways,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malware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attacks,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denial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attacks,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consensus-based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attacks,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Sybil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attacks,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smurfing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spoofing.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Furthermore,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third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intentionally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unintentionally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introduce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weaknesses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infrastructure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negatively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affect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and/or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5.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Failure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develop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executed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implemented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planned,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variety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reasons,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limitation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decline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digital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asset,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currency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unforeseen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technical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difficulties,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shortage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6.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risks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addition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aforementioned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particularly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out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Agreement)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associated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holding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might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anticipate.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Such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materialize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unanticipated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combinations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aforementioned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risks.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diligence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Group.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(and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affiliates),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understand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framework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vision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prior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purchasing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18589" y="4190365"/>
            <a:ext cx="1379219" cy="23367"/>
          </a:xfrm>
          <a:custGeom>
            <a:avLst/>
            <a:gdLst>
              <a:gd name="connsiteX0" fmla="*/ 6350 w 1379219"/>
              <a:gd name="connsiteY0" fmla="*/ 6350 h 23367"/>
              <a:gd name="connsiteX1" fmla="*/ 1372870 w 1379219"/>
              <a:gd name="connsiteY1" fmla="*/ 6350 h 23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79219" h="23367">
                <a:moveTo>
                  <a:pt x="6350" y="6350"/>
                </a:moveTo>
                <a:lnTo>
                  <a:pt x="1372870" y="6350"/>
                </a:lnTo>
              </a:path>
            </a:pathLst>
          </a:custGeom>
          <a:ln w="12700">
            <a:solidFill>
              <a:srgbClr val="0463c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8900" y="4734559"/>
            <a:ext cx="1859914" cy="23367"/>
          </a:xfrm>
          <a:custGeom>
            <a:avLst/>
            <a:gdLst>
              <a:gd name="connsiteX0" fmla="*/ 6350 w 1859914"/>
              <a:gd name="connsiteY0" fmla="*/ 6350 h 23367"/>
              <a:gd name="connsiteX1" fmla="*/ 1853564 w 1859914"/>
              <a:gd name="connsiteY1" fmla="*/ 6350 h 23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9914" h="23367">
                <a:moveTo>
                  <a:pt x="6350" y="6350"/>
                </a:moveTo>
                <a:lnTo>
                  <a:pt x="1853564" y="6350"/>
                </a:lnTo>
              </a:path>
            </a:pathLst>
          </a:custGeom>
          <a:ln w="12700">
            <a:solidFill>
              <a:srgbClr val="0463c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9544" y="5278754"/>
            <a:ext cx="1954529" cy="23367"/>
          </a:xfrm>
          <a:custGeom>
            <a:avLst/>
            <a:gdLst>
              <a:gd name="connsiteX0" fmla="*/ 6350 w 1954529"/>
              <a:gd name="connsiteY0" fmla="*/ 6350 h 23367"/>
              <a:gd name="connsiteX1" fmla="*/ 1948180 w 1954529"/>
              <a:gd name="connsiteY1" fmla="*/ 6350 h 23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4529" h="23367">
                <a:moveTo>
                  <a:pt x="6350" y="6350"/>
                </a:moveTo>
                <a:lnTo>
                  <a:pt x="1948180" y="6350"/>
                </a:lnTo>
              </a:path>
            </a:pathLst>
          </a:custGeom>
          <a:ln w="12700">
            <a:solidFill>
              <a:srgbClr val="0463c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8275" y="5821045"/>
            <a:ext cx="1929764" cy="23367"/>
          </a:xfrm>
          <a:custGeom>
            <a:avLst/>
            <a:gdLst>
              <a:gd name="connsiteX0" fmla="*/ 6350 w 1929764"/>
              <a:gd name="connsiteY0" fmla="*/ 6350 h 23367"/>
              <a:gd name="connsiteX1" fmla="*/ 1923415 w 1929764"/>
              <a:gd name="connsiteY1" fmla="*/ 6350 h 23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9764" h="23367">
                <a:moveTo>
                  <a:pt x="6350" y="6350"/>
                </a:moveTo>
                <a:lnTo>
                  <a:pt x="1923415" y="6350"/>
                </a:lnTo>
              </a:path>
            </a:pathLst>
          </a:custGeom>
          <a:ln w="12700">
            <a:solidFill>
              <a:srgbClr val="0463c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19500" y="9982200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45/45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50900"/>
            <a:ext cx="3657600" cy="518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5146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Contact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Official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website: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u="sng" dirty="0" smtClean="0">
                <a:solidFill>
                  <a:srgbClr val="0563c1"/>
                </a:solidFill>
                <a:latin typeface="Calibri" pitchFamily="18" charset="0"/>
                <a:cs typeface="Calibri" pitchFamily="18" charset="0"/>
                <a:hlinkClick r:id="rId3"/>
              </a:rPr>
              <a:t>https://www.tutusfx.com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Email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address: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u="sng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contact@www.tutusfx.com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Media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Facebook</a:t>
            </a:r>
            <a:r>
              <a:rPr lang="en-US" altLang="zh-CN" sz="1294" dirty="0" smtClean="0">
                <a:solidFill>
                  <a:srgbClr val="212121"/>
                </a:solidFill>
                <a:latin typeface="MS PGothic" pitchFamily="18" charset="0"/>
                <a:cs typeface="MS PGothic" pitchFamily="18" charset="0"/>
              </a:rPr>
              <a:t>：</a:t>
            </a:r>
            <a:r>
              <a:rPr lang="en-US" altLang="zh-CN" sz="1294" u="sng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https://www.facebook.com/tutusfx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Steemit</a:t>
            </a:r>
            <a:r>
              <a:rPr lang="en-US" altLang="zh-CN" sz="1294" dirty="0" smtClean="0">
                <a:solidFill>
                  <a:srgbClr val="212121"/>
                </a:solidFill>
                <a:latin typeface="MS PGothic" pitchFamily="18" charset="0"/>
                <a:cs typeface="MS PGothic" pitchFamily="18" charset="0"/>
              </a:rPr>
              <a:t>：</a:t>
            </a:r>
            <a:r>
              <a:rPr lang="en-US" altLang="zh-CN" sz="1294" u="sng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https://www.steemit.com/@tutusfx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Telegram</a:t>
            </a:r>
            <a:r>
              <a:rPr lang="en-US" altLang="zh-CN" sz="1294" dirty="0" smtClean="0">
                <a:solidFill>
                  <a:srgbClr val="212121"/>
                </a:solidFill>
                <a:latin typeface="MS PGothic" pitchFamily="18" charset="0"/>
                <a:cs typeface="MS PGothic" pitchFamily="18" charset="0"/>
              </a:rPr>
              <a:t>：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  <a:hlinkClick r:id="rId4"/>
              </a:rPr>
              <a:t>https://t.me/tutusfx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Twitter</a:t>
            </a:r>
            <a:r>
              <a:rPr lang="en-US" altLang="zh-CN" sz="1294" dirty="0" smtClean="0">
                <a:solidFill>
                  <a:srgbClr val="212121"/>
                </a:solidFill>
                <a:latin typeface="MS Gothic" pitchFamily="18" charset="0"/>
                <a:cs typeface="MS Gothic" pitchFamily="18" charset="0"/>
              </a:rPr>
              <a:t>：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  <a:hlinkClick r:id="rId5"/>
              </a:rPr>
              <a:t>https://twitter.com/tutusfx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Medium</a:t>
            </a:r>
            <a:r>
              <a:rPr lang="en-US" altLang="zh-CN" sz="1294" dirty="0" smtClean="0">
                <a:solidFill>
                  <a:srgbClr val="212121"/>
                </a:solidFill>
                <a:latin typeface="MS Gothic" pitchFamily="18" charset="0"/>
                <a:cs typeface="MS Gothic" pitchFamily="18" charset="0"/>
              </a:rPr>
              <a:t>：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https://medium.com/tutusfx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14600" algn="l"/>
              </a:tabLst>
            </a:pPr>
            <a:r>
              <a:rPr lang="en-US" altLang="zh-CN" sz="1294" dirty="0" smtClean="0">
                <a:solidFill>
                  <a:srgbClr val="212121"/>
                </a:solidFill>
                <a:latin typeface="Calibri" pitchFamily="18" charset="0"/>
                <a:cs typeface="Calibri" pitchFamily="18" charset="0"/>
              </a:rPr>
              <a:t>LinkedIn</a:t>
            </a:r>
            <a:r>
              <a:rPr lang="en-US" altLang="zh-CN" sz="1294" dirty="0" smtClean="0">
                <a:solidFill>
                  <a:srgbClr val="212121"/>
                </a:solidFill>
                <a:latin typeface="MS Gothic" pitchFamily="18" charset="0"/>
                <a:cs typeface="MS Gothic" pitchFamily="18" charset="0"/>
              </a:rPr>
              <a:t>：</a:t>
            </a:r>
            <a:r>
              <a:rPr lang="en-US" altLang="zh-CN" sz="1294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https://linkedin.com/tutusfx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99822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5/45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77900"/>
            <a:ext cx="6146800" cy="900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Background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......................................................................................................................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1.1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An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introduction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" action="ppaction://hlinksldjump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application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1.2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Trading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applications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will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8" action="ppaction://hlinksldjump"/>
              </a:rPr>
              <a:t>be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9" action="ppaction://hlinksldjump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0" action="ppaction://hlinksldjump"/>
              </a:rPr>
              <a:t>most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1" action="ppaction://hlinksldjump"/>
              </a:rPr>
              <a:t>important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2" action="ppaction://hlinksldjump"/>
              </a:rPr>
              <a:t>application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3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4" action="ppaction://hlinksldjump"/>
              </a:rPr>
              <a:t>blockchain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5" action="ppaction://hlinksldjump"/>
              </a:rPr>
              <a:t>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6" action="ppaction://hlinksldjump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7" action="ppaction://hlinksldjump"/>
              </a:rPr>
              <a:t>1.3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8" action="ppaction://hlinksldjump"/>
              </a:rPr>
              <a:t>Currency/commodities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9" action="ppaction://hlinksldjump"/>
              </a:rPr>
              <a:t>trading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0" action="ppaction://hlinksldjump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1" action="ppaction://hlinksldjump"/>
              </a:rPr>
              <a:t>recent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2" action="ppaction://hlinksldjump"/>
              </a:rPr>
              <a:t>times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3" action="ppaction://hlinksldjump"/>
              </a:rPr>
              <a:t>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4" action="ppaction://hlinksldjump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5" action="ppaction://hlinksldjump"/>
              </a:rPr>
              <a:t>1.4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6" action="ppaction://hlinksldjump"/>
              </a:rPr>
              <a:t>Cryptocurrency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7" action="ppaction://hlinksldjump"/>
              </a:rPr>
              <a:t>trading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8" action="ppaction://hlinksldjump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9" action="ppaction://hlinksldjump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0" action="ppaction://hlinksldjump"/>
              </a:rPr>
              <a:t>application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1" action="ppaction://hlinksldjump"/>
              </a:rPr>
              <a:t>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2" action="ppaction://hlinksldjump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3" action="ppaction://hlinksldjump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4" action="ppaction://hlinksldjump"/>
              </a:rPr>
              <a:t>Solution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5" action="ppaction://hlinksldjump"/>
              </a:rPr>
              <a:t>Tutusfx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6" action="ppaction://hlinksldjump"/>
              </a:rPr>
              <a:t>Community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7" action="ppaction://hlinksldjump"/>
              </a:rPr>
              <a:t>Provides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8" action="ppaction://hlinksldjump"/>
              </a:rPr>
              <a:t>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9" action="ppaction://hlinksldjump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0" action="ppaction://hlinksldjump"/>
              </a:rPr>
              <a:t>Product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1" action="ppaction://hlinksldjump"/>
              </a:rPr>
              <a:t>scheme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2" action="ppaction://hlinksldjump"/>
              </a:rPr>
              <a:t>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3" action="ppaction://hlinksldjump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4" action="ppaction://hlinksldjump"/>
              </a:rPr>
              <a:t>3.1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5" action="ppaction://hlinksldjump"/>
              </a:rPr>
              <a:t>What’s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6" action="ppaction://hlinksldjump"/>
              </a:rPr>
              <a:t>Tutusfx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7" action="ppaction://hlinksldjump"/>
              </a:rPr>
              <a:t>Community?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8" action="ppaction://hlinksldjump"/>
              </a:rPr>
              <a:t>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9" action="ppaction://hlinksldjump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0" action="ppaction://hlinksldjump"/>
              </a:rPr>
              <a:t>3.2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1" action="ppaction://hlinksldjump"/>
              </a:rPr>
              <a:t>Network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2" action="ppaction://hlinksldjump"/>
              </a:rPr>
              <a:t>form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3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4" action="ppaction://hlinksldjump"/>
              </a:rPr>
              <a:t>Tutusfx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5" action="ppaction://hlinksldjump"/>
              </a:rPr>
              <a:t>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6" action="ppaction://hlinksldjump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7" action="ppaction://hlinksldjump"/>
              </a:rPr>
              <a:t>3.3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8" action="ppaction://hlinksldjump"/>
              </a:rPr>
              <a:t>App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9" action="ppaction://hlinksldjump"/>
              </a:rPr>
              <a:t>store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0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1" action="ppaction://hlinksldjump"/>
              </a:rPr>
              <a:t>Tutusfx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2" action="ppaction://hlinksldjump"/>
              </a:rPr>
              <a:t>......................................................................................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3" action="ppaction://hlinksldjump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4" action="ppaction://hlinksldjump"/>
              </a:rPr>
              <a:t>3.4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5" action="ppaction://hlinksldjump"/>
              </a:rPr>
              <a:t>Exchange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6" action="ppaction://hlinksldjump"/>
              </a:rPr>
              <a:t>market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7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8" action="ppaction://hlinksldjump"/>
              </a:rPr>
              <a:t>Tutusfx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9" action="ppaction://hlinksldjump"/>
              </a:rPr>
              <a:t>Network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0" action="ppaction://hlinksldjump"/>
              </a:rPr>
              <a:t>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1" action="ppaction://hlinksldjump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2" action="ppaction://hlinksldjump"/>
              </a:rPr>
              <a:t>3.5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3" action="ppaction://hlinksldjump"/>
              </a:rPr>
              <a:t>Product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4" action="ppaction://hlinksldjump"/>
              </a:rPr>
              <a:t>architecture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5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6" action="ppaction://hlinksldjump"/>
              </a:rPr>
              <a:t>Tutusfx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7" action="ppaction://hlinksldjump"/>
              </a:rPr>
              <a:t>....................................................................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8" action="ppaction://hlinksldjump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9" action="ppaction://hlinksldjump"/>
              </a:rPr>
              <a:t>3.6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0" action="ppaction://hlinksldjump"/>
              </a:rPr>
              <a:t>Product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1" action="ppaction://hlinksldjump"/>
              </a:rPr>
              <a:t>elements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2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3" action="ppaction://hlinksldjump"/>
              </a:rPr>
              <a:t>Tutusfx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4" action="ppaction://hlinksldjump"/>
              </a:rPr>
              <a:t>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5" action="ppaction://hlinksldjump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6" action="ppaction://hlinksldjump"/>
              </a:rPr>
              <a:t>Reward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7" action="ppaction://hlinksldjump"/>
              </a:rPr>
              <a:t>mechanism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8" action="ppaction://hlinksldjump"/>
              </a:rPr>
              <a:t>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9" action="ppaction://hlinksldjump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0" action="ppaction://hlinksldjump"/>
              </a:rPr>
              <a:t>4.1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1" action="ppaction://hlinksldjump"/>
              </a:rPr>
              <a:t>Reward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2" action="ppaction://hlinksldjump"/>
              </a:rPr>
              <a:t>pool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03" action="ppaction://hlinksldjump"/>
              </a:rPr>
              <a:t>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4" action="ppaction://hlinksldjump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5" action="ppaction://hlinksldjump"/>
              </a:rPr>
              <a:t>4.2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6" action="ppaction://hlinksldjump"/>
              </a:rPr>
              <a:t>Network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7" action="ppaction://hlinksldjump"/>
              </a:rPr>
              <a:t>reward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8" action="ppaction://hlinksldjump"/>
              </a:rPr>
              <a:t>distribution---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09" action="ppaction://hlinksldjump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0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1" action="ppaction://hlinksldjump"/>
              </a:rPr>
              <a:t>Activity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12" action="ppaction://hlinksldjump"/>
              </a:rPr>
              <a:t>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3" action="ppaction://hlinksldjump"/>
              </a:rPr>
              <a:t>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4" action="ppaction://hlinksldjump"/>
              </a:rPr>
              <a:t>4.3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5" action="ppaction://hlinksldjump"/>
              </a:rPr>
              <a:t>Users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6" action="ppaction://hlinksldjump"/>
              </a:rPr>
              <a:t>reward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7" action="ppaction://hlinksldjump"/>
              </a:rPr>
              <a:t>distribution---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8" action="ppaction://hlinksldjump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9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0" action="ppaction://hlinksldjump"/>
              </a:rPr>
              <a:t>Contribution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1" action="ppaction://hlinksldjump"/>
              </a:rPr>
              <a:t>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2" action="ppaction://hlinksldjump"/>
              </a:rPr>
              <a:t>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3" action="ppaction://hlinksldjump"/>
              </a:rPr>
              <a:t>Ecosystem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4" action="ppaction://hlinksldjump"/>
              </a:rPr>
              <a:t>......................................................................................................................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5" action="ppaction://hlinksldjump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6" action="ppaction://hlinksldjump"/>
              </a:rPr>
              <a:t>5.1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7" action="ppaction://hlinksldjump"/>
              </a:rPr>
              <a:t>Tutusfx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8" action="ppaction://hlinksldjump"/>
              </a:rPr>
              <a:t>Group.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29" action="ppaction://hlinksldjump"/>
              </a:rPr>
              <a:t>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0" action="ppaction://hlinksldjump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1" action="ppaction://hlinksldjump"/>
              </a:rPr>
              <a:t>5.2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2" action="ppaction://hlinksldjump"/>
              </a:rPr>
              <a:t>Site-master/management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3" action="ppaction://hlinksldjump"/>
              </a:rPr>
              <a:t>team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4" action="ppaction://hlinksldjump"/>
              </a:rPr>
              <a:t>(Trade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5" action="ppaction://hlinksldjump"/>
              </a:rPr>
              <a:t>Network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6" action="ppaction://hlinksldjump"/>
              </a:rPr>
              <a:t>account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7" action="ppaction://hlinksldjump"/>
              </a:rPr>
              <a:t>holder)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38" action="ppaction://hlinksldjump"/>
              </a:rPr>
              <a:t>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9" action="ppaction://hlinksldjump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0" action="ppaction://hlinksldjump"/>
              </a:rPr>
              <a:t>5.3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1" action="ppaction://hlinksldjump"/>
              </a:rPr>
              <a:t>User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42" action="ppaction://hlinksldjump"/>
              </a:rPr>
              <a:t>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3" action="ppaction://hlinksldjump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4" action="ppaction://hlinksldjump"/>
              </a:rPr>
              <a:t>5.4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5" action="ppaction://hlinksldjump"/>
              </a:rPr>
              <a:t>Developer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46" action="ppaction://hlinksldjump"/>
              </a:rPr>
              <a:t>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7" action="ppaction://hlinksldjump"/>
              </a:rPr>
              <a:t>22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8" action="ppaction://hlinksldjump"/>
              </a:rPr>
              <a:t>5.5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9" action="ppaction://hlinksldjump"/>
              </a:rPr>
              <a:t>Advertiser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50" action="ppaction://hlinksldjump"/>
              </a:rPr>
              <a:t>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1" action="ppaction://hlinksldjump"/>
              </a:rPr>
              <a:t>22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2" action="ppaction://hlinksldjump"/>
              </a:rPr>
              <a:t>Outlook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53" action="ppaction://hlinksldjump"/>
              </a:rPr>
              <a:t>..........................................................................................................................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4" action="ppaction://hlinksldjump"/>
              </a:rPr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99822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6/45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27100"/>
            <a:ext cx="6146800" cy="748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" action="ppaction://hlinksldjump"/>
              </a:rPr>
              <a:t>6.1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" action="ppaction://hlinksldjump"/>
              </a:rPr>
              <a:t>Sales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" action="ppaction://hlinksldjump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" action="ppaction://hlinksldjump"/>
              </a:rPr>
              <a:t>transactions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" action="ppaction://hlinksldjump"/>
              </a:rPr>
              <a:t>virtual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" action="ppaction://hlinksldjump"/>
              </a:rPr>
              <a:t>goods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1" action="ppaction://hlinksldjump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2" action="ppaction://hlinksldjump"/>
              </a:rPr>
              <a:t>6.2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3" action="ppaction://hlinksldjump"/>
              </a:rPr>
              <a:t>Application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4" action="ppaction://hlinksldjump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5" action="ppaction://hlinksldjump"/>
              </a:rPr>
              <a:t>tools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6" action="ppaction://hlinksldjump"/>
              </a:rPr>
              <a:t>revenue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7" action="ppaction://hlinksldjump"/>
              </a:rPr>
              <a:t>sharing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19" action="ppaction://hlinksldjump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0" action="ppaction://hlinksldjump"/>
              </a:rPr>
              <a:t>6.3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1" action="ppaction://hlinksldjump"/>
              </a:rPr>
              <a:t>Advertising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2" action="ppaction://hlinksldjump"/>
              </a:rPr>
              <a:t>revenue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3" action="ppaction://hlinksldjump"/>
              </a:rPr>
              <a:t>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4" action="ppaction://hlinksldjump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5" action="ppaction://hlinksldjump"/>
              </a:rPr>
              <a:t>Technical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6" action="ppaction://hlinksldjump"/>
              </a:rPr>
              <a:t>realization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7" action="ppaction://hlinksldjump"/>
              </a:rPr>
              <a:t>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8" action="ppaction://hlinksldjump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29" action="ppaction://hlinksldjump"/>
              </a:rPr>
              <a:t>7.1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0" action="ppaction://hlinksldjump"/>
              </a:rPr>
              <a:t>Client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1" action="ppaction://hlinksldjump"/>
              </a:rPr>
              <a:t>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2" action="ppaction://hlinksldjump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3" action="ppaction://hlinksldjump"/>
              </a:rPr>
              <a:t>7.2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4" action="ppaction://hlinksldjump"/>
              </a:rPr>
              <a:t>Network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5" action="ppaction://hlinksldjump"/>
              </a:rPr>
              <a:t>platform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6" action="ppaction://hlinksldjump"/>
              </a:rPr>
              <a:t>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7" action="ppaction://hlinksldjump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8" action="ppaction://hlinksldjump"/>
              </a:rPr>
              <a:t>7.3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39" action="ppaction://hlinksldjump"/>
              </a:rPr>
              <a:t>Underlying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0" action="ppaction://hlinksldjump"/>
              </a:rPr>
              <a:t>architecture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1" action="ppaction://hlinksldjump"/>
              </a:rPr>
              <a:t>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2" action="ppaction://hlinksldjump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3" action="ppaction://hlinksldjump"/>
              </a:rPr>
              <a:t>Issuance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4" action="ppaction://hlinksldjump"/>
              </a:rPr>
              <a:t>plan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5" action="ppaction://hlinksldjump"/>
              </a:rPr>
              <a:t>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6" action="ppaction://hlinksldjump"/>
              </a:rPr>
              <a:t>31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7" action="ppaction://hlinksldjump"/>
              </a:rPr>
              <a:t>8.1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48" action="ppaction://hlinksldjump"/>
              </a:rPr>
              <a:t>TT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49" action="ppaction://hlinksldjump"/>
              </a:rPr>
              <a:t>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0" action="ppaction://hlinksldjump"/>
              </a:rPr>
              <a:t>31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1" action="ppaction://hlinksldjump"/>
              </a:rPr>
              <a:t>8.2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2" action="ppaction://hlinksldjump"/>
              </a:rPr>
              <a:t>Distribution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3" action="ppaction://hlinksldjump"/>
              </a:rPr>
              <a:t>plan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4" action="ppaction://hlinksldjump"/>
              </a:rPr>
              <a:t>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5" action="ppaction://hlinksldjump"/>
              </a:rPr>
              <a:t>33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6" action="ppaction://hlinksldjump"/>
              </a:rPr>
              <a:t>8.3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7" action="ppaction://hlinksldjump"/>
              </a:rPr>
              <a:t>Distribution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8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59" action="ppaction://hlinksldjump"/>
              </a:rPr>
              <a:t>tokens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0" action="ppaction://hlinksldjump"/>
              </a:rPr>
              <a:t>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1" action="ppaction://hlinksldjump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2" action="ppaction://hlinksldjump"/>
              </a:rPr>
              <a:t>8.4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3" action="ppaction://hlinksldjump"/>
              </a:rPr>
              <a:t>Commitment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4" action="ppaction://hlinksldjump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5" action="ppaction://hlinksldjump"/>
              </a:rPr>
              <a:t>freeze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6" action="ppaction://hlinksldjump"/>
              </a:rPr>
              <a:t>TT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67" action="ppaction://hlinksldjump"/>
              </a:rPr>
              <a:t>.............................................................................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8" action="ppaction://hlinksldjump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69" action="ppaction://hlinksldjump"/>
              </a:rPr>
              <a:t>8.5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0" action="ppaction://hlinksldjump"/>
              </a:rPr>
              <a:t>Utilization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1" action="ppaction://hlinksldjump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2" action="ppaction://hlinksldjump"/>
              </a:rPr>
              <a:t>sale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3" action="ppaction://hlinksldjump"/>
              </a:rPr>
              <a:t>proceeds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4" action="ppaction://hlinksldjump"/>
              </a:rPr>
              <a:t>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5" action="ppaction://hlinksldjump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6" action="ppaction://hlinksldjump"/>
              </a:rPr>
              <a:t>Planned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7" action="ppaction://hlinksldjump"/>
              </a:rPr>
              <a:t>development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78" action="ppaction://hlinksldjump"/>
              </a:rPr>
              <a:t>roadmap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9" action="ppaction://hlinksldjump"/>
              </a:rPr>
              <a:t>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0" action="ppaction://hlinksldjump"/>
              </a:rPr>
              <a:t>38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1" action="ppaction://hlinksldjump"/>
              </a:rPr>
              <a:t>Team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2" action="ppaction://hlinksldjump"/>
              </a:rPr>
              <a:t>...............................................................................................................................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3" action="ppaction://hlinksldjump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Advisors,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Strategic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Cooperative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Partners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....................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Error!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Bookmark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4" action="ppaction://hlinksldjump"/>
              </a:rPr>
              <a:t>Strategic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5" action="ppaction://hlinksldjump"/>
              </a:rPr>
              <a:t>partners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86" action="ppaction://hlinksldjump"/>
              </a:rPr>
              <a:t>................................................................................................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7" action="ppaction://hlinksldjump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8" action="ppaction://hlinksldjump"/>
              </a:rPr>
              <a:t>Cooperative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89" action="ppaction://hlinksldjump"/>
              </a:rPr>
              <a:t>partners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0" action="ppaction://hlinksldjump"/>
              </a:rPr>
              <a:t>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1" action="ppaction://hlinksldjump"/>
              </a:rPr>
              <a:t>42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2" action="ppaction://hlinksldjump"/>
              </a:rPr>
              <a:t>Risks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3" action="ppaction://hlinksldjump"/>
              </a:rPr>
              <a:t>................................................................................................................................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4" action="ppaction://hlinksldjump"/>
              </a:rPr>
              <a:t>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318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5" action="ppaction://hlinksldjump"/>
              </a:rPr>
              <a:t>Contact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6" action="ppaction://hlinksldjump"/>
              </a:rPr>
              <a:t>us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97" action="ppaction://hlinksldjump"/>
              </a:rPr>
              <a:t>......................................................................................................................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  <a:hlinkClick r:id="rId98" action="ppaction://hlinksldjump"/>
              </a:rPr>
              <a:t>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99822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7/45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673100"/>
            <a:ext cx="1282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Background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206500"/>
            <a:ext cx="3479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1.1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introduction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76400"/>
            <a:ext cx="61849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immutable,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decentralized,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distributed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database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maintain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continuously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records.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contains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timestamp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link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Every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carefully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hashed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signed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035300"/>
            <a:ext cx="61849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invented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2013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Satoshi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Nakamoto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seen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growing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adoption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years.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executives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experts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field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technology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till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2024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widespread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adoption.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However,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quite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few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recently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begun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emerge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variations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original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Satoshi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Nakamoto.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699000"/>
            <a:ext cx="6184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work,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Nakamoto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determine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miner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how.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Miners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were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attempt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solve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random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mathematical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problem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would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determine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enters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verification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techniques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emanated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Activity,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Brain,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6654800"/>
            <a:ext cx="6184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1.2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December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2018,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world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grown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considerably.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been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voting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loans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obligation,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supply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systems,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Blockcoin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implements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Steemit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Delegated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Stake,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Qunqun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implements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Contribution,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etc.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8712200"/>
            <a:ext cx="61849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security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them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perfect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financial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transactions.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decentralized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nature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user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freedom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trust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funds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hands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someone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choice,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rather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central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administrator.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99822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8/45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711200"/>
            <a:ext cx="29464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1.3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recent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times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1.4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Instrument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trading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blockchain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431800"/>
            <a:ext cx="774700" cy="25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644900" y="9982200"/>
            <a:ext cx="22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994" i="1" dirty="0" smtClean="0">
                <a:solidFill>
                  <a:srgbClr val="939393"/>
                </a:solidFill>
                <a:latin typeface="Calibri" pitchFamily="18" charset="0"/>
                <a:cs typeface="Calibri" pitchFamily="18" charset="0"/>
              </a:rPr>
              <a:t>9/45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901700"/>
            <a:ext cx="6146800" cy="675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825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461cd"/>
                </a:solidFill>
                <a:latin typeface="Calibri" pitchFamily="18" charset="0"/>
                <a:cs typeface="Calibri" pitchFamily="18" charset="0"/>
              </a:rPr>
              <a:t>Provides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enrich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Forex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hand,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threshold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formulation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lowered;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hand,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useful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experiences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exceeds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expectations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issue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everyone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capable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independently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blockchain-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threshold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quite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Therefore,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one-stop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anyone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create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without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thresholds.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Meanwhile,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help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Token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Mode,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threshold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reduced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effectively,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short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startup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period.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comprises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bottom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layer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decentralized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blockchain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accounting-book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record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ownership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transaction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trade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virtue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Smart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Contracts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ecosystem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economy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transparent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clear;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layer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shall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efficient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centric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development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architecture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fully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guarantee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performance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write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operations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effectively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avoid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problems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confirmation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duration,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high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congestion-inducing,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thus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smooth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interactive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experience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products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guaranteed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extreme.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Community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conceptualized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Tutusfx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Team,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200"/>
              </a:lnSpc>
              <a:tabLst>
                <a:tab pos="825500" algn="l"/>
              </a:tabLst>
            </a:pP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original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members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Steemit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Nigeria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RedFishPillar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Teams.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team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12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4" dirty="0" smtClean="0">
                <a:solidFill>
                  <a:srgbClr val="333333"/>
                </a:solidFill>
                <a:latin typeface="Calibri" pitchFamily="18" charset="0"/>
                <a:cs typeface="Calibri" pitchFamily="18" charset="0"/>
              </a:rPr>
              <a:t>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