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7131-C03A-482D-8A31-A9C2DFFDD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6F131-4F2A-48CF-BD36-60C2DFB7B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2F93-FC13-409F-B110-5E08DBA5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919B-0124-494F-B495-D70E7D0D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C1F6-5E8F-4D01-877B-CF395A65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7FEC-29F7-401D-9C43-6D39ED46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C271-66CD-416A-971D-B10D2FED6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1C70-2967-4A42-9175-BE890E6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4F0A-A231-4E65-A998-524EB17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5627-1533-4629-87DB-DA29726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80CF6-0F03-416D-A1FB-2B45A3920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3F610-62B4-43AC-BC8A-12077ABB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E220-B63F-4E05-A4D5-2906376D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8820-6CFB-425F-9B88-455F74BB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9512-D652-475C-94F0-F47D96E7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C3BE-0938-4BEF-8597-B785697A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78A0-8B1A-4306-A765-685B6732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FAB2-D053-49A4-B8F4-38B8107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6F2D-3F07-4B90-AF23-8A849AB9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6253-9670-4CE8-8607-E9907AB2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0D2-0CAD-41F5-B463-41143AAB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78D3-EA8E-41A3-938F-C0108EF9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5C20-55E2-4452-8A5C-D24D7CF5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6101-06DB-4A76-82D5-13646F90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767D-738D-438D-8FDD-F1DB1489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2EBB-BF3C-4E7C-9296-4596AFBD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1573-4B12-412B-A387-EF73090D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3806-A4A3-4B19-8981-7B964A93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C2C7-82BD-4E9D-A4E9-AA52B82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10B2-46D3-453C-985F-B332CB3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576E-438C-4396-8CD3-32FFBF1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3A2F-D55B-4B38-AA5D-3432032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5FBA-02D1-4CAB-8287-78A09286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A2FC-45BF-4C8C-B7D9-4EA1F2B5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73329-BD9F-4554-A06A-FAD82735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6316B-3209-4F4E-ADD4-0BC48F09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D9DBE-24E9-4614-AA47-C6AE9BCD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A01F7-5566-4D8A-AF9E-BF567DD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22A6D-5CAD-4EEA-A32F-134C0024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B40-9A5E-47B8-B863-DB86C403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86CA3-A11F-4034-8728-B2DF7EE5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877C6-A02D-4049-991F-28B2A830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33FB-6C6B-4E4D-9E3E-D81694F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A8BF4-EEE2-455E-AB0C-EE9DBA4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2EE1F-1339-4EC8-A20D-813193A3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78FD0-E589-40D1-AB1D-67B58E7D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88B-0BCC-416C-8CF0-D3DD8B24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E37D-CE5B-465D-9852-0E95F08C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10178-EE1B-4DFB-B176-A5736B45B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A09B-2290-4B16-BBD6-9EBA5D4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D01E7-5A14-45D4-BB6C-65FCAD88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FBBE3-2130-48DF-839E-84BA4B2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02F1-0EE9-4C65-87AC-B76EFF75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B4B56-F38F-4908-88FC-C49EBE45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C780E-CFAC-4759-84B4-22133588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BB2B-2247-496D-ACA7-7377C189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0CC0-8B22-44C3-B5DF-F5968D81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AC13-9A80-42DB-BC91-B56F0503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93337-C058-4ED6-BEE9-9198E23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9DF1-1BC5-4AE2-8D7A-71802F84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8464-8A93-4856-AF62-1535CF07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C848-B673-472B-B673-9E4975D663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9CBE-9F0C-45C4-A14E-0442B86B9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78FB-1138-46E3-BF83-526CC1323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4008-F9BB-49FB-97B6-6C2E9FF4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3FDB-7F94-4B23-87A0-E0F2166F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58424"/>
            <a:ext cx="4914900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DE2BD-8B30-4772-9600-B14E4C32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01" y="1858424"/>
            <a:ext cx="491490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D1EEA-21C3-4A4E-B349-C9C06796C758}"/>
              </a:ext>
            </a:extLst>
          </p:cNvPr>
          <p:cNvSpPr txBox="1"/>
          <p:nvPr/>
        </p:nvSpPr>
        <p:spPr>
          <a:xfrm>
            <a:off x="2032324" y="372869"/>
            <a:ext cx="321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January 7, 2019</a:t>
            </a:r>
          </a:p>
          <a:p>
            <a:r>
              <a:rPr lang="en-US" dirty="0"/>
              <a:t>Rain: 		0.40 inches</a:t>
            </a:r>
          </a:p>
          <a:p>
            <a:r>
              <a:rPr lang="en-US" dirty="0"/>
              <a:t>Windspeed: 	10.2 mph</a:t>
            </a:r>
          </a:p>
          <a:p>
            <a:r>
              <a:rPr lang="en-US" dirty="0"/>
              <a:t>Catch Deficiency:	12%</a:t>
            </a:r>
          </a:p>
          <a:p>
            <a:r>
              <a:rPr lang="en-US" dirty="0"/>
              <a:t>Corrected </a:t>
            </a:r>
            <a:r>
              <a:rPr lang="en-US" dirty="0" err="1"/>
              <a:t>Precip</a:t>
            </a:r>
            <a:r>
              <a:rPr lang="en-US" dirty="0"/>
              <a:t>:	0.45 inches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4A302-8D32-4F47-8B73-7F9B9052E462}"/>
              </a:ext>
            </a:extLst>
          </p:cNvPr>
          <p:cNvCxnSpPr/>
          <p:nvPr/>
        </p:nvCxnSpPr>
        <p:spPr>
          <a:xfrm flipV="1">
            <a:off x="3674378" y="2449586"/>
            <a:ext cx="0" cy="2600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D79573-2FE8-4A79-B65A-AC74A1333B93}"/>
              </a:ext>
            </a:extLst>
          </p:cNvPr>
          <p:cNvCxnSpPr>
            <a:cxnSpLocks/>
          </p:cNvCxnSpPr>
          <p:nvPr/>
        </p:nvCxnSpPr>
        <p:spPr>
          <a:xfrm>
            <a:off x="1702965" y="2449586"/>
            <a:ext cx="1971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B1FB1-ED1B-4C15-B612-F6CACCF4E278}"/>
              </a:ext>
            </a:extLst>
          </p:cNvPr>
          <p:cNvSpPr txBox="1"/>
          <p:nvPr/>
        </p:nvSpPr>
        <p:spPr>
          <a:xfrm>
            <a:off x="7400925" y="372869"/>
            <a:ext cx="321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January 22, 2019</a:t>
            </a:r>
          </a:p>
          <a:p>
            <a:r>
              <a:rPr lang="en-US" dirty="0"/>
              <a:t>Snow: 		0.22 inches</a:t>
            </a:r>
          </a:p>
          <a:p>
            <a:r>
              <a:rPr lang="en-US" dirty="0"/>
              <a:t>Windspeed: 	8.7 mph</a:t>
            </a:r>
          </a:p>
          <a:p>
            <a:r>
              <a:rPr lang="en-US" dirty="0"/>
              <a:t>Catch Deficiency:	42%</a:t>
            </a:r>
          </a:p>
          <a:p>
            <a:r>
              <a:rPr lang="en-US" dirty="0"/>
              <a:t>Corrected </a:t>
            </a:r>
            <a:r>
              <a:rPr lang="en-US" dirty="0" err="1"/>
              <a:t>Precip</a:t>
            </a:r>
            <a:r>
              <a:rPr lang="en-US" dirty="0"/>
              <a:t>:	0.38 inches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2E635D-F903-42DC-8E67-540E2A51A876}"/>
              </a:ext>
            </a:extLst>
          </p:cNvPr>
          <p:cNvCxnSpPr/>
          <p:nvPr/>
        </p:nvCxnSpPr>
        <p:spPr>
          <a:xfrm flipV="1">
            <a:off x="8749717" y="3598877"/>
            <a:ext cx="0" cy="1451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E88D09-6AE2-4E4C-AA79-9123A916910C}"/>
              </a:ext>
            </a:extLst>
          </p:cNvPr>
          <p:cNvCxnSpPr>
            <a:cxnSpLocks/>
          </p:cNvCxnSpPr>
          <p:nvPr/>
        </p:nvCxnSpPr>
        <p:spPr>
          <a:xfrm flipH="1">
            <a:off x="7071919" y="3582099"/>
            <a:ext cx="1677798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7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Ewing</dc:creator>
  <cp:lastModifiedBy>Greg Ewing</cp:lastModifiedBy>
  <cp:revision>3</cp:revision>
  <dcterms:created xsi:type="dcterms:W3CDTF">2019-02-04T07:43:38Z</dcterms:created>
  <dcterms:modified xsi:type="dcterms:W3CDTF">2019-02-04T08:12:04Z</dcterms:modified>
</cp:coreProperties>
</file>