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7" r:id="rId4"/>
    <p:sldId id="256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0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9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4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6619-4C90-49A3-86D3-7EB63C0C644E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E14-2F4E-4807-BF86-21B8B530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2" y="2030820"/>
            <a:ext cx="10228796" cy="27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9742" y="-67565"/>
            <a:ext cx="595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DuckWeb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Vision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2393" y="1523842"/>
            <a:ext cx="10962168" cy="3268062"/>
            <a:chOff x="699976" y="1499191"/>
            <a:chExt cx="10962168" cy="3268062"/>
          </a:xfrm>
        </p:grpSpPr>
        <p:sp>
          <p:nvSpPr>
            <p:cNvPr id="4" name="TextBox 3"/>
            <p:cNvSpPr txBox="1"/>
            <p:nvPr/>
          </p:nvSpPr>
          <p:spPr>
            <a:xfrm>
              <a:off x="4100403" y="1778126"/>
              <a:ext cx="756174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Bookman Old Style" panose="02050604050505020204" pitchFamily="18" charset="0"/>
                </a:rPr>
                <a:t>“To allow small website owners to leverage the combined power of similar small servers to better distribute their content”</a:t>
              </a:r>
              <a:endParaRPr lang="en-US" sz="36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99976" y="1499191"/>
              <a:ext cx="1096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99976" y="4767253"/>
              <a:ext cx="109621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utoShape 2" descr="Image result for flying duck drawing"/>
          <p:cNvSpPr>
            <a:spLocks noChangeAspect="1" noChangeArrowheads="1"/>
          </p:cNvSpPr>
          <p:nvPr/>
        </p:nvSpPr>
        <p:spPr bwMode="auto">
          <a:xfrm>
            <a:off x="155575" y="-144463"/>
            <a:ext cx="1668300" cy="16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10201"/>
          <a:stretch/>
        </p:blipFill>
        <p:spPr>
          <a:xfrm>
            <a:off x="459861" y="1686397"/>
            <a:ext cx="3142585" cy="30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5934906" y="1933371"/>
            <a:ext cx="0" cy="185273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656521" y="3786106"/>
            <a:ext cx="279636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pic>
        <p:nvPicPr>
          <p:cNvPr id="1026" name="Picture 2" descr="http://www.myiconfinder.com/uploads/iconsets/256-256-b8eb47f91f6999da10d346f1d609bdc9-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14" y="2781968"/>
            <a:ext cx="1989108" cy="19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3/Computer_lab_icon.svg/480px-Computer_lab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46" y="3439295"/>
            <a:ext cx="840220" cy="840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30738" y="1185354"/>
            <a:ext cx="791460" cy="1045484"/>
            <a:chOff x="4925123" y="823847"/>
            <a:chExt cx="791460" cy="1045484"/>
          </a:xfrm>
        </p:grpSpPr>
        <p:pic>
          <p:nvPicPr>
            <p:cNvPr id="1028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4687293" y="859566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estaurant.com/menu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452271" y="1745601"/>
            <a:ext cx="2492836" cy="134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3558" y="1971078"/>
            <a:ext cx="2387663" cy="13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00000">
            <a:off x="6521009" y="1984894"/>
            <a:ext cx="241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Request Site Content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 rot="1800000">
            <a:off x="6650021" y="2577369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Site Content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239290" y="-67565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 the User Sees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V="1">
            <a:off x="5934906" y="1933370"/>
            <a:ext cx="0" cy="372401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429358" y="3786106"/>
            <a:ext cx="502352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pic>
        <p:nvPicPr>
          <p:cNvPr id="1026" name="Picture 2" descr="http://www.myiconfinder.com/uploads/iconsets/256-256-b8eb47f91f6999da10d346f1d609bdc9-glo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14" y="2781968"/>
            <a:ext cx="1989108" cy="198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9/93/Computer_lab_icon.svg/480px-Computer_lab_ico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746" y="3439295"/>
            <a:ext cx="840220" cy="840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530738" y="1185354"/>
            <a:ext cx="791460" cy="1045484"/>
            <a:chOff x="4925123" y="823847"/>
            <a:chExt cx="791460" cy="1045484"/>
          </a:xfrm>
        </p:grpSpPr>
        <p:pic>
          <p:nvPicPr>
            <p:cNvPr id="1028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530738" y="5322206"/>
            <a:ext cx="791460" cy="1045484"/>
            <a:chOff x="4925123" y="823847"/>
            <a:chExt cx="791460" cy="1045484"/>
          </a:xfrm>
        </p:grpSpPr>
        <p:pic>
          <p:nvPicPr>
            <p:cNvPr id="15" name="Picture 4" descr="Computer Server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123" y="823847"/>
              <a:ext cx="661029" cy="102573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https://upload.wikimedia.org/wikipedia/commons/thumb/7/72/Storage_icon_of_three_disks.svg/489px-Storage_icon_of_three_disks.svg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55" y="1452616"/>
              <a:ext cx="424528" cy="416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2545361" y="2948980"/>
            <a:ext cx="1401060" cy="1655084"/>
            <a:chOff x="2355147" y="2140470"/>
            <a:chExt cx="1401060" cy="1655084"/>
          </a:xfrm>
        </p:grpSpPr>
        <p:grpSp>
          <p:nvGrpSpPr>
            <p:cNvPr id="11" name="Group 10"/>
            <p:cNvGrpSpPr/>
            <p:nvPr/>
          </p:nvGrpSpPr>
          <p:grpSpPr>
            <a:xfrm>
              <a:off x="2355147" y="2140470"/>
              <a:ext cx="791460" cy="1045484"/>
              <a:chOff x="4925123" y="823847"/>
              <a:chExt cx="791460" cy="1045484"/>
            </a:xfrm>
          </p:grpSpPr>
          <p:pic>
            <p:nvPicPr>
              <p:cNvPr id="12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507547" y="2292870"/>
              <a:ext cx="791460" cy="1045484"/>
              <a:chOff x="4925123" y="823847"/>
              <a:chExt cx="791460" cy="1045484"/>
            </a:xfrm>
          </p:grpSpPr>
          <p:pic>
            <p:nvPicPr>
              <p:cNvPr id="21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2659947" y="2445270"/>
              <a:ext cx="791460" cy="1045484"/>
              <a:chOff x="4925123" y="823847"/>
              <a:chExt cx="791460" cy="1045484"/>
            </a:xfrm>
          </p:grpSpPr>
          <p:pic>
            <p:nvPicPr>
              <p:cNvPr id="24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2812347" y="2597670"/>
              <a:ext cx="791460" cy="1045484"/>
              <a:chOff x="4925123" y="823847"/>
              <a:chExt cx="791460" cy="1045484"/>
            </a:xfrm>
          </p:grpSpPr>
          <p:pic>
            <p:nvPicPr>
              <p:cNvPr id="27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2964747" y="2750070"/>
              <a:ext cx="791460" cy="1045484"/>
              <a:chOff x="4925123" y="823847"/>
              <a:chExt cx="791460" cy="1045484"/>
            </a:xfrm>
          </p:grpSpPr>
          <p:pic>
            <p:nvPicPr>
              <p:cNvPr id="30" name="Picture 4" descr="Computer Server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5123" y="823847"/>
                <a:ext cx="661029" cy="1025735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10" descr="https://upload.wikimedia.org/wikipedia/commons/thumb/7/72/Storage_icon_of_three_disks.svg/489px-Storage_icon_of_three_disks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55" y="1452616"/>
                <a:ext cx="424528" cy="416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5" name="TextBox 34"/>
          <p:cNvSpPr txBox="1"/>
          <p:nvPr/>
        </p:nvSpPr>
        <p:spPr>
          <a:xfrm>
            <a:off x="4687293" y="859566"/>
            <a:ext cx="238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estaurant.com/menu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53176" y="6368334"/>
            <a:ext cx="414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artgallery.com/</a:t>
            </a:r>
            <a:r>
              <a:rPr lang="en-US" dirty="0" err="1" smtClean="0"/>
              <a:t>duckweb</a:t>
            </a:r>
            <a:r>
              <a:rPr lang="en-US" dirty="0" smtClean="0"/>
              <a:t>/</a:t>
            </a:r>
            <a:r>
              <a:rPr lang="en-US" b="1" dirty="0" smtClean="0"/>
              <a:t>restaurant</a:t>
            </a:r>
            <a:r>
              <a:rPr lang="en-US" dirty="0" smtClean="0"/>
              <a:t>/</a:t>
            </a:r>
            <a:r>
              <a:rPr lang="en-US" b="1" dirty="0" smtClean="0"/>
              <a:t>menu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36364" y="2483206"/>
            <a:ext cx="178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of </a:t>
            </a:r>
            <a:r>
              <a:rPr lang="en-US" dirty="0" err="1" smtClean="0"/>
              <a:t>DuckWeb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6452271" y="1745601"/>
            <a:ext cx="2492836" cy="134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383558" y="1971078"/>
            <a:ext cx="2387663" cy="134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800000">
            <a:off x="6734239" y="1984894"/>
            <a:ext cx="198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 Request redirect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 rot="1800000">
            <a:off x="6583590" y="2577369"/>
            <a:ext cx="171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 Redirect page</a:t>
            </a:r>
            <a:endParaRPr lang="en-US" b="1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322198" y="4279515"/>
            <a:ext cx="2019549" cy="118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6710927" y="4457257"/>
            <a:ext cx="1958188" cy="114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800000">
            <a:off x="6554041" y="4443382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 Request site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 rot="19800000">
            <a:off x="6996514" y="4965037"/>
            <a:ext cx="156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4. Site content</a:t>
            </a:r>
            <a:endParaRPr lang="en-US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750077" y="2171494"/>
            <a:ext cx="1725827" cy="1033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34157" y="4604064"/>
            <a:ext cx="1630956" cy="1039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800000">
            <a:off x="4058105" y="2304992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Sync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800000">
            <a:off x="4162973" y="4758346"/>
            <a:ext cx="99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Sync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214489" y="-67565"/>
            <a:ext cx="7763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What’s Actually Happening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775393" y="986271"/>
            <a:ext cx="3309164" cy="1394832"/>
          </a:xfrm>
          <a:prstGeom prst="roundRect">
            <a:avLst>
              <a:gd name="adj" fmla="val 5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Runs on all browsers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Completely transparent</a:t>
            </a:r>
          </a:p>
          <a:p>
            <a:pPr marL="571500" indent="-5715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Faster loading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28881" y="911722"/>
            <a:ext cx="3390944" cy="1358879"/>
          </a:xfrm>
          <a:prstGeom prst="roundRect">
            <a:avLst>
              <a:gd name="adj" fmla="val 5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No special code in website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Save money on hosting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Server easy to install</a:t>
            </a:r>
          </a:p>
        </p:txBody>
      </p:sp>
      <p:cxnSp>
        <p:nvCxnSpPr>
          <p:cNvPr id="73" name="Straight Arrow Connector 72"/>
          <p:cNvCxnSpPr>
            <a:stCxn id="78" idx="3"/>
          </p:cNvCxnSpPr>
          <p:nvPr/>
        </p:nvCxnSpPr>
        <p:spPr>
          <a:xfrm>
            <a:off x="3619825" y="1591162"/>
            <a:ext cx="1815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7" idx="2"/>
          </p:cNvCxnSpPr>
          <p:nvPr/>
        </p:nvCxnSpPr>
        <p:spPr>
          <a:xfrm flipH="1">
            <a:off x="9282223" y="2381103"/>
            <a:ext cx="1147752" cy="1025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4505" y="-67565"/>
            <a:ext cx="6262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Impacts on the World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12566" y="448064"/>
            <a:ext cx="11091070" cy="5414179"/>
            <a:chOff x="495107" y="448064"/>
            <a:chExt cx="11091070" cy="5414179"/>
          </a:xfrm>
        </p:grpSpPr>
        <p:sp>
          <p:nvSpPr>
            <p:cNvPr id="2" name="TextBox 1"/>
            <p:cNvSpPr txBox="1"/>
            <p:nvPr/>
          </p:nvSpPr>
          <p:spPr>
            <a:xfrm>
              <a:off x="3605338" y="4571148"/>
              <a:ext cx="7711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Empowers</a:t>
              </a:r>
              <a:r>
                <a:rPr lang="en-US" sz="2800" dirty="0" smtClean="0"/>
                <a:t> small businesses, students, and creators </a:t>
              </a:r>
            </a:p>
          </p:txBody>
        </p:sp>
        <p:pic>
          <p:nvPicPr>
            <p:cNvPr id="2050" name="Picture 2" descr="https://static.thenounproject.com/png/410105-2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07" y="448064"/>
              <a:ext cx="2801240" cy="2801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empowermen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56" y="3803274"/>
              <a:ext cx="2058969" cy="20589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605338" y="1584606"/>
              <a:ext cx="7980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Enables a more </a:t>
              </a:r>
              <a:r>
                <a:rPr lang="en-US" sz="2800" b="1" dirty="0" smtClean="0"/>
                <a:t>environmentally sustainable </a:t>
              </a:r>
              <a:r>
                <a:rPr lang="en-US" sz="2800" dirty="0" smtClean="0"/>
                <a:t>Internet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614916" y="3359887"/>
            <a:ext cx="1096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3442" y="-67565"/>
            <a:ext cx="3705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Future Work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055" y="6153511"/>
            <a:ext cx="2576945" cy="704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1479" y="1899499"/>
            <a:ext cx="43241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React, Material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Art Gallery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Server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Python, </a:t>
            </a:r>
            <a:r>
              <a:rPr lang="en-US" dirty="0" err="1" smtClean="0"/>
              <a:t>asyncio</a:t>
            </a:r>
            <a:r>
              <a:rPr lang="en-US" dirty="0" smtClean="0"/>
              <a:t>, </a:t>
            </a:r>
            <a:r>
              <a:rPr lang="en-US" dirty="0" err="1" smtClean="0"/>
              <a:t>aiohttp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Peer discovery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Back-end file sync </a:t>
            </a:r>
            <a:r>
              <a:rPr lang="en-US" smtClean="0"/>
              <a:t>with compression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Seamless file redirection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4867" y="1991832"/>
            <a:ext cx="52196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ata integrity with cryptographic hashing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 concurrency with timestamps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Dynamic web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Per-file server redirection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Peer connectivity and file distribution optimization</a:t>
            </a:r>
          </a:p>
        </p:txBody>
      </p:sp>
    </p:spTree>
    <p:extLst>
      <p:ext uri="{BB962C8B-B14F-4D97-AF65-F5344CB8AC3E}">
        <p14:creationId xmlns:p14="http://schemas.microsoft.com/office/powerpoint/2010/main" val="12745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163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Elias</dc:creator>
  <cp:lastModifiedBy>Alex Elias</cp:lastModifiedBy>
  <cp:revision>14</cp:revision>
  <dcterms:created xsi:type="dcterms:W3CDTF">2019-03-03T07:06:07Z</dcterms:created>
  <dcterms:modified xsi:type="dcterms:W3CDTF">2019-03-03T13:04:30Z</dcterms:modified>
</cp:coreProperties>
</file>