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2" y="2030820"/>
            <a:ext cx="10228796" cy="27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1"/>
            <a:ext cx="0" cy="1852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56521" y="3786106"/>
            <a:ext cx="279636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521009" y="1984894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Site Content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650021" y="2577369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Site Content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239290" y="-67565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 the User Sees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0"/>
            <a:ext cx="0" cy="372401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29358" y="3786106"/>
            <a:ext cx="502352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530738" y="5322206"/>
            <a:ext cx="791460" cy="1045484"/>
            <a:chOff x="4925123" y="823847"/>
            <a:chExt cx="791460" cy="1045484"/>
          </a:xfrm>
        </p:grpSpPr>
        <p:pic>
          <p:nvPicPr>
            <p:cNvPr id="15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2545361" y="2948980"/>
            <a:ext cx="1401060" cy="1655084"/>
            <a:chOff x="2355147" y="2140470"/>
            <a:chExt cx="1401060" cy="1655084"/>
          </a:xfrm>
        </p:grpSpPr>
        <p:grpSp>
          <p:nvGrpSpPr>
            <p:cNvPr id="11" name="Group 10"/>
            <p:cNvGrpSpPr/>
            <p:nvPr/>
          </p:nvGrpSpPr>
          <p:grpSpPr>
            <a:xfrm>
              <a:off x="2355147" y="2140470"/>
              <a:ext cx="791460" cy="1045484"/>
              <a:chOff x="4925123" y="823847"/>
              <a:chExt cx="791460" cy="1045484"/>
            </a:xfrm>
          </p:grpSpPr>
          <p:pic>
            <p:nvPicPr>
              <p:cNvPr id="12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7547" y="2292870"/>
              <a:ext cx="791460" cy="1045484"/>
              <a:chOff x="4925123" y="823847"/>
              <a:chExt cx="791460" cy="1045484"/>
            </a:xfrm>
          </p:grpSpPr>
          <p:pic>
            <p:nvPicPr>
              <p:cNvPr id="21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659947" y="2445270"/>
              <a:ext cx="791460" cy="1045484"/>
              <a:chOff x="4925123" y="823847"/>
              <a:chExt cx="791460" cy="1045484"/>
            </a:xfrm>
          </p:grpSpPr>
          <p:pic>
            <p:nvPicPr>
              <p:cNvPr id="24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812347" y="2597670"/>
              <a:ext cx="791460" cy="1045484"/>
              <a:chOff x="4925123" y="823847"/>
              <a:chExt cx="791460" cy="1045484"/>
            </a:xfrm>
          </p:grpSpPr>
          <p:pic>
            <p:nvPicPr>
              <p:cNvPr id="27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2964747" y="2750070"/>
              <a:ext cx="791460" cy="1045484"/>
              <a:chOff x="4925123" y="823847"/>
              <a:chExt cx="791460" cy="1045484"/>
            </a:xfrm>
          </p:grpSpPr>
          <p:pic>
            <p:nvPicPr>
              <p:cNvPr id="30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3176" y="6368334"/>
            <a:ext cx="414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artgallery.com/</a:t>
            </a:r>
            <a:r>
              <a:rPr lang="en-US" dirty="0" err="1" smtClean="0"/>
              <a:t>duckweb</a:t>
            </a:r>
            <a:r>
              <a:rPr lang="en-US" dirty="0" smtClean="0"/>
              <a:t>/</a:t>
            </a:r>
            <a:r>
              <a:rPr lang="en-US" b="1" dirty="0" smtClean="0"/>
              <a:t>restaurant</a:t>
            </a:r>
            <a:r>
              <a:rPr lang="en-US" dirty="0" smtClean="0"/>
              <a:t>/</a:t>
            </a:r>
            <a:r>
              <a:rPr lang="en-US" b="1" dirty="0" smtClean="0"/>
              <a:t>menu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6364" y="2483206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of </a:t>
            </a:r>
            <a:r>
              <a:rPr lang="en-US" dirty="0" err="1" smtClean="0"/>
              <a:t>DuckWeb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734239" y="1984894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redirect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583590" y="2577369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Redirect page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322198" y="4279515"/>
            <a:ext cx="2019549" cy="118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710927" y="4457257"/>
            <a:ext cx="1958188" cy="114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800000">
            <a:off x="6554041" y="4443382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Request site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9800000">
            <a:off x="6996514" y="496503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Site content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750077" y="2171494"/>
            <a:ext cx="1725827" cy="1033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4157" y="4604064"/>
            <a:ext cx="1630956" cy="1039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800000">
            <a:off x="4058105" y="2304992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00000">
            <a:off x="4162973" y="4758346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14489" y="-67565"/>
            <a:ext cx="7763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What’s Actually Happening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6</cp:revision>
  <dcterms:created xsi:type="dcterms:W3CDTF">2019-03-03T07:06:07Z</dcterms:created>
  <dcterms:modified xsi:type="dcterms:W3CDTF">2019-03-03T07:41:01Z</dcterms:modified>
</cp:coreProperties>
</file>