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6F21-2E47-4EB4-AA95-D11E765E267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A2A2-B504-4E38-BDAC-C05A10785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0993" y="6234545"/>
            <a:ext cx="731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Alex Elias • Greg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Hansell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 • Ethan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Rambacher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 • Ethan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Cantlin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9" y="850885"/>
            <a:ext cx="9576816" cy="40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Vision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5854" y="502952"/>
            <a:ext cx="84337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Increase safety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Real time information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GPS denied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Private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Distributed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Decentralized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Road safety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Anonymous</a:t>
            </a:r>
          </a:p>
          <a:p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No more private than looking at the road</a:t>
            </a: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Image result for bison 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7" b="21287"/>
          <a:stretch/>
        </p:blipFill>
        <p:spPr bwMode="auto">
          <a:xfrm flipH="1">
            <a:off x="426782" y="2148854"/>
            <a:ext cx="3894087" cy="2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1169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The Country Roads Solution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70" y="6172170"/>
            <a:ext cx="2987074" cy="51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343" y="228635"/>
            <a:ext cx="4693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Next Steps</a:t>
            </a:r>
            <a:endParaRPr lang="en-US" sz="7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9</cp:revision>
  <dcterms:created xsi:type="dcterms:W3CDTF">2019-10-20T01:48:15Z</dcterms:created>
  <dcterms:modified xsi:type="dcterms:W3CDTF">2019-10-20T02:48:48Z</dcterms:modified>
</cp:coreProperties>
</file>