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0"/>
  </p:normalViewPr>
  <p:slideViewPr>
    <p:cSldViewPr>
      <p:cViewPr>
        <p:scale>
          <a:sx n="50" d="100"/>
          <a:sy n="50" d="100"/>
        </p:scale>
        <p:origin x="2040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EE095-C14E-4171-8175-C18B9C0381D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33744-A8EE-4C3B-9A44-BACF323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0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3744-A8EE-4C3B-9A44-BACF323785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6F21-2E47-4EB4-AA95-D11E765E267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0993" y="6234545"/>
            <a:ext cx="731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Alex Elias • Greg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Hansell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 • Ethan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Rambacher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 • Ethan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Cantlin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9" y="850885"/>
            <a:ext cx="9576816" cy="40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70" y="6172170"/>
            <a:ext cx="2987074" cy="519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343" y="228635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Vision</a:t>
            </a:r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9758" y="2122886"/>
            <a:ext cx="6766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Increase driving safety using real-time, non-invasive, and anonymous data communicated between cars and distributed relay centers. </a:t>
            </a:r>
          </a:p>
          <a:p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 result for bison 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7" b="21287"/>
          <a:stretch/>
        </p:blipFill>
        <p:spPr bwMode="auto">
          <a:xfrm flipH="1">
            <a:off x="426782" y="2148854"/>
            <a:ext cx="3894087" cy="22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883977" y="1965977"/>
            <a:ext cx="10332607" cy="15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099" y="4617707"/>
            <a:ext cx="10515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43" y="320074"/>
            <a:ext cx="7178020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Our Pledge</a:t>
            </a:r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059" y="2331732"/>
            <a:ext cx="6370320" cy="5212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Country Road strives to ensure 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collected data 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is no more specific than someone could collect standing on the side of the road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70" y="6172170"/>
            <a:ext cx="2987074" cy="519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32" y="1965975"/>
            <a:ext cx="3059753" cy="35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70" y="6172170"/>
            <a:ext cx="2987074" cy="519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343" y="228635"/>
            <a:ext cx="797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The Country Roads </a:t>
            </a:r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Way</a:t>
            </a:r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3074" name="Picture 2" descr="https://scontent.fbed1-1.fna.fbcdn.net/v/t1.15752-9/75380267_677214232687349_8723629674019684352_n.png?_nc_cat=100&amp;_nc_oc=AQnPzhqeovxYYUIPt8sOnC6FsztRBbIcUD_0WElK72eI6JHNobdeLRWQ9MFdKaoWH3U&amp;_nc_ht=scontent.fbed1-1.fna&amp;oh=e697f3ceec5235d45ada814a23c10163&amp;oe=5E5A8A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94" y="1600219"/>
            <a:ext cx="8686510" cy="429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54343" y="1466118"/>
            <a:ext cx="2664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Roboto Medium" panose="02000000000000000000"/>
              </a:rPr>
              <a:t>Relay Location:</a:t>
            </a:r>
            <a:endParaRPr lang="en-US" sz="3600" dirty="0">
              <a:latin typeface="Roboto Medium" panose="0200000000000000000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Station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Station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Street Name</a:t>
            </a:r>
            <a:endParaRPr lang="en-US" sz="2400" dirty="0">
              <a:latin typeface="Roboto Medium" panose="020000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4343" y="3220444"/>
            <a:ext cx="23268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Roboto Medium" panose="02000000000000000000"/>
              </a:rPr>
              <a:t>Car Info: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Fuel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Travel 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Medium" panose="02000000000000000000"/>
              </a:rPr>
              <a:t>Timestamp</a:t>
            </a:r>
            <a:endParaRPr lang="en-US" sz="2400" dirty="0">
              <a:latin typeface="Roboto Medium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998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43" y="228635"/>
            <a:ext cx="6092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Our Secret Recipe</a:t>
            </a:r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865871" y="2876748"/>
            <a:ext cx="2011658" cy="1097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Relay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2328558" y="1428964"/>
            <a:ext cx="2011658" cy="10972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647117" y="1328112"/>
            <a:ext cx="2011658" cy="10972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Car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15293" y="2948799"/>
            <a:ext cx="2011658" cy="1097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Relay</a:t>
            </a:r>
            <a:endParaRPr lang="en-US" sz="4400" dirty="0"/>
          </a:p>
        </p:txBody>
      </p:sp>
      <p:sp>
        <p:nvSpPr>
          <p:cNvPr id="9" name="Oval 8"/>
          <p:cNvSpPr/>
          <p:nvPr/>
        </p:nvSpPr>
        <p:spPr>
          <a:xfrm>
            <a:off x="9414842" y="2863317"/>
            <a:ext cx="2011658" cy="1097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Relay</a:t>
            </a:r>
            <a:endParaRPr lang="en-US" sz="4400" dirty="0"/>
          </a:p>
        </p:txBody>
      </p:sp>
      <p:sp>
        <p:nvSpPr>
          <p:cNvPr id="10" name="Oval 9"/>
          <p:cNvSpPr/>
          <p:nvPr/>
        </p:nvSpPr>
        <p:spPr>
          <a:xfrm>
            <a:off x="1494141" y="4594701"/>
            <a:ext cx="3596599" cy="15239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Requester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5918544" y="4808059"/>
            <a:ext cx="2377414" cy="10972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Database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414842" y="4808059"/>
            <a:ext cx="2011658" cy="109726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GUI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6" idx="3"/>
            <a:endCxn id="5" idx="0"/>
          </p:cNvCxnSpPr>
          <p:nvPr/>
        </p:nvCxnSpPr>
        <p:spPr>
          <a:xfrm>
            <a:off x="4340216" y="1977598"/>
            <a:ext cx="1531484" cy="8991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5" idx="0"/>
          </p:cNvCxnSpPr>
          <p:nvPr/>
        </p:nvCxnSpPr>
        <p:spPr>
          <a:xfrm flipH="1">
            <a:off x="5871700" y="1876746"/>
            <a:ext cx="1775417" cy="100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>
            <a:off x="9658775" y="1876746"/>
            <a:ext cx="761896" cy="986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0" idx="2"/>
          </p:cNvCxnSpPr>
          <p:nvPr/>
        </p:nvCxnSpPr>
        <p:spPr>
          <a:xfrm>
            <a:off x="1021122" y="4046067"/>
            <a:ext cx="473019" cy="1310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1"/>
            <a:endCxn id="8" idx="0"/>
          </p:cNvCxnSpPr>
          <p:nvPr/>
        </p:nvCxnSpPr>
        <p:spPr>
          <a:xfrm flipH="1">
            <a:off x="1021122" y="1977598"/>
            <a:ext cx="1307436" cy="971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8" idx="6"/>
          </p:cNvCxnSpPr>
          <p:nvPr/>
        </p:nvCxnSpPr>
        <p:spPr>
          <a:xfrm flipH="1">
            <a:off x="2026951" y="3425382"/>
            <a:ext cx="2838920" cy="72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5" idx="6"/>
          </p:cNvCxnSpPr>
          <p:nvPr/>
        </p:nvCxnSpPr>
        <p:spPr>
          <a:xfrm flipH="1">
            <a:off x="6877529" y="3411951"/>
            <a:ext cx="2537313" cy="13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1" idx="1"/>
          </p:cNvCxnSpPr>
          <p:nvPr/>
        </p:nvCxnSpPr>
        <p:spPr>
          <a:xfrm flipV="1">
            <a:off x="5090740" y="5356693"/>
            <a:ext cx="82780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3"/>
            <a:endCxn id="12" idx="1"/>
          </p:cNvCxnSpPr>
          <p:nvPr/>
        </p:nvCxnSpPr>
        <p:spPr>
          <a:xfrm>
            <a:off x="8295958" y="5356693"/>
            <a:ext cx="11188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43" y="22863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7200" dirty="0" smtClean="0">
                <a:solidFill>
                  <a:prstClr val="black"/>
                </a:solidFill>
                <a:latin typeface="Roboto Medium" panose="02000000000000000000" pitchFamily="2" charset="0"/>
                <a:cs typeface="+mn-cs"/>
              </a:rPr>
              <a:t>Larger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64" y="1577816"/>
            <a:ext cx="7338869" cy="1877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>
              <a:latin typeface="Roboto Medium" panose="0200000000000000000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Roboto Medium" panose="02000000000000000000"/>
              </a:rPr>
              <a:t>Communication between self-driving and human operated cars</a:t>
            </a:r>
          </a:p>
          <a:p>
            <a:pPr marL="0" indent="0">
              <a:buNone/>
            </a:pPr>
            <a:endParaRPr lang="en-US" sz="3000" dirty="0">
              <a:latin typeface="Roboto Medium" panose="02000000000000000000"/>
            </a:endParaRPr>
          </a:p>
          <a:p>
            <a:pPr marL="0" indent="0">
              <a:buNone/>
            </a:pPr>
            <a:endParaRPr lang="en-US" sz="3000" dirty="0" smtClean="0">
              <a:latin typeface="Roboto Medium" panose="0200000000000000000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038651" y="3363256"/>
            <a:ext cx="7201682" cy="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2976" y="3673610"/>
            <a:ext cx="5624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Roboto Medium" panose="02000000000000000000"/>
              </a:rPr>
              <a:t>Increases user </a:t>
            </a:r>
            <a:r>
              <a:rPr lang="en-US" sz="3000" b="1" dirty="0" smtClean="0">
                <a:latin typeface="Roboto Medium" panose="02000000000000000000"/>
              </a:rPr>
              <a:t>privacy</a:t>
            </a:r>
            <a:r>
              <a:rPr lang="en-US" sz="3000" dirty="0" smtClean="0">
                <a:latin typeface="Roboto Medium" panose="02000000000000000000"/>
              </a:rPr>
              <a:t> and data </a:t>
            </a:r>
            <a:r>
              <a:rPr lang="en-US" sz="3000" b="1" dirty="0" smtClean="0">
                <a:latin typeface="Roboto Medium" panose="02000000000000000000"/>
              </a:rPr>
              <a:t>security</a:t>
            </a:r>
          </a:p>
          <a:p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4497265" y="5074902"/>
            <a:ext cx="589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Roboto Medium" panose="02000000000000000000"/>
              </a:rPr>
              <a:t>Reduces reliance on GPS enabled phones</a:t>
            </a:r>
            <a:endParaRPr lang="en-US" sz="3000" b="1" dirty="0" smtClean="0">
              <a:latin typeface="Roboto Medium" panose="02000000000000000000"/>
            </a:endParaRPr>
          </a:p>
          <a:p>
            <a:endParaRPr lang="en-US" sz="3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38651" y="4644362"/>
            <a:ext cx="7201682" cy="44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Image result for earth line 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0" y="2514610"/>
            <a:ext cx="2834609" cy="283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0" name="Picture 32" descr="Image result for google cloud sq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69" y="3604623"/>
            <a:ext cx="4484441" cy="27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343" y="228635"/>
            <a:ext cx="5799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Technology Used</a:t>
            </a:r>
          </a:p>
        </p:txBody>
      </p:sp>
      <p:pic>
        <p:nvPicPr>
          <p:cNvPr id="2050" name="Picture 2" descr="Image result for arduin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35" y="1500799"/>
            <a:ext cx="2077596" cy="14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26" y="2716143"/>
            <a:ext cx="2377414" cy="222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2" y="4930430"/>
            <a:ext cx="4471904" cy="12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97" y="3451420"/>
            <a:ext cx="1470119" cy="14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Front-end - Html Css Javascript Logo Clipart (800x450), Png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88" y="1500799"/>
            <a:ext cx="3471572" cy="19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c++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69" y="2087197"/>
            <a:ext cx="1118955" cy="12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w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54" y="1707628"/>
            <a:ext cx="1991984" cy="11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mage result for dannon logo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7" b="23125"/>
          <a:stretch/>
        </p:blipFill>
        <p:spPr bwMode="auto">
          <a:xfrm>
            <a:off x="4768481" y="4646694"/>
            <a:ext cx="3174561" cy="169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70" y="6172170"/>
            <a:ext cx="2987074" cy="519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343" y="228635"/>
            <a:ext cx="4094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Future Work</a:t>
            </a:r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5" y="2239298"/>
            <a:ext cx="5486340" cy="393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Interface </a:t>
            </a:r>
            <a:r>
              <a:rPr lang="en-US" sz="33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directly with </a:t>
            </a:r>
            <a:r>
              <a:rPr lang="en-US" sz="33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 ECU </a:t>
            </a:r>
            <a:r>
              <a:rPr lang="en-US" sz="33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through </a:t>
            </a:r>
            <a:r>
              <a:rPr lang="en-US" sz="33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OBD port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Broaden </a:t>
            </a:r>
            <a:r>
              <a:rPr lang="en-US" sz="33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spectrum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customizable </a:t>
            </a:r>
            <a:r>
              <a:rPr lang="en-US" sz="33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alerts 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Peer-to-peer </a:t>
            </a:r>
            <a:r>
              <a:rPr lang="en-US" sz="33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sharing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3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2" name="Picture 2" descr="Image result for delorean lin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730" y="1965976"/>
            <a:ext cx="5852097" cy="32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124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  <vt:lpstr>PowerPoint Presentation</vt:lpstr>
      <vt:lpstr>Our Pledge</vt:lpstr>
      <vt:lpstr>PowerPoint Presentation</vt:lpstr>
      <vt:lpstr>PowerPoint Presentation</vt:lpstr>
      <vt:lpstr>Larger Impacts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Ethan Cantlin</cp:lastModifiedBy>
  <cp:revision>30</cp:revision>
  <dcterms:created xsi:type="dcterms:W3CDTF">2019-10-20T01:48:15Z</dcterms:created>
  <dcterms:modified xsi:type="dcterms:W3CDTF">2019-10-20T15:38:29Z</dcterms:modified>
</cp:coreProperties>
</file>