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 Kelso, Mark Boutwell, Joel Gardyasz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6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Controllers shall store all relevant data to the object it is attached to.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Unity built-in functions shall be used when relevant.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system shall require no more than three software engineers to complete the project.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project shall be completed with Unity2D, coded in C#, and managed with </a:t>
            </a:r>
            <a:r>
              <a:rPr lang="en-US" dirty="0" err="1"/>
              <a:t>Git</a:t>
            </a:r>
            <a:r>
              <a:rPr lang="en-US" dirty="0"/>
              <a:t> version control.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project, along with its required documentation and presentation brief, shall be completed no later than 11 April 2016.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project shall be completed with only free software engineering tools.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overall size of the project, including necessary documentation, shall take no more than 1GB of memory.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94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remain secure during development.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system shall be stored and version controlled using </a:t>
            </a:r>
            <a:r>
              <a:rPr lang="en-US" dirty="0" err="1"/>
              <a:t>Git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system shall execute as a standalone application for Windows, OS X, and Linux devices.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3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be readable to all speakers of the English language.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system shall minimize the required time to test.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shall meet the minimum Unity System Requirements in order to play the video game.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5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2612" y="2097088"/>
            <a:ext cx="5943600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2D game (similar to Legend of Zelda)</a:t>
            </a:r>
          </a:p>
          <a:p>
            <a:r>
              <a:rPr lang="en-US" dirty="0" smtClean="0"/>
              <a:t>Player is a transistor</a:t>
            </a:r>
          </a:p>
          <a:p>
            <a:r>
              <a:rPr lang="en-US" dirty="0" smtClean="0"/>
              <a:t>Fight off resistors and capacitors</a:t>
            </a:r>
          </a:p>
          <a:p>
            <a:r>
              <a:rPr lang="en-US" dirty="0" smtClean="0"/>
              <a:t>Laplace Transform to become powerful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We were interested in game design</a:t>
            </a:r>
          </a:p>
          <a:p>
            <a:r>
              <a:rPr lang="en-US" dirty="0" smtClean="0"/>
              <a:t>Wanted to put our own take on a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similar games out there</a:t>
            </a:r>
          </a:p>
          <a:p>
            <a:r>
              <a:rPr lang="en-US" dirty="0" smtClean="0"/>
              <a:t>But none with an evil transistor</a:t>
            </a:r>
          </a:p>
          <a:p>
            <a:r>
              <a:rPr lang="en-US" dirty="0" smtClean="0"/>
              <a:t>Fills the need of people wanting games where they can fight against resistors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player shall be able to move up, down, left, and right, unless stopped by a wall. </a:t>
            </a:r>
            <a:endParaRPr lang="en-US" dirty="0" smtClean="0"/>
          </a:p>
          <a:p>
            <a:r>
              <a:rPr lang="en-US" dirty="0"/>
              <a:t>The software shall feature music and sound effects.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player shall be able to navigate into other areas and rooms in their environment.  These rooms shall load and open once the player has indicated their desire to enter. </a:t>
            </a:r>
            <a:endParaRPr lang="en-US" dirty="0" smtClean="0"/>
          </a:p>
          <a:p>
            <a:r>
              <a:rPr lang="en-US" dirty="0"/>
              <a:t>The player and enemies shall have a set amount of health.  If this is depleted, the player/enemy shall die.  If the player dies the game shall 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shall be able to start a new game. </a:t>
            </a:r>
            <a:endParaRPr lang="en-US" dirty="0" smtClean="0"/>
          </a:p>
          <a:p>
            <a:r>
              <a:rPr lang="en-US" dirty="0"/>
              <a:t>The player shall be able to pause the current game to pull up a pause menu.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environment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shall run on a PC using the latest version of either Windows, OSX, or Linux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application should support keyboard and mouse input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and human factors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shall support users of all skill levels and of all ages. </a:t>
            </a:r>
            <a:endParaRPr lang="en-US" dirty="0" smtClean="0"/>
          </a:p>
          <a:p>
            <a:r>
              <a:rPr lang="en-US" dirty="0"/>
              <a:t>The game shall accommodate all players by having an ability to increase or decrease audio and font size. </a:t>
            </a:r>
            <a:endParaRPr lang="en-US" dirty="0" smtClean="0"/>
          </a:p>
          <a:p>
            <a:r>
              <a:rPr lang="en-US" dirty="0"/>
              <a:t>The software should be bug free.  The game should not let users exploit bugs to cheat and achieve a higher score.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9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shall be able view a manual consisting of game features and mechanics. </a:t>
            </a:r>
            <a:endParaRPr lang="en-US" dirty="0" smtClean="0"/>
          </a:p>
          <a:p>
            <a:r>
              <a:rPr lang="en-US" dirty="0"/>
              <a:t>All game documentation shall be put online for the users to explore all aspects of the game and its design and implementation.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545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Trebuchet MS</vt:lpstr>
      <vt:lpstr>Tw Cen MT</vt:lpstr>
      <vt:lpstr>Arial</vt:lpstr>
      <vt:lpstr>Circuit</vt:lpstr>
      <vt:lpstr>Sinister Transistor</vt:lpstr>
      <vt:lpstr>Sinister Transistor</vt:lpstr>
      <vt:lpstr>Sinister Transistor   </vt:lpstr>
      <vt:lpstr>Sinister Transistor</vt:lpstr>
      <vt:lpstr>Functional Requirements</vt:lpstr>
      <vt:lpstr>Interface requirements</vt:lpstr>
      <vt:lpstr>Physical environment requirements</vt:lpstr>
      <vt:lpstr>User and human factors requirements</vt:lpstr>
      <vt:lpstr>Documentation requirements</vt:lpstr>
      <vt:lpstr>Data requirements</vt:lpstr>
      <vt:lpstr>Resource Requirements</vt:lpstr>
      <vt:lpstr>Security Requirements</vt:lpstr>
      <vt:lpstr>Quality Assurance Requirements</vt:lpstr>
      <vt:lpstr>Use case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Sinister Transistor</dc:title>
  <dc:creator>Microsoft account</dc:creator>
  <cp:lastModifiedBy>gregkelso</cp:lastModifiedBy>
  <cp:revision>5</cp:revision>
  <dcterms:created xsi:type="dcterms:W3CDTF">2016-04-19T15:07:41Z</dcterms:created>
  <dcterms:modified xsi:type="dcterms:W3CDTF">2016-04-20T23:17:30Z</dcterms:modified>
</cp:coreProperties>
</file>