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Sinister Transistor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Greg Kelso, Mark Boutwell, Joel Gardyasz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6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Sinister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2D game (similar to Legend of Zelda)</a:t>
            </a:r>
          </a:p>
          <a:p>
            <a:r>
              <a:rPr lang="en-US" dirty="0" smtClean="0"/>
              <a:t>Player is a transistor</a:t>
            </a:r>
          </a:p>
          <a:p>
            <a:r>
              <a:rPr lang="en-US" dirty="0" smtClean="0"/>
              <a:t>Fight off resistors and capacitors</a:t>
            </a:r>
          </a:p>
          <a:p>
            <a:r>
              <a:rPr lang="en-US" dirty="0" smtClean="0"/>
              <a:t>Laplace Transform to become powerful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Sinister Transistor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We were interested in game design</a:t>
            </a:r>
          </a:p>
          <a:p>
            <a:r>
              <a:rPr lang="en-US" dirty="0" smtClean="0"/>
              <a:t>Wanted to put our own take on a game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Sinister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similar games out there</a:t>
            </a:r>
          </a:p>
          <a:p>
            <a:r>
              <a:rPr lang="en-US" dirty="0" smtClean="0"/>
              <a:t>But none with an evil transistor</a:t>
            </a:r>
          </a:p>
          <a:p>
            <a:r>
              <a:rPr lang="en-US" dirty="0" smtClean="0"/>
              <a:t>Fills the need of people wanting games where they can fight against resistors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2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55</TotalTime>
  <Words>87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Sinister Transistor</vt:lpstr>
      <vt:lpstr>Sinister Transistor</vt:lpstr>
      <vt:lpstr>Sinister Transistor   </vt:lpstr>
      <vt:lpstr>Sinister Transistor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Sinister Transistor</dc:title>
  <dc:creator>Microsoft account</dc:creator>
  <cp:lastModifiedBy>Microsoft account</cp:lastModifiedBy>
  <cp:revision>3</cp:revision>
  <dcterms:created xsi:type="dcterms:W3CDTF">2016-04-19T15:07:41Z</dcterms:created>
  <dcterms:modified xsi:type="dcterms:W3CDTF">2016-04-19T16:03:06Z</dcterms:modified>
</cp:coreProperties>
</file>