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5DB0-F767-3647-898D-8CA24462686B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B860-2C94-E04D-96FB-B66C3F20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0D9AC-3E0A-B84E-9722-CB8B2B516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8C1E5B-8173-C04E-BDF5-12B0F6A404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18884" y="735430"/>
            <a:ext cx="5033065" cy="32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1669-19A8-4F4E-8307-03719291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880D3-8DFF-704E-81A4-A0548E57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882-A92E-7645-84C0-72CD609A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87D9-B59B-3D45-A3DD-891C050A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9560-1EFD-DB42-B1A7-B3BEC676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D784E-7BDD-3B4D-A09C-AC8D4D40E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AEE58-11E6-EC44-AF07-AE74761E3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9B91-14CC-3647-B973-1CEE19E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7764-026F-6C43-94C2-FFBF2134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3195-29EB-B545-909C-D8B40DFD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5AED-CFB0-9D46-9BF0-C843F92E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256CC-D35C-F847-82B8-1E5B4BB82B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425" y="136525"/>
            <a:ext cx="2693504" cy="1737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C3296B-BA86-9E44-863C-04606A9038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878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7B4404-475C-8647-AC1A-30DAC84DEA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95808" y="166341"/>
            <a:ext cx="2453758" cy="15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D511-81FC-C24C-BF2F-B856046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C5F08-3F0C-FE42-BF61-E583C44F3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36ED17-69C0-CF4D-9C7F-49BDCC95B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3830" y="136525"/>
            <a:ext cx="1726527" cy="11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6103-F96D-CC47-9764-61D840E1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D9D4-192E-BD41-845D-906F04AC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3E6E8-E02B-1E41-B8E9-83FF60F6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5F92-6968-AD42-BDB9-8DA9A62B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8F83-D95C-EA46-BDB8-02FDF8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E221-037C-E344-AB63-3A7C76C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3C57-3A7D-0A44-84F6-CF0ABD53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2457-D29C-EA4F-991B-CB453F1E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29C78-2184-C44E-BE6C-5C5D5DF7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7A418-18B6-1D42-ADB0-23FE878EA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B136D-8730-6149-9E8C-817A7E1F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CF50C-9C46-DB4E-BFCC-14749DBF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657D6-8A67-9C40-9949-013B2EF6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AD06-321D-BD47-9D68-F514C9A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4453-FAB1-684B-9E7E-1924AA03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CEC50-1C99-204C-BA32-E68752DC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1CE0F-3F9D-9F4F-9156-1B6DC6BA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728DD-6325-2540-BC68-E6460983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8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776BC-234E-9C45-BFB0-04F6874B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E8C3-BDC3-C44A-B8C2-CB33FB1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EC0D-F3B9-9C44-88DB-0C44057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7D4-4F31-B044-B613-E170FD0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4004-E219-4444-9E03-98DB4616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4ABE9-F777-834B-B43F-6D23A9CF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61A07-601C-D747-BE5B-9548EF92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167B3-9594-534A-94C2-FDF6F6E2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7DCD2-D3CA-CF46-A52A-68B6933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3ADA-E4A3-AF4B-8503-6E07BEF3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FF285-5C95-8841-B5B8-927F3E401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B9B04-AAE5-234C-9E7A-F57B967C0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83D94-A8DD-4646-8051-7351F674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D2174-53DD-6B46-B6B7-120FA8F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94A86-BB85-C34A-82EB-64EF460F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095FF-45E5-F147-B85E-E34C742A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618C7-CC1A-A643-91C0-04ED1710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F87C-604B-F345-96C8-9D0C479FB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59-EC7A-E14A-8753-E89D692B85A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2DC6-D492-0C41-8893-522F890C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9108-DCDE-584B-9504-6950022D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01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DDED-19EE-A445-BBDC-F1B38D0228E3}"/>
              </a:ext>
            </a:extLst>
          </p:cNvPr>
          <p:cNvSpPr txBox="1">
            <a:spLocks/>
          </p:cNvSpPr>
          <p:nvPr/>
        </p:nvSpPr>
        <p:spPr>
          <a:xfrm>
            <a:off x="543339" y="1992165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7B16A-D491-8D41-AB37-12F25D8614F2}"/>
              </a:ext>
            </a:extLst>
          </p:cNvPr>
          <p:cNvSpPr txBox="1">
            <a:spLocks/>
          </p:cNvSpPr>
          <p:nvPr/>
        </p:nvSpPr>
        <p:spPr>
          <a:xfrm>
            <a:off x="543339" y="2560354"/>
            <a:ext cx="50457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0" i="0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585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Content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6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Nanci Lancaster</cp:lastModifiedBy>
  <cp:revision>8</cp:revision>
  <dcterms:created xsi:type="dcterms:W3CDTF">2019-04-03T14:51:32Z</dcterms:created>
  <dcterms:modified xsi:type="dcterms:W3CDTF">2019-04-03T16:50:07Z</dcterms:modified>
</cp:coreProperties>
</file>