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5" r:id="rId4"/>
    <p:sldId id="26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81"/>
    <a:srgbClr val="2D3191"/>
    <a:srgbClr val="E21D39"/>
    <a:srgbClr val="013B74"/>
    <a:srgbClr val="1E98C9"/>
    <a:srgbClr val="4EB7C5"/>
    <a:srgbClr val="1E988A"/>
    <a:srgbClr val="B0E1D8"/>
    <a:srgbClr val="9FDED5"/>
    <a:srgbClr val="53A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8" autoAdjust="0"/>
    <p:restoredTop sz="94475"/>
  </p:normalViewPr>
  <p:slideViewPr>
    <p:cSldViewPr snapToGrid="0" snapToObjects="1">
      <p:cViewPr>
        <p:scale>
          <a:sx n="170" d="100"/>
          <a:sy n="170" d="100"/>
        </p:scale>
        <p:origin x="512" y="-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781666"/>
            <a:ext cx="9143999" cy="1321357"/>
          </a:xfrm>
          <a:noFill/>
        </p:spPr>
        <p:txBody>
          <a:bodyPr lIns="360000" anchor="ctr">
            <a:noAutofit/>
          </a:bodyPr>
          <a:lstStyle>
            <a:lvl1pPr marL="0" indent="0" algn="ctr">
              <a:buNone/>
              <a:defRPr sz="48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 smtClean="0"/>
              <a:t>Click to Edit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01470"/>
            <a:ext cx="9144000" cy="403106"/>
          </a:xfrm>
          <a:noFill/>
          <a:ln>
            <a:noFill/>
          </a:ln>
        </p:spPr>
        <p:txBody>
          <a:bodyPr lIns="360000">
            <a:no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 smtClean="0"/>
              <a:t>Title /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5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94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675" y="277317"/>
            <a:ext cx="3807502" cy="146154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3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2D31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848412"/>
            <a:ext cx="9144000" cy="4295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6897" y="47673"/>
            <a:ext cx="7733291" cy="80073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1951" y="1200151"/>
            <a:ext cx="7280107" cy="3394472"/>
          </a:xfrm>
        </p:spPr>
        <p:txBody>
          <a:bodyPr/>
          <a:lstStyle>
            <a:lvl1pPr>
              <a:buClr>
                <a:srgbClr val="2BC3F3"/>
              </a:buClr>
              <a:defRPr sz="2800">
                <a:latin typeface="Arial"/>
                <a:cs typeface="Arial"/>
              </a:defRPr>
            </a:lvl1pPr>
            <a:lvl2pPr>
              <a:buClr>
                <a:srgbClr val="2BC3F3"/>
              </a:buClr>
              <a:defRPr sz="2400">
                <a:latin typeface="Arial"/>
                <a:cs typeface="Arial"/>
              </a:defRPr>
            </a:lvl2pPr>
            <a:lvl3pPr>
              <a:buClr>
                <a:srgbClr val="2BC3F3"/>
              </a:buClr>
              <a:defRPr sz="2000">
                <a:latin typeface="Arial"/>
                <a:cs typeface="Arial"/>
              </a:defRPr>
            </a:lvl3pPr>
            <a:lvl4pPr>
              <a:buClr>
                <a:srgbClr val="2BC3F3"/>
              </a:buClr>
              <a:defRPr>
                <a:latin typeface="Arial"/>
                <a:cs typeface="Arial"/>
              </a:defRPr>
            </a:lvl4pPr>
            <a:lvl5pPr>
              <a:buClr>
                <a:srgbClr val="2BC3F3"/>
              </a:buCl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</a:t>
            </a:r>
            <a:r>
              <a:rPr lang="en-CA" dirty="0" err="1" smtClean="0"/>
              <a:t>levelv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8" t="47796" r="44145" b="47832"/>
          <a:stretch/>
        </p:blipFill>
        <p:spPr>
          <a:xfrm>
            <a:off x="8123959" y="4863545"/>
            <a:ext cx="810888" cy="168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0" t="13229" b="21740"/>
          <a:stretch/>
        </p:blipFill>
        <p:spPr>
          <a:xfrm>
            <a:off x="8030188" y="47673"/>
            <a:ext cx="1113812" cy="8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9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27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5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781666"/>
            <a:ext cx="9144001" cy="1321357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" y="2766558"/>
            <a:ext cx="9144000" cy="403106"/>
          </a:xfrm>
        </p:spPr>
        <p:txBody>
          <a:bodyPr/>
          <a:lstStyle/>
          <a:p>
            <a:r>
              <a:rPr lang="en-US" dirty="0" smtClean="0"/>
              <a:t>Name /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 to edit </a:t>
            </a:r>
            <a:r>
              <a:rPr lang="en-CA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Click to edit </a:t>
            </a:r>
            <a:r>
              <a:rPr lang="en-CA" dirty="0" smtClean="0"/>
              <a:t>text</a:t>
            </a:r>
            <a:endParaRPr lang="en-CA" dirty="0"/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856" y="277317"/>
            <a:ext cx="5606321" cy="1461541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smtClean="0"/>
              <a:t>Quote Placeholder”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25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28</Words>
  <Application>Microsoft Macintosh PowerPoint</Application>
  <PresentationFormat>On-screen Show (16:9)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 Light</vt:lpstr>
      <vt:lpstr>Office Theme</vt:lpstr>
      <vt:lpstr>PowerPoint Presentation</vt:lpstr>
      <vt:lpstr>Click to edit title</vt:lpstr>
      <vt:lpstr>“Quote Placeholder”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Amanda Cohen</cp:lastModifiedBy>
  <cp:revision>42</cp:revision>
  <dcterms:created xsi:type="dcterms:W3CDTF">2015-04-06T18:30:18Z</dcterms:created>
  <dcterms:modified xsi:type="dcterms:W3CDTF">2018-05-09T16:31:58Z</dcterms:modified>
</cp:coreProperties>
</file>