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5" r:id="rId3"/>
    <p:sldId id="266" r:id="rId4"/>
    <p:sldId id="262" r:id="rId5"/>
    <p:sldId id="263" r:id="rId6"/>
    <p:sldId id="264" r:id="rId7"/>
    <p:sldId id="267" r:id="rId8"/>
    <p:sldId id="268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1C8"/>
    <a:srgbClr val="1579D1"/>
    <a:srgbClr val="013B74"/>
    <a:srgbClr val="1E98C9"/>
    <a:srgbClr val="4EB7C5"/>
    <a:srgbClr val="1E988A"/>
    <a:srgbClr val="B0E1D8"/>
    <a:srgbClr val="9FDED5"/>
    <a:srgbClr val="53ADA2"/>
    <a:srgbClr val="8B0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80" autoAdjust="0"/>
    <p:restoredTop sz="94474"/>
  </p:normalViewPr>
  <p:slideViewPr>
    <p:cSldViewPr snapToGrid="0" snapToObjects="1">
      <p:cViewPr varScale="1">
        <p:scale>
          <a:sx n="160" d="100"/>
          <a:sy n="160" d="100"/>
        </p:scale>
        <p:origin x="192" y="2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33793" y="1781666"/>
            <a:ext cx="5793079" cy="1321357"/>
          </a:xfrm>
          <a:solidFill>
            <a:schemeClr val="bg1"/>
          </a:solidFill>
        </p:spPr>
        <p:txBody>
          <a:bodyPr lIns="360000" anchor="ctr">
            <a:noAutofit/>
          </a:bodyPr>
          <a:lstStyle>
            <a:lvl1pPr marL="0" indent="0" algn="l">
              <a:buNone/>
              <a:defRPr sz="4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 smtClean="0"/>
              <a:t>Click to Edit Title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33793" y="3188508"/>
            <a:ext cx="3026003" cy="403106"/>
          </a:xfrm>
          <a:solidFill>
            <a:schemeClr val="tx1"/>
          </a:solidFill>
          <a:ln>
            <a:noFill/>
          </a:ln>
        </p:spPr>
        <p:txBody>
          <a:bodyPr lIns="360000">
            <a:noAutofit/>
          </a:bodyPr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 smtClean="0"/>
              <a:t>Title / Subtitle Here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5334" y="4470167"/>
            <a:ext cx="2150469" cy="403106"/>
          </a:xfrm>
          <a:noFill/>
          <a:ln>
            <a:noFill/>
          </a:ln>
        </p:spPr>
        <p:txBody>
          <a:bodyPr lIns="360000">
            <a:no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 smtClean="0"/>
              <a:t>@</a:t>
            </a:r>
            <a:r>
              <a:rPr lang="en-CA" dirty="0" err="1" smtClean="0"/>
              <a:t>twitterhandle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793" y="404446"/>
            <a:ext cx="4651445" cy="109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33792" y="1781666"/>
            <a:ext cx="5793079" cy="1321357"/>
          </a:xfrm>
          <a:solidFill>
            <a:schemeClr val="bg1"/>
          </a:solidFill>
        </p:spPr>
        <p:txBody>
          <a:bodyPr lIns="360000" anchor="ctr">
            <a:noAutofit/>
          </a:bodyPr>
          <a:lstStyle>
            <a:lvl1pPr marL="0" indent="0" algn="l">
              <a:buNone/>
              <a:defRPr sz="4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 smtClean="0"/>
              <a:t>Click to Edit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33792" y="3188508"/>
            <a:ext cx="3026003" cy="403106"/>
          </a:xfrm>
          <a:solidFill>
            <a:schemeClr val="tx1"/>
          </a:solidFill>
          <a:ln>
            <a:noFill/>
          </a:ln>
        </p:spPr>
        <p:txBody>
          <a:bodyPr lIns="360000">
            <a:noAutofit/>
          </a:bodyPr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 smtClean="0"/>
              <a:t>Title / Subtitle Here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5334" y="4470167"/>
            <a:ext cx="2150469" cy="403106"/>
          </a:xfrm>
          <a:noFill/>
          <a:ln>
            <a:noFill/>
          </a:ln>
        </p:spPr>
        <p:txBody>
          <a:bodyPr lIns="360000">
            <a:no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 smtClean="0"/>
              <a:t>@</a:t>
            </a:r>
            <a:r>
              <a:rPr lang="en-CA" dirty="0" err="1" smtClean="0"/>
              <a:t>twitterhandle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792" y="289047"/>
            <a:ext cx="3085269" cy="13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5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33793" y="1781666"/>
            <a:ext cx="5793079" cy="1321357"/>
          </a:xfrm>
          <a:solidFill>
            <a:schemeClr val="bg1"/>
          </a:solidFill>
        </p:spPr>
        <p:txBody>
          <a:bodyPr lIns="360000" anchor="ctr">
            <a:noAutofit/>
          </a:bodyPr>
          <a:lstStyle>
            <a:lvl1pPr marL="0" indent="0" algn="l">
              <a:buNone/>
              <a:defRPr sz="4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 smtClean="0"/>
              <a:t>Click to Edit Title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33793" y="3188508"/>
            <a:ext cx="3026003" cy="403106"/>
          </a:xfrm>
          <a:solidFill>
            <a:schemeClr val="tx1"/>
          </a:solidFill>
          <a:ln>
            <a:noFill/>
          </a:ln>
        </p:spPr>
        <p:txBody>
          <a:bodyPr lIns="360000">
            <a:noAutofit/>
          </a:bodyPr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 smtClean="0"/>
              <a:t>Title / Subtitle Here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5334" y="4470167"/>
            <a:ext cx="2150469" cy="403106"/>
          </a:xfrm>
          <a:noFill/>
          <a:ln>
            <a:noFill/>
          </a:ln>
        </p:spPr>
        <p:txBody>
          <a:bodyPr lIns="360000">
            <a:no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 smtClean="0"/>
              <a:t>@</a:t>
            </a:r>
            <a:r>
              <a:rPr lang="en-CA" dirty="0" err="1" smtClean="0"/>
              <a:t>twitterhandle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591" y="461176"/>
            <a:ext cx="2703444" cy="98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5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5779" y="1903445"/>
            <a:ext cx="7632442" cy="13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4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3"/>
            <a:ext cx="9143996" cy="5143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6174" y="1835375"/>
            <a:ext cx="6651653" cy="147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1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2"/>
            <a:ext cx="9143996" cy="5143497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0105" y="1591635"/>
            <a:ext cx="6063791" cy="19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9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848412"/>
            <a:ext cx="9144000" cy="40983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6897" y="47673"/>
            <a:ext cx="8389903" cy="800739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1951" y="1200151"/>
            <a:ext cx="7280107" cy="3394472"/>
          </a:xfrm>
        </p:spPr>
        <p:txBody>
          <a:bodyPr/>
          <a:lstStyle>
            <a:lvl1pPr>
              <a:buClr>
                <a:srgbClr val="FFC000"/>
              </a:buClr>
              <a:defRPr sz="2800">
                <a:latin typeface="Arial"/>
                <a:cs typeface="Arial"/>
              </a:defRPr>
            </a:lvl1pPr>
            <a:lvl2pPr>
              <a:buClr>
                <a:srgbClr val="FFC000"/>
              </a:buClr>
              <a:defRPr sz="2400">
                <a:latin typeface="Arial"/>
                <a:cs typeface="Arial"/>
              </a:defRPr>
            </a:lvl2pPr>
            <a:lvl3pPr>
              <a:buClr>
                <a:srgbClr val="FFC000"/>
              </a:buClr>
              <a:defRPr sz="2000">
                <a:latin typeface="Arial"/>
                <a:cs typeface="Arial"/>
              </a:defRPr>
            </a:lvl3pPr>
            <a:lvl4pPr>
              <a:buClr>
                <a:srgbClr val="FFC000"/>
              </a:buClr>
              <a:defRPr>
                <a:latin typeface="Arial"/>
                <a:cs typeface="Arial"/>
              </a:defRPr>
            </a:lvl4pPr>
            <a:lvl5pPr>
              <a:buClr>
                <a:srgbClr val="FFC000"/>
              </a:buCl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0637" y="4283538"/>
            <a:ext cx="1154784" cy="62216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-2" y="4946754"/>
            <a:ext cx="9144002" cy="1967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99016" y="0"/>
            <a:ext cx="764498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2"/>
            <a:ext cx="9143996" cy="514349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963712" y="1439057"/>
            <a:ext cx="6559682" cy="2906700"/>
          </a:xfrm>
          <a:noFill/>
        </p:spPr>
        <p:txBody>
          <a:bodyPr lIns="360000" anchor="ctr">
            <a:noAutofit/>
          </a:bodyPr>
          <a:lstStyle>
            <a:lvl1pPr marL="0" indent="0" algn="l">
              <a:buNone/>
              <a:defRPr sz="4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 smtClean="0"/>
              <a:t>Insert Title </a:t>
            </a:r>
            <a:br>
              <a:rPr lang="en-CA" dirty="0" smtClean="0"/>
            </a:br>
            <a:r>
              <a:rPr lang="en-CA" dirty="0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8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27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5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7" r:id="rId2"/>
    <p:sldLayoutId id="2147483661" r:id="rId3"/>
    <p:sldLayoutId id="2147483659" r:id="rId4"/>
    <p:sldLayoutId id="2147483662" r:id="rId5"/>
    <p:sldLayoutId id="2147483663" r:id="rId6"/>
    <p:sldLayoutId id="2147483656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Click to Edit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Name / Subtitle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CA" dirty="0" smtClean="0"/>
              <a:t>@</a:t>
            </a:r>
            <a:r>
              <a:rPr lang="en-CA" dirty="0" err="1" smtClean="0"/>
              <a:t>twitterhandle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0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Name / Subtitle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CA" dirty="0"/>
              <a:t>@</a:t>
            </a:r>
            <a:r>
              <a:rPr lang="en-CA" dirty="0" err="1"/>
              <a:t>twitterhandle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2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Name / Subtitle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CA" dirty="0"/>
              <a:t>@</a:t>
            </a:r>
            <a:r>
              <a:rPr lang="en-CA" dirty="0" err="1"/>
              <a:t>twitterhandle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Click to edit </a:t>
            </a:r>
            <a:r>
              <a:rPr lang="en-CA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Click to edit </a:t>
            </a:r>
            <a:r>
              <a:rPr lang="en-CA" dirty="0" smtClean="0"/>
              <a:t>text</a:t>
            </a:r>
            <a:endParaRPr lang="en-CA" dirty="0"/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61344" y="1362156"/>
            <a:ext cx="6893913" cy="2906700"/>
          </a:xfrm>
        </p:spPr>
        <p:txBody>
          <a:bodyPr/>
          <a:lstStyle/>
          <a:p>
            <a:r>
              <a:rPr lang="en-US" smtClean="0"/>
              <a:t>Click to </a:t>
            </a:r>
            <a:r>
              <a:rPr lang="en-US" dirty="0" smtClean="0"/>
              <a:t>place </a:t>
            </a:r>
            <a:br>
              <a:rPr lang="en-US" dirty="0" smtClean="0"/>
            </a:br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4643" y="4384624"/>
            <a:ext cx="993870" cy="3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25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13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09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49</Words>
  <Application>Microsoft Macintosh PowerPoint</Application>
  <PresentationFormat>On-screen Show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Helvetica Neue Light</vt:lpstr>
      <vt:lpstr>Arial</vt:lpstr>
      <vt:lpstr>Office Theme</vt:lpstr>
      <vt:lpstr>PowerPoint Presentation</vt:lpstr>
      <vt:lpstr>PowerPoint Presentation</vt:lpstr>
      <vt:lpstr>PowerPoint Presentation</vt:lpstr>
      <vt:lpstr>Click to edit title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lastModifiedBy>Amanda Cohen</cp:lastModifiedBy>
  <cp:revision>47</cp:revision>
  <dcterms:created xsi:type="dcterms:W3CDTF">2015-04-06T18:30:18Z</dcterms:created>
  <dcterms:modified xsi:type="dcterms:W3CDTF">2019-07-31T21:21:29Z</dcterms:modified>
</cp:coreProperties>
</file>