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10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2F5F-42D5-264B-AC8C-FBA2402864E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C6A5-3092-E241-820C-0B9D504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2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, computer, picture frame&#10;&#10;Description automatically generated">
            <a:extLst>
              <a:ext uri="{FF2B5EF4-FFF2-40B4-BE49-F238E27FC236}">
                <a16:creationId xmlns:a16="http://schemas.microsoft.com/office/drawing/2014/main" id="{27D7A0A5-3DB3-814B-AA73-12744CE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20" y="1124465"/>
            <a:ext cx="3866077" cy="4485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FCCF9-066A-4F44-A01D-35BBCC242DCE}"/>
              </a:ext>
            </a:extLst>
          </p:cNvPr>
          <p:cNvSpPr txBox="1"/>
          <p:nvPr/>
        </p:nvSpPr>
        <p:spPr>
          <a:xfrm>
            <a:off x="2218148" y="1936055"/>
            <a:ext cx="4979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News Cycle" panose="02000503000000000000" pitchFamily="2" charset="2"/>
              </a:rPr>
              <a:t>Write your BYU thesis in </a:t>
            </a:r>
            <a:r>
              <a:rPr lang="en-US" sz="3600" b="1" dirty="0" err="1">
                <a:latin typeface="News Cycle" panose="02000503000000000000" pitchFamily="2" charset="2"/>
              </a:rPr>
              <a:t>rmarkdown</a:t>
            </a:r>
            <a:endParaRPr lang="en-US" sz="3600" b="1" dirty="0">
              <a:latin typeface="News Cycle" panose="02000503000000000000" pitchFamily="2" charset="2"/>
            </a:endParaRPr>
          </a:p>
          <a:p>
            <a:endParaRPr lang="en-US" sz="3600" b="1" dirty="0">
              <a:latin typeface="News Cycle" panose="02000503000000000000" pitchFamily="2" charset="2"/>
            </a:endParaRPr>
          </a:p>
          <a:p>
            <a:r>
              <a:rPr lang="en-US" sz="3600" b="1" dirty="0">
                <a:latin typeface="News Cycle" panose="02000503000000000000" pitchFamily="2" charset="2"/>
              </a:rPr>
              <a:t>Render to PDF and </a:t>
            </a:r>
          </a:p>
          <a:p>
            <a:r>
              <a:rPr lang="en-US" sz="3600" b="1" dirty="0">
                <a:latin typeface="News Cycle" panose="02000503000000000000" pitchFamily="2" charset="2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2368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{46134893-B5D7-A140-960D-0CA840DF08A5}tf10001122</Template>
  <TotalTime>7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News Cycle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Macfarlane</dc:creator>
  <cp:lastModifiedBy>Gregory Macfarlane</cp:lastModifiedBy>
  <cp:revision>1</cp:revision>
  <dcterms:created xsi:type="dcterms:W3CDTF">2022-02-11T00:34:50Z</dcterms:created>
  <dcterms:modified xsi:type="dcterms:W3CDTF">2022-02-11T00:41:57Z</dcterms:modified>
</cp:coreProperties>
</file>