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25"/>
  </p:normalViewPr>
  <p:slideViewPr>
    <p:cSldViewPr snapToGrid="0" snapToObjects="1">
      <p:cViewPr varScale="1">
        <p:scale>
          <a:sx n="59" d="100"/>
          <a:sy n="59" d="100"/>
        </p:scale>
        <p:origin x="2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ML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House Prices: Advanced Regression </a:t>
            </a:r>
            <a:r>
              <a:rPr lang="en-US" dirty="0" smtClean="0"/>
              <a:t>Techniques</a:t>
            </a:r>
          </a:p>
          <a:p>
            <a:r>
              <a:rPr lang="en-US" dirty="0" smtClean="0"/>
              <a:t>Team </a:t>
            </a:r>
            <a:r>
              <a:rPr lang="en-US" dirty="0" err="1" smtClean="0"/>
              <a:t>FightingMongii</a:t>
            </a:r>
            <a:r>
              <a:rPr lang="en-US" dirty="0" smtClean="0"/>
              <a:t>: Billy Fallon, Gregory </a:t>
            </a:r>
            <a:r>
              <a:rPr lang="en-US" dirty="0" err="1" smtClean="0"/>
              <a:t>Brucchieri</a:t>
            </a:r>
            <a:r>
              <a:rPr lang="en-US" dirty="0" smtClean="0"/>
              <a:t>, Adrian Phillips-Samuels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1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 </a:t>
            </a:r>
            <a:r>
              <a:rPr lang="mr-IN" dirty="0" smtClean="0"/>
              <a:t>–</a:t>
            </a:r>
            <a:r>
              <a:rPr lang="en-US" dirty="0" smtClean="0"/>
              <a:t> gradient 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5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4 </a:t>
            </a:r>
            <a:r>
              <a:rPr lang="mr-IN" dirty="0" smtClean="0"/>
              <a:t>–</a:t>
            </a:r>
            <a:r>
              <a:rPr lang="en-US" dirty="0" smtClean="0"/>
              <a:t>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3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Data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smtClean="0"/>
              <a:t>79 Features</a:t>
            </a:r>
          </a:p>
          <a:p>
            <a:pPr lvl="1"/>
            <a:r>
              <a:rPr lang="en-US" sz="2800" dirty="0" smtClean="0"/>
              <a:t>Target variable: </a:t>
            </a:r>
            <a:r>
              <a:rPr lang="en-US" sz="2800" dirty="0" err="1" smtClean="0"/>
              <a:t>SalePrice</a:t>
            </a:r>
            <a:endParaRPr lang="en-US" sz="2800" dirty="0" smtClean="0"/>
          </a:p>
          <a:p>
            <a:pPr lvl="1"/>
            <a:r>
              <a:rPr lang="en-US" sz="2800" dirty="0" smtClean="0"/>
              <a:t>1460 observations in training set, 1459 in test set</a:t>
            </a:r>
            <a:endParaRPr lang="en-US" sz="2800" dirty="0" smtClean="0"/>
          </a:p>
          <a:p>
            <a:pPr lvl="1"/>
            <a:r>
              <a:rPr lang="en-US" sz="2800" dirty="0" smtClean="0"/>
              <a:t>Mix of numerical, categorical, ordinal</a:t>
            </a:r>
          </a:p>
          <a:p>
            <a:pPr lvl="2"/>
            <a:r>
              <a:rPr lang="en-US" sz="2400" dirty="0" smtClean="0"/>
              <a:t>28 continuous</a:t>
            </a:r>
          </a:p>
          <a:p>
            <a:pPr lvl="2"/>
            <a:r>
              <a:rPr lang="en-US" sz="2400" dirty="0" smtClean="0"/>
              <a:t>51 categorical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3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04" y="1995964"/>
            <a:ext cx="4800896" cy="4375150"/>
          </a:xfrm>
        </p:spPr>
        <p:txBody>
          <a:bodyPr/>
          <a:lstStyle/>
          <a:p>
            <a:r>
              <a:rPr lang="en-US" dirty="0" smtClean="0"/>
              <a:t>34 features missing some data</a:t>
            </a:r>
          </a:p>
          <a:p>
            <a:r>
              <a:rPr lang="en-US" dirty="0"/>
              <a:t>We used various techniques for handling </a:t>
            </a:r>
            <a:r>
              <a:rPr lang="en-US" dirty="0" err="1" smtClean="0"/>
              <a:t>missingness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900" y="2034064"/>
            <a:ext cx="2527300" cy="431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50" y="2015014"/>
            <a:ext cx="26035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9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343" y="764373"/>
            <a:ext cx="9633857" cy="1293028"/>
          </a:xfrm>
        </p:spPr>
        <p:txBody>
          <a:bodyPr/>
          <a:lstStyle/>
          <a:p>
            <a:r>
              <a:rPr lang="en-US" dirty="0" smtClean="0"/>
              <a:t>Handling </a:t>
            </a:r>
            <a:r>
              <a:rPr lang="en-US" dirty="0" err="1" smtClean="0"/>
              <a:t>Missingness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Garage Year Built = (oldest house year -1)</a:t>
            </a:r>
          </a:p>
          <a:p>
            <a:r>
              <a:rPr lang="en-US" dirty="0" smtClean="0"/>
              <a:t>Electrical = “unknown”</a:t>
            </a:r>
          </a:p>
          <a:p>
            <a:r>
              <a:rPr lang="en-US" dirty="0" smtClean="0"/>
              <a:t>Zone, exterior, sale type: missing values in the test set: imputed by comparison to similar properties in neighborhood</a:t>
            </a:r>
          </a:p>
          <a:p>
            <a:r>
              <a:rPr lang="en-US" dirty="0" err="1" smtClean="0"/>
              <a:t>LotFrontage</a:t>
            </a:r>
            <a:r>
              <a:rPr lang="en-US" dirty="0" smtClean="0"/>
              <a:t>  = median, grouped by neighborhood</a:t>
            </a:r>
          </a:p>
          <a:p>
            <a:r>
              <a:rPr lang="en-US" dirty="0" smtClean="0"/>
              <a:t>Others, imputed 0 or None as appropriate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0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Treated features as ordinal whenever possible:</a:t>
            </a:r>
          </a:p>
          <a:p>
            <a:pPr lvl="1"/>
            <a:r>
              <a:rPr lang="en-US" dirty="0" err="1"/>
              <a:t>PavedDrive</a:t>
            </a:r>
            <a:r>
              <a:rPr lang="en-US" dirty="0"/>
              <a:t>, </a:t>
            </a:r>
            <a:r>
              <a:rPr lang="en-US" dirty="0" err="1"/>
              <a:t>GarageFinish</a:t>
            </a:r>
            <a:r>
              <a:rPr lang="en-US" dirty="0"/>
              <a:t>, Functional, BsmtFinishType1,2, </a:t>
            </a:r>
            <a:r>
              <a:rPr lang="en-US" dirty="0" err="1"/>
              <a:t>BsmtExposure</a:t>
            </a:r>
            <a:r>
              <a:rPr lang="en-US" dirty="0"/>
              <a:t>, </a:t>
            </a:r>
            <a:r>
              <a:rPr lang="en-US" dirty="0" err="1"/>
              <a:t>LandSlope</a:t>
            </a:r>
            <a:r>
              <a:rPr lang="en-US" dirty="0"/>
              <a:t>, Utilities, </a:t>
            </a:r>
            <a:r>
              <a:rPr lang="en-US" dirty="0" err="1"/>
              <a:t>LotShape</a:t>
            </a:r>
            <a:r>
              <a:rPr lang="en-US" dirty="0"/>
              <a:t>, Alley, Street, </a:t>
            </a:r>
            <a:r>
              <a:rPr lang="en-US" dirty="0" err="1"/>
              <a:t>CentralAir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Removed two outliers</a:t>
            </a:r>
          </a:p>
          <a:p>
            <a:r>
              <a:rPr lang="en-US" dirty="0" smtClean="0"/>
              <a:t>Unusual Price/</a:t>
            </a:r>
            <a:r>
              <a:rPr lang="en-US" dirty="0" err="1" smtClean="0"/>
              <a:t>TotalSF</a:t>
            </a:r>
            <a:r>
              <a:rPr lang="en-US" dirty="0" smtClean="0"/>
              <a:t> ratio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74" y="3511731"/>
            <a:ext cx="4592058" cy="28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Calculated </a:t>
            </a:r>
            <a:r>
              <a:rPr lang="en-US" dirty="0" err="1" smtClean="0"/>
              <a:t>TotalSF</a:t>
            </a:r>
            <a:endParaRPr lang="en-US" dirty="0" smtClean="0"/>
          </a:p>
          <a:p>
            <a:r>
              <a:rPr lang="en-US" dirty="0" smtClean="0"/>
              <a:t>Calculated </a:t>
            </a:r>
            <a:r>
              <a:rPr lang="en-US" dirty="0" err="1" smtClean="0"/>
              <a:t>PorchSF</a:t>
            </a:r>
            <a:endParaRPr lang="en-US" dirty="0" smtClean="0"/>
          </a:p>
          <a:p>
            <a:r>
              <a:rPr lang="en-US" dirty="0" smtClean="0"/>
              <a:t>Converted Porch type to dummies</a:t>
            </a:r>
          </a:p>
          <a:p>
            <a:r>
              <a:rPr lang="en-US" dirty="0" smtClean="0"/>
              <a:t>Replaced remodel year with a Boolean value</a:t>
            </a:r>
          </a:p>
          <a:p>
            <a:r>
              <a:rPr lang="en-US" dirty="0" smtClean="0"/>
              <a:t>Normalization </a:t>
            </a:r>
            <a:r>
              <a:rPr lang="mr-IN" dirty="0" smtClean="0"/>
              <a:t>–</a:t>
            </a:r>
            <a:r>
              <a:rPr lang="en-US" dirty="0" smtClean="0"/>
              <a:t> used Robust Scalar</a:t>
            </a:r>
          </a:p>
          <a:p>
            <a:r>
              <a:rPr lang="en-US" dirty="0" smtClean="0"/>
              <a:t>Transformation: Log(</a:t>
            </a:r>
            <a:r>
              <a:rPr lang="en-US" dirty="0" err="1" smtClean="0"/>
              <a:t>SalePrice</a:t>
            </a:r>
            <a:r>
              <a:rPr lang="en-US" dirty="0" smtClean="0"/>
              <a:t>), Log(</a:t>
            </a:r>
            <a:r>
              <a:rPr lang="en-US" dirty="0" err="1" smtClean="0"/>
              <a:t>LotArea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Tried:</a:t>
            </a:r>
          </a:p>
          <a:p>
            <a:pPr lvl="1"/>
            <a:r>
              <a:rPr lang="en-US" dirty="0" smtClean="0"/>
              <a:t>Recession dummy </a:t>
            </a:r>
            <a:r>
              <a:rPr lang="mr-IN" dirty="0" smtClean="0"/>
              <a:t>–</a:t>
            </a:r>
            <a:r>
              <a:rPr lang="en-US" dirty="0" smtClean="0"/>
              <a:t> 1 if Dec2007-June2009, else 0</a:t>
            </a:r>
          </a:p>
          <a:p>
            <a:pPr lvl="1"/>
            <a:r>
              <a:rPr lang="en-US" dirty="0" smtClean="0"/>
              <a:t>Total Baths</a:t>
            </a:r>
          </a:p>
          <a:p>
            <a:pPr lvl="1"/>
            <a:r>
              <a:rPr lang="en-US" dirty="0" smtClean="0"/>
              <a:t>Years old vs. Year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7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9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693" y="764373"/>
            <a:ext cx="9124507" cy="1293028"/>
          </a:xfrm>
        </p:spPr>
        <p:txBody>
          <a:bodyPr/>
          <a:lstStyle/>
          <a:p>
            <a:r>
              <a:rPr lang="en-US" dirty="0" smtClean="0"/>
              <a:t>Model1 </a:t>
            </a:r>
            <a:r>
              <a:rPr lang="mr-IN" dirty="0" smtClean="0"/>
              <a:t>–</a:t>
            </a:r>
            <a:r>
              <a:rPr lang="en-US" dirty="0" smtClean="0"/>
              <a:t> OLS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7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 </a:t>
            </a:r>
            <a:r>
              <a:rPr lang="mr-IN" dirty="0" smtClean="0"/>
              <a:t>–</a:t>
            </a:r>
            <a:r>
              <a:rPr lang="en-US" dirty="0" smtClean="0"/>
              <a:t> elastic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210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103</TotalTime>
  <Words>226</Words>
  <Application>Microsoft Macintosh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Mangal</vt:lpstr>
      <vt:lpstr>Arial</vt:lpstr>
      <vt:lpstr>Vapor Trail</vt:lpstr>
      <vt:lpstr>Kaggle ML project</vt:lpstr>
      <vt:lpstr>Introduction</vt:lpstr>
      <vt:lpstr>MISSINGNESS</vt:lpstr>
      <vt:lpstr>Handling Missingness</vt:lpstr>
      <vt:lpstr>Processing data</vt:lpstr>
      <vt:lpstr>Engineering features</vt:lpstr>
      <vt:lpstr>Models USED</vt:lpstr>
      <vt:lpstr>Model1 – OLS Linear Regression</vt:lpstr>
      <vt:lpstr>Model 2 – elastic net</vt:lpstr>
      <vt:lpstr>Model 3 – gradient boost</vt:lpstr>
      <vt:lpstr>Model 4 – random forest</vt:lpstr>
      <vt:lpstr>ensemble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ML project</dc:title>
  <dc:creator>Microsoft Office User</dc:creator>
  <cp:lastModifiedBy>Microsoft Office User</cp:lastModifiedBy>
  <cp:revision>8</cp:revision>
  <dcterms:created xsi:type="dcterms:W3CDTF">2018-03-06T21:54:58Z</dcterms:created>
  <dcterms:modified xsi:type="dcterms:W3CDTF">2018-03-12T05:14:38Z</dcterms:modified>
</cp:coreProperties>
</file>