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7"/>
  </p:normalViewPr>
  <p:slideViewPr>
    <p:cSldViewPr snapToGrid="0" snapToObjects="1">
      <p:cViewPr varScale="1">
        <p:scale>
          <a:sx n="60" d="100"/>
          <a:sy n="60" d="100"/>
        </p:scale>
        <p:origin x="2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ML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House Prices: Advanced Regression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Team </a:t>
            </a:r>
            <a:r>
              <a:rPr lang="en-US" dirty="0" err="1" smtClean="0"/>
              <a:t>FightingMongii</a:t>
            </a:r>
            <a:r>
              <a:rPr lang="en-US" dirty="0" smtClean="0"/>
              <a:t>: Billy Fallon, Gregory </a:t>
            </a:r>
            <a:r>
              <a:rPr lang="en-US" dirty="0" err="1" smtClean="0"/>
              <a:t>Brucchieri</a:t>
            </a:r>
            <a:r>
              <a:rPr lang="en-US" dirty="0" smtClean="0"/>
              <a:t>, Adrian Phillips-Samuels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1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693" y="764373"/>
            <a:ext cx="9124507" cy="1293028"/>
          </a:xfrm>
        </p:spPr>
        <p:txBody>
          <a:bodyPr/>
          <a:lstStyle/>
          <a:p>
            <a:r>
              <a:rPr lang="en-US" dirty="0" smtClean="0"/>
              <a:t>Model1 </a:t>
            </a:r>
            <a:r>
              <a:rPr lang="mr-IN" dirty="0" smtClean="0"/>
              <a:t>–</a:t>
            </a:r>
            <a:r>
              <a:rPr lang="en-US" dirty="0" smtClean="0"/>
              <a:t> OLS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7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</a:t>
            </a:r>
            <a:r>
              <a:rPr lang="mr-IN" dirty="0" smtClean="0"/>
              <a:t>–</a:t>
            </a:r>
            <a:r>
              <a:rPr lang="en-US" dirty="0" smtClean="0"/>
              <a:t> elastic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 </a:t>
            </a:r>
            <a:r>
              <a:rPr lang="mr-IN" dirty="0" smtClean="0"/>
              <a:t>–</a:t>
            </a:r>
            <a:r>
              <a:rPr lang="en-US" dirty="0" smtClean="0"/>
              <a:t> gradient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5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4 </a:t>
            </a:r>
            <a:r>
              <a:rPr lang="mr-IN" dirty="0" smtClean="0"/>
              <a:t>–</a:t>
            </a:r>
            <a:r>
              <a:rPr lang="en-US" dirty="0" smtClean="0"/>
              <a:t>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3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Number </a:t>
            </a:r>
            <a:r>
              <a:rPr lang="en-US" smtClean="0"/>
              <a:t>of features</a:t>
            </a:r>
            <a:r>
              <a:rPr lang="en-US" dirty="0" smtClean="0"/>
              <a:t>, categorical</a:t>
            </a:r>
            <a:r>
              <a:rPr lang="en-US" smtClean="0"/>
              <a:t>, ordinal </a:t>
            </a:r>
            <a:r>
              <a:rPr lang="en-US" dirty="0" smtClean="0"/>
              <a:t>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various techniques for handling the data</a:t>
            </a:r>
          </a:p>
          <a:p>
            <a:r>
              <a:rPr lang="en-US" dirty="0" smtClean="0"/>
              <a:t>Imputing values:</a:t>
            </a:r>
          </a:p>
          <a:p>
            <a:r>
              <a:rPr lang="en-US" dirty="0" smtClean="0"/>
              <a:t>Treatment of ordinal and categorical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0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68" y="2057401"/>
            <a:ext cx="2206724" cy="43405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65" y="2037529"/>
            <a:ext cx="3886495" cy="43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9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en-US" dirty="0" err="1" smtClean="0"/>
              <a:t>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3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9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7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7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919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</TotalTime>
  <Words>81</Words>
  <Application>Microsoft Macintosh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Mangal</vt:lpstr>
      <vt:lpstr>Arial</vt:lpstr>
      <vt:lpstr>Vapor Trail</vt:lpstr>
      <vt:lpstr>Kaggle ML project</vt:lpstr>
      <vt:lpstr>Introduction</vt:lpstr>
      <vt:lpstr>DaTA</vt:lpstr>
      <vt:lpstr>MISSINGNESS</vt:lpstr>
      <vt:lpstr>Handling missingness</vt:lpstr>
      <vt:lpstr>Feature selection</vt:lpstr>
      <vt:lpstr>Engineering features</vt:lpstr>
      <vt:lpstr>OUTLIERS</vt:lpstr>
      <vt:lpstr>Models USED</vt:lpstr>
      <vt:lpstr>Model1 – OLS Linear Regression</vt:lpstr>
      <vt:lpstr>Model 2 – elastic net</vt:lpstr>
      <vt:lpstr>Model 3 – gradient boost</vt:lpstr>
      <vt:lpstr>Model 4 – random forest</vt:lpstr>
      <vt:lpstr>ensemble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ML project</dc:title>
  <dc:creator>Microsoft Office User</dc:creator>
  <cp:lastModifiedBy>Microsoft Office User</cp:lastModifiedBy>
  <cp:revision>3</cp:revision>
  <dcterms:created xsi:type="dcterms:W3CDTF">2018-03-06T21:54:58Z</dcterms:created>
  <dcterms:modified xsi:type="dcterms:W3CDTF">2018-03-06T22:08:19Z</dcterms:modified>
</cp:coreProperties>
</file>